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3" r:id="rId2"/>
  </p:sldMasterIdLst>
  <p:notesMasterIdLst>
    <p:notesMasterId r:id="rId46"/>
  </p:notesMasterIdLst>
  <p:sldIdLst>
    <p:sldId id="261" r:id="rId3"/>
    <p:sldId id="279" r:id="rId4"/>
    <p:sldId id="406" r:id="rId5"/>
    <p:sldId id="286" r:id="rId6"/>
    <p:sldId id="371" r:id="rId7"/>
    <p:sldId id="370" r:id="rId8"/>
    <p:sldId id="372" r:id="rId9"/>
    <p:sldId id="374" r:id="rId10"/>
    <p:sldId id="408" r:id="rId11"/>
    <p:sldId id="375" r:id="rId12"/>
    <p:sldId id="399" r:id="rId13"/>
    <p:sldId id="376" r:id="rId14"/>
    <p:sldId id="377" r:id="rId15"/>
    <p:sldId id="378" r:id="rId16"/>
    <p:sldId id="379" r:id="rId17"/>
    <p:sldId id="366" r:id="rId18"/>
    <p:sldId id="380" r:id="rId19"/>
    <p:sldId id="381" r:id="rId20"/>
    <p:sldId id="383" r:id="rId21"/>
    <p:sldId id="407" r:id="rId22"/>
    <p:sldId id="384" r:id="rId23"/>
    <p:sldId id="367" r:id="rId24"/>
    <p:sldId id="382" r:id="rId25"/>
    <p:sldId id="385" r:id="rId26"/>
    <p:sldId id="386" r:id="rId27"/>
    <p:sldId id="387" r:id="rId28"/>
    <p:sldId id="388" r:id="rId29"/>
    <p:sldId id="400" r:id="rId30"/>
    <p:sldId id="401" r:id="rId31"/>
    <p:sldId id="389" r:id="rId32"/>
    <p:sldId id="402" r:id="rId33"/>
    <p:sldId id="409" r:id="rId34"/>
    <p:sldId id="390" r:id="rId35"/>
    <p:sldId id="403" r:id="rId36"/>
    <p:sldId id="393" r:id="rId37"/>
    <p:sldId id="368" r:id="rId38"/>
    <p:sldId id="309" r:id="rId39"/>
    <p:sldId id="395" r:id="rId40"/>
    <p:sldId id="396" r:id="rId41"/>
    <p:sldId id="397" r:id="rId42"/>
    <p:sldId id="404" r:id="rId43"/>
    <p:sldId id="398" r:id="rId44"/>
    <p:sldId id="314" r:id="rId4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2" autoAdjust="0"/>
    <p:restoredTop sz="85714" autoAdjust="0"/>
  </p:normalViewPr>
  <p:slideViewPr>
    <p:cSldViewPr>
      <p:cViewPr varScale="1">
        <p:scale>
          <a:sx n="82" d="100"/>
          <a:sy n="82" d="100"/>
        </p:scale>
        <p:origin x="132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A39A93-8006-2240-A1E0-25A977B31F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63C011-49E1-1D4E-A4FD-DD291596B0C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1DC6FC-8A5C-4E6C-A2A2-27274C854AEE}" type="datetimeFigureOut">
              <a:rPr lang="en-US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8131A70-FA53-EB4C-B862-F6E7A51246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479B61B-430A-CD48-8275-208B20AB7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DB916-61FA-8C48-AB76-57909AECDD4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8D511-3BD1-B94B-BC4B-603A5BAE00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4DAAC6-A6AA-4447-BA38-33E105F6BC0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53BE55-1CFD-4078-A8A6-815E88A92A70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120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DE951B-D772-4DCD-BB08-9DAD57514DC3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325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D307FA-8627-4DF2-A84A-B781D890D061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29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2B9A51E-9B54-4CC3-80E5-AEBA45FBE007}" type="slidenum">
              <a:rPr lang="en-US" altLang="en-US"/>
              <a:pPr/>
              <a:t>30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2A415-080A-496B-9B8A-3C8D6990AC61}" type="slidenum">
              <a:rPr lang="en-US" altLang="en-US"/>
              <a:pPr/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Catatan: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Dalam melakukan </a:t>
            </a:r>
            <a:r>
              <a:rPr lang="en-US" altLang="en-US"/>
              <a:t>pemaketan</a:t>
            </a:r>
            <a:r>
              <a:rPr lang="en-US" altLang="en-US" dirty="0"/>
              <a:t> pengadaan perlu memperhatikan pasal 4 tujuan pengadaan</a:t>
            </a:r>
          </a:p>
        </p:txBody>
      </p:sp>
      <p:sp>
        <p:nvSpPr>
          <p:cNvPr id="5939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50739A-3547-4E2A-A5A4-61A6EE8C114E}" type="slidenum">
              <a:rPr lang="en-US" altLang="en-US"/>
              <a:pPr/>
              <a:t>32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Catatan: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Dalam melakukan pemaketan pengadaan perlu memperhatikan pasal 4 tujuan pengadaan</a:t>
            </a:r>
          </a:p>
        </p:txBody>
      </p:sp>
      <p:sp>
        <p:nvSpPr>
          <p:cNvPr id="6144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3E5D5D-DF08-4269-823A-C158548A4E3F}" type="slidenum">
              <a:rPr lang="en-US" altLang="en-US"/>
              <a:pPr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37208E-D7B5-4931-B652-BB78DD0A0934}" type="slidenum">
              <a:rPr lang="en-US" altLang="en-US"/>
              <a:pPr/>
              <a:t>34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Catatan untuk Fasilitator: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/>
              <a:t>Hanya merupakan contoh, bukan ketentuan. Biaya pendukung (bisa disebut biaya perolehan) tidak masuk dalam biaya anggaran pekerjaan utama.</a:t>
            </a:r>
          </a:p>
        </p:txBody>
      </p:sp>
      <p:sp>
        <p:nvSpPr>
          <p:cNvPr id="6553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7B4962-8FCD-48BB-8ED3-CE1956840DE8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758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9C3B46-15D3-4D1E-836A-987E0B646F87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d-ID"/>
              <a:t>Catatan untuk Fasilitator</a:t>
            </a:r>
          </a:p>
          <a:p>
            <a:r>
              <a:rPr lang="id-ID"/>
              <a:t>a. Penyusunan perencanaan pengadaan dengan APBN dilakukan setelah RKAKL selesai.</a:t>
            </a:r>
          </a:p>
          <a:p>
            <a:r>
              <a:rPr lang="id-ID"/>
              <a:t>b. Penyusunan perencanaan pengadaan dengan APBD dilakukan setelah angka ditentukan dalam RKAPD yang diajukan.</a:t>
            </a:r>
          </a:p>
        </p:txBody>
      </p:sp>
      <p:sp>
        <p:nvSpPr>
          <p:cNvPr id="75779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DF9AE1-F5CA-4B79-82C0-6D76033FC466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RUP </a:t>
            </a:r>
          </a:p>
        </p:txBody>
      </p:sp>
      <p:sp>
        <p:nvSpPr>
          <p:cNvPr id="2355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02D25B-85BC-4CD4-93DD-7B916EDBEFB6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altLang="en-US"/>
          </a:p>
        </p:txBody>
      </p:sp>
      <p:sp>
        <p:nvSpPr>
          <p:cNvPr id="2867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E19FB6-770F-442E-BBDE-B26F172C9101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584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56CBAE-7E1F-4C78-B51F-E5713BF5A2BE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4DAAC6-A6AA-4447-BA38-33E105F6BC06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1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D0D938-7023-4215-B467-8B19155015AB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6803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DD2BF03-8BB1-4000-9179-661BB172813F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9155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502164-FC0D-4836-9E94-777D39E4BB5B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DC6B0-F6F4-465B-8CC0-314F63618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73CF8-55BD-4439-9691-B073C32CCD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AF252-65B3-4957-B2BC-BCB7DB07E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C10FFA-3982-46A7-B3A4-0BE91C44FAF7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0DE54-F20D-4204-9EB3-7B341793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67A4-6688-4FA0-ABC1-C20ACE658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2E77E-2ED5-4EB6-9153-AA4EBBA526C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2202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E06E2-148A-4AB0-A4F7-9B28AC3A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5BE961-B829-4AC6-B3BA-46E6B574C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56367-1636-47C7-9F5E-C346B882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C8F09-D362-4DB7-A244-7EAA2655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BAE9E-2185-4FAD-96EF-E404548B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2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65434-C5D6-4924-BDFF-995D5AA620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5D03B-C05A-434F-BD6F-FF2AF907F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43F0B-F83C-446E-9148-3E530D11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014F2-5909-4086-A289-2BBB70C40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930DF-B315-476C-9E72-4308D507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185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3937635" y="950797"/>
            <a:ext cx="1268730" cy="461951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1827" y="1683623"/>
            <a:ext cx="6700347" cy="1827924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5100" b="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1826" y="3511547"/>
            <a:ext cx="6702635" cy="3429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350" spc="6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89070" y="1005942"/>
            <a:ext cx="1165860" cy="364160"/>
          </a:xfrm>
        </p:spPr>
        <p:txBody>
          <a:bodyPr/>
          <a:lstStyle>
            <a:lvl1pPr algn="ctr">
              <a:defRPr sz="975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221826" y="3883056"/>
            <a:ext cx="4297721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3883056"/>
            <a:ext cx="1466985" cy="1714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5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437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980902" y="950797"/>
            <a:ext cx="7182197" cy="3230963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5851" y="1058711"/>
            <a:ext cx="6972300" cy="302607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851910" y="950798"/>
            <a:ext cx="1440180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1706374"/>
            <a:ext cx="6700266" cy="1805171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5100" kern="1200" cap="all" spc="-75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3937635" y="950797"/>
            <a:ext cx="1268730" cy="461951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1867" y="3511547"/>
            <a:ext cx="6704838" cy="3429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1975247" algn="l"/>
              </a:tabLst>
              <a:defRPr sz="135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89070" y="1008377"/>
            <a:ext cx="1165860" cy="374086"/>
          </a:xfrm>
        </p:spPr>
        <p:txBody>
          <a:bodyPr/>
          <a:lstStyle>
            <a:lvl1pPr algn="ctr">
              <a:defRPr lang="en-US" sz="975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1868" y="3883056"/>
            <a:ext cx="4245101" cy="17145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9" y="3883056"/>
            <a:ext cx="1468754" cy="17145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5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77340"/>
            <a:ext cx="349758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6320" y="1577340"/>
            <a:ext cx="3497580" cy="2811780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0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386" y="1555751"/>
            <a:ext cx="3497580" cy="48006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 i="0">
                <a:solidFill>
                  <a:schemeClr val="tx1"/>
                </a:solidFill>
                <a:latin typeface="+mn-lt"/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" y="2094354"/>
            <a:ext cx="3497580" cy="2372869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4034" y="1555751"/>
            <a:ext cx="3497580" cy="48006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425" b="1">
                <a:solidFill>
                  <a:schemeClr val="tx1"/>
                </a:solidFill>
              </a:defRPr>
            </a:lvl1pPr>
            <a:lvl2pPr marL="342900" indent="0">
              <a:buNone/>
              <a:defRPr sz="135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4034" y="2094354"/>
            <a:ext cx="3497580" cy="2373382"/>
          </a:xfrm>
        </p:spPr>
        <p:txBody>
          <a:bodyPr/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939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96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36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6089903" y="178308"/>
            <a:ext cx="2869947" cy="47868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6190995" y="281178"/>
            <a:ext cx="2667762" cy="4581144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3651" y="455544"/>
            <a:ext cx="2371472" cy="1234440"/>
          </a:xfr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457200"/>
            <a:ext cx="5143500" cy="4000500"/>
          </a:xfrm>
        </p:spPr>
        <p:txBody>
          <a:bodyPr/>
          <a:lstStyle>
            <a:lvl1pPr>
              <a:defRPr sz="1425"/>
            </a:lvl1pPr>
            <a:lvl2pPr>
              <a:defRPr sz="120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3651" y="1752600"/>
            <a:ext cx="2371472" cy="27051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191000" y="4526280"/>
            <a:ext cx="1466850" cy="2743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4351" y="4526280"/>
            <a:ext cx="3438525" cy="27432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7547" y="4526280"/>
            <a:ext cx="917576" cy="27432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53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B869-E7D2-4975-9268-A1D0A1AA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F558A-2718-49ED-A413-D3AD977B5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FF31-36F2-4144-9738-FE67EDD2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8677F-7F9E-42AA-A760-4D819AE0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798B5-E019-4D81-8648-34A2C92DD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18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6089903" y="178308"/>
            <a:ext cx="2869947" cy="47868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50" y="178308"/>
            <a:ext cx="5772151" cy="4786884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46753" y="4526280"/>
            <a:ext cx="1553972" cy="27432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9486" y="4526280"/>
            <a:ext cx="3441002" cy="274320"/>
          </a:xfrm>
        </p:spPr>
        <p:txBody>
          <a:bodyPr/>
          <a:lstStyle>
            <a:lvl1pPr marL="0" algn="r" defTabSz="685800" rtl="0" eaLnBrk="1" latinLnBrk="0" hangingPunct="1">
              <a:defRPr lang="en-US" sz="75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4526280"/>
            <a:ext cx="918972" cy="27432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6190995" y="281178"/>
            <a:ext cx="2667762" cy="4581144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937" y="452628"/>
            <a:ext cx="2358581" cy="123444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937" y="1789938"/>
            <a:ext cx="2358581" cy="263347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600"/>
              </a:spcBef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09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BE4EF-8CE2-4B7A-A2D7-A8E27F0B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7D302-499A-4F8F-A605-3B76F4902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6838E-41DA-40F1-94C1-D0B6A1F89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CA6EA4-0953-4D92-829D-53913B799893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A65F-887D-48A0-BF89-9AE51953B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AE18C-9D96-44E5-BBDC-3D4F5BEE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4B556-F56F-4D27-97B0-0B4CCF61F7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16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E83D6-4F80-494B-8071-905E64AC6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D77D-14DA-4681-9788-1E1A9D066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A64EB-B87C-407E-ACFF-E8E940DF6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98F5A-15D1-4CA0-B083-16653718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4A523-BDA2-4B1C-8DAF-0CB78C2BC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DB291-38DF-453B-BC24-884DF4E2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496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177B7-DC2E-4826-B917-E475792B1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FD919-A4F6-45CC-AA04-46137B454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566912-0FC0-4118-B7DD-E16C652C9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9B116D-0A1C-4731-BECB-1E001DBD87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F9E4C-C19B-42DA-AFC3-701382D04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06C9B1-75E5-489D-ABBD-F30885A7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33011-627E-4671-A7EB-3213B7D9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B3024-8CAC-40E2-AEDB-C8EE1E048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32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CEC4D-4157-4EB5-8AC7-8DFF1B17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2C3CAB-299D-4BAF-BB44-D336D13EE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92002A-B088-41E9-B599-DC1160979A29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3C499F-BE5F-4C9F-990A-609D5709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AF40F-CFF0-48F6-AB11-213F51541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77D2-5B28-439F-9609-6AFCA1551B2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07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DC17-4663-4576-B29F-394EA50B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BAE3B-E51D-4F1B-93FC-8192DE760A22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D50B9-FDE6-402C-B77D-D3CC8DC4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F893A-2ABE-444A-99CD-2A2CB7333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E7E05-55CB-4A8E-969E-E3C72C3AA2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1774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F15F-A122-4B9A-9106-5137477D2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43B95-8C0D-4816-BC54-7C475F85C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2CFAA2-CB30-41AC-8FBF-A86EDD5DF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2DBE5-2B0F-4816-959B-A5457DCD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94EC4-7470-498A-9BC5-2A90277E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91A29-78E6-44E3-B18C-1120BBCA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3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3BD4-C040-4A7F-A2C9-D7E8C6A73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ED38D5-8F70-49AC-8CA1-A32D43CDC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4791E1-8F43-422F-86E0-ABDB21E8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2CA234-19C9-4017-9789-7B3D667B1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91E4D-DBE1-47F5-BBCB-47C001FA4AB1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F6B5D-721E-4EA6-BD2E-9B5D13CE2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68B1A-7DA2-4474-ABF9-E02694EB5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696D-049C-4F18-8AC7-1DCDD73034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5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C09C5-EEEF-475B-9930-134D11D12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31E87-21EA-4AAA-A02E-2BD75038B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AA236-FA7F-4319-831A-754091C22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1F50F30-716C-4CF2-BF47-E272243CF540}" type="datetimeFigureOut">
              <a:rPr lang="en-US" smtClean="0"/>
              <a:pPr>
                <a:defRPr/>
              </a:pPr>
              <a:t>10/25/2021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62A3E-1A0F-4DAD-A5C6-9DEA05E0D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208DA-F72F-4177-BE23-5FF267B9B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1274-FF93-450C-BEA2-EC2E7003A5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/>
          <p:cNvSpPr/>
          <p:nvPr/>
        </p:nvSpPr>
        <p:spPr>
          <a:xfrm>
            <a:off x="176022" y="178308"/>
            <a:ext cx="8791956" cy="4786884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278892" y="281178"/>
            <a:ext cx="8586216" cy="458114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481946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0" y="1577340"/>
            <a:ext cx="7543800" cy="288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2596" y="4526280"/>
            <a:ext cx="2169784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0100" y="4526280"/>
            <a:ext cx="436245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15250" y="4526280"/>
            <a:ext cx="62865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97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27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37160" indent="-137160" algn="l" defTabSz="685800" rtl="0" eaLnBrk="1" latinLnBrk="0" hangingPunct="1">
        <a:lnSpc>
          <a:spcPct val="120000"/>
        </a:lnSpc>
        <a:spcBef>
          <a:spcPts val="675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825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100000"/>
        </a:lnSpc>
        <a:spcBef>
          <a:spcPts val="375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49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3.png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.pn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Relationship Id="rId1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moelyatizamzami@yahoo.com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IMG_20181108_071856.jpg"/>
          <p:cNvPicPr>
            <a:picLocks noChangeAspect="1" noChangeArrowheads="1"/>
          </p:cNvPicPr>
          <p:nvPr/>
        </p:nvPicPr>
        <p:blipFill>
          <a:blip r:embed="rId2" cstate="print"/>
          <a:srcRect t="153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D588A2-2116-0942-B135-7E00380C6BB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42" name="TextBox 22"/>
          <p:cNvSpPr txBox="1">
            <a:spLocks noChangeArrowheads="1"/>
          </p:cNvSpPr>
          <p:nvPr/>
        </p:nvSpPr>
        <p:spPr bwMode="auto">
          <a:xfrm>
            <a:off x="647700" y="1986974"/>
            <a:ext cx="50292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endParaRPr lang="en-US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/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Presiden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Nomor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12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2021 </a:t>
            </a:r>
          </a:p>
          <a:p>
            <a:pPr eaLnBrk="1" hangingPunct="1"/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Peraturan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Turunannya</a:t>
            </a:r>
            <a:endParaRPr lang="en-US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Mulyati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Zamzami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S.E.,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M.Acc</a:t>
            </a:r>
            <a:r>
              <a:rPr lang="en-US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CFrA</a:t>
            </a:r>
            <a:endParaRPr lang="en-US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TextBox 16"/>
          <p:cNvSpPr txBox="1">
            <a:spLocks noChangeArrowheads="1"/>
          </p:cNvSpPr>
          <p:nvPr/>
        </p:nvSpPr>
        <p:spPr bwMode="auto">
          <a:xfrm>
            <a:off x="630115" y="417314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PERENCANAAN PENGADAAN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563290-7448-4E7D-BF46-C0FB363F5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154" y="3185568"/>
            <a:ext cx="2773920" cy="19082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06EF86DE-00EE-9846-9A3B-D49A36BDE499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(6/10)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27651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8CC451AE-B318-2C4E-9360-FD7B67E84E7F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B43D26A-E1CD-0E45-BAE2-5EE708325F13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6B180F91-DEEB-5B49-846A-3567EE944FBC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7652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2D7A1E8-0F01-1441-9C71-746BE1A981F8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7702336-6D0C-D145-8393-2422C95641BF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58C7F23-1CE0-294A-959B-1E2B59EBA943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7653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B949F13D-F69A-F342-A703-A47754D146DE}"/>
              </a:ext>
            </a:extLst>
          </p:cNvPr>
          <p:cNvGrpSpPr/>
          <p:nvPr/>
        </p:nvGrpSpPr>
        <p:grpSpPr>
          <a:xfrm>
            <a:off x="228601" y="660322"/>
            <a:ext cx="4191000" cy="688690"/>
            <a:chOff x="965717" y="1133587"/>
            <a:chExt cx="3842922" cy="688690"/>
          </a:xfrm>
          <a:solidFill>
            <a:srgbClr val="FFC000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5315B9CE-DAB3-1A43-AB22-7581E8A6AC8B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Penetapan Cara </a:t>
              </a:r>
              <a:r>
                <a:rPr lang="en-US" sz="16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Pengadaan</a:t>
              </a: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(1/2) </a:t>
              </a:r>
              <a:endPara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63B3F4C4-902E-5041-AAE1-0B922AC13874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3</a:t>
              </a:r>
              <a:endParaRPr sz="3200" b="1" dirty="0">
                <a:solidFill>
                  <a:schemeClr val="bg1"/>
                </a:solidFill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grpSp>
        <p:nvGrpSpPr>
          <p:cNvPr id="27655" name="Group 142"/>
          <p:cNvGrpSpPr>
            <a:grpSpLocks/>
          </p:cNvGrpSpPr>
          <p:nvPr/>
        </p:nvGrpSpPr>
        <p:grpSpPr bwMode="auto">
          <a:xfrm>
            <a:off x="914400" y="1352550"/>
            <a:ext cx="7315200" cy="3276600"/>
            <a:chOff x="685800" y="1428750"/>
            <a:chExt cx="7315200" cy="3276600"/>
          </a:xfrm>
        </p:grpSpPr>
        <p:grpSp>
          <p:nvGrpSpPr>
            <p:cNvPr id="27657" name="Group 136"/>
            <p:cNvGrpSpPr>
              <a:grpSpLocks/>
            </p:cNvGrpSpPr>
            <p:nvPr/>
          </p:nvGrpSpPr>
          <p:grpSpPr bwMode="auto">
            <a:xfrm>
              <a:off x="1524000" y="1428750"/>
              <a:ext cx="1981200" cy="1600200"/>
              <a:chOff x="1143000" y="1504950"/>
              <a:chExt cx="1981200" cy="1600200"/>
            </a:xfrm>
          </p:grpSpPr>
          <p:grpSp>
            <p:nvGrpSpPr>
              <p:cNvPr id="27665" name="Group 132"/>
              <p:cNvGrpSpPr>
                <a:grpSpLocks/>
              </p:cNvGrpSpPr>
              <p:nvPr/>
            </p:nvGrpSpPr>
            <p:grpSpPr bwMode="auto">
              <a:xfrm>
                <a:off x="1524000" y="1504950"/>
                <a:ext cx="1300162" cy="1219200"/>
                <a:chOff x="2209800" y="3333750"/>
                <a:chExt cx="1300162" cy="1219200"/>
              </a:xfrm>
            </p:grpSpPr>
            <p:sp>
              <p:nvSpPr>
                <p:cNvPr id="118" name="Oval 117">
                  <a:extLst>
                    <a:ext uri="{FF2B5EF4-FFF2-40B4-BE49-F238E27FC236}">
                      <a16:creationId xmlns:a16="http://schemas.microsoft.com/office/drawing/2014/main" id="{5726BF61-2931-F649-ABEA-18C56B505371}"/>
                    </a:ext>
                  </a:extLst>
                </p:cNvPr>
                <p:cNvSpPr/>
                <p:nvPr/>
              </p:nvSpPr>
              <p:spPr>
                <a:xfrm>
                  <a:off x="2209800" y="3333750"/>
                  <a:ext cx="1295400" cy="12192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7668" name="Google Shape;269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209800" y="3486150"/>
                  <a:ext cx="1300162" cy="9747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5" name="Rounded Rectangle 134">
                <a:extLst>
                  <a:ext uri="{FF2B5EF4-FFF2-40B4-BE49-F238E27FC236}">
                    <a16:creationId xmlns:a16="http://schemas.microsoft.com/office/drawing/2014/main" id="{B4572299-F68F-FA4C-BD69-0782104AA7F9}"/>
                  </a:ext>
                </a:extLst>
              </p:cNvPr>
              <p:cNvSpPr/>
              <p:nvPr/>
            </p:nvSpPr>
            <p:spPr>
              <a:xfrm>
                <a:off x="1143000" y="2571750"/>
                <a:ext cx="1981200" cy="533400"/>
              </a:xfrm>
              <a:prstGeom prst="round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Swakelola</a:t>
                </a:r>
              </a:p>
            </p:txBody>
          </p:sp>
        </p:grpSp>
        <p:grpSp>
          <p:nvGrpSpPr>
            <p:cNvPr id="27658" name="Group 137"/>
            <p:cNvGrpSpPr>
              <a:grpSpLocks/>
            </p:cNvGrpSpPr>
            <p:nvPr/>
          </p:nvGrpSpPr>
          <p:grpSpPr bwMode="auto">
            <a:xfrm>
              <a:off x="5181600" y="1428750"/>
              <a:ext cx="1981200" cy="1600200"/>
              <a:chOff x="5181600" y="1504950"/>
              <a:chExt cx="1981200" cy="1600200"/>
            </a:xfrm>
          </p:grpSpPr>
          <p:grpSp>
            <p:nvGrpSpPr>
              <p:cNvPr id="27661" name="Group 133"/>
              <p:cNvGrpSpPr>
                <a:grpSpLocks/>
              </p:cNvGrpSpPr>
              <p:nvPr/>
            </p:nvGrpSpPr>
            <p:grpSpPr bwMode="auto">
              <a:xfrm>
                <a:off x="5562600" y="1504950"/>
                <a:ext cx="1295400" cy="1219200"/>
                <a:chOff x="4419600" y="3409950"/>
                <a:chExt cx="1295400" cy="1219200"/>
              </a:xfrm>
            </p:grpSpPr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78CD0C9E-E78A-F946-94F7-87389D14579A}"/>
                    </a:ext>
                  </a:extLst>
                </p:cNvPr>
                <p:cNvSpPr/>
                <p:nvPr/>
              </p:nvSpPr>
              <p:spPr>
                <a:xfrm>
                  <a:off x="4419600" y="3409950"/>
                  <a:ext cx="1295400" cy="12192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pic>
              <p:nvPicPr>
                <p:cNvPr id="27664" name="Google Shape;270;p11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533900" y="3562350"/>
                  <a:ext cx="1054100" cy="908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36" name="Rounded Rectangle 135">
                <a:extLst>
                  <a:ext uri="{FF2B5EF4-FFF2-40B4-BE49-F238E27FC236}">
                    <a16:creationId xmlns:a16="http://schemas.microsoft.com/office/drawing/2014/main" id="{4B2285D4-C367-C24B-BC9E-FB1B1E56997B}"/>
                  </a:ext>
                </a:extLst>
              </p:cNvPr>
              <p:cNvSpPr/>
              <p:nvPr/>
            </p:nvSpPr>
            <p:spPr>
              <a:xfrm>
                <a:off x="5181600" y="2571750"/>
                <a:ext cx="1981200" cy="533400"/>
              </a:xfrm>
              <a:prstGeom prst="roundRect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dirty="0"/>
                  <a:t>Penyedia</a:t>
                </a:r>
              </a:p>
            </p:txBody>
          </p:sp>
        </p:grp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E6A98D60-A59E-6949-94A7-5A5F398665A6}"/>
                </a:ext>
              </a:extLst>
            </p:cNvPr>
            <p:cNvSpPr/>
            <p:nvPr/>
          </p:nvSpPr>
          <p:spPr>
            <a:xfrm>
              <a:off x="685800" y="3181350"/>
              <a:ext cx="3581400" cy="1295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Penetapan Tipe Swakelola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Penyusunan Spesifikasi/KAK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Penyusunan Perkiraan Biaya/RAB</a:t>
              </a:r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7A0A3E21-408D-7040-BFD7-0BF467593854}"/>
                </a:ext>
              </a:extLst>
            </p:cNvPr>
            <p:cNvSpPr/>
            <p:nvPr/>
          </p:nvSpPr>
          <p:spPr>
            <a:xfrm>
              <a:off x="4419600" y="3181350"/>
              <a:ext cx="3581400" cy="1524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Penyusunan Spesifikasi/KAK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Penyusunan Perkiraan Biaya/RAB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Pemaketan</a:t>
              </a: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PBJ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Konsolidasi PBJ</a:t>
              </a:r>
            </a:p>
            <a:p>
              <a:pPr marL="228600" indent="-228600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ü"/>
                <a:defRPr/>
              </a:pPr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Penyusunan Biaya Pendukung</a:t>
              </a:r>
            </a:p>
          </p:txBody>
        </p:sp>
      </p:grpSp>
      <p:sp>
        <p:nvSpPr>
          <p:cNvPr id="27656" name="Rectangle 141"/>
          <p:cNvSpPr>
            <a:spLocks noChangeArrowheads="1"/>
          </p:cNvSpPr>
          <p:nvPr/>
        </p:nvSpPr>
        <p:spPr bwMode="auto">
          <a:xfrm>
            <a:off x="4873625" y="4640263"/>
            <a:ext cx="41719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800"/>
            </a:pPr>
            <a:r>
              <a:rPr lang="en-U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18 ayat 4,5,6,7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CED19167-3C34-B04C-B082-975C715324A1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(6/10)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29699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A9EAE47-364F-5342-9856-2A0018763F09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41C4DF68-B58D-8540-8582-1172400681CF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6C2A1FC-D833-4C43-ABAE-9C68B6E9E36E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9700" name="Group 14"/>
          <p:cNvGrpSpPr>
            <a:grpSpLocks/>
          </p:cNvGrpSpPr>
          <p:nvPr/>
        </p:nvGrpSpPr>
        <p:grpSpPr bwMode="auto">
          <a:xfrm>
            <a:off x="7848600" y="497840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007C461-E0C2-5A42-8730-D7C00EDCB38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93385A-96EA-7145-8624-6DE9DA024A5B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8B7D911-A261-9340-9134-61BEEBDB589D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9701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F09D893A-D42C-3540-BADD-FC55B073C48F}"/>
              </a:ext>
            </a:extLst>
          </p:cNvPr>
          <p:cNvGrpSpPr/>
          <p:nvPr/>
        </p:nvGrpSpPr>
        <p:grpSpPr>
          <a:xfrm>
            <a:off x="228601" y="601701"/>
            <a:ext cx="4191000" cy="688690"/>
            <a:chOff x="965717" y="1133587"/>
            <a:chExt cx="3842922" cy="688690"/>
          </a:xfrm>
          <a:solidFill>
            <a:srgbClr val="FFC000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FCCF8991-3782-2449-85EF-E2D266537A06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Penetapan Cara </a:t>
              </a:r>
              <a:r>
                <a:rPr lang="en-US" sz="1600" b="1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Pengadaan</a:t>
              </a: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(2/2) </a:t>
              </a:r>
              <a:endPara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AB98D70F-DBA0-5542-89AF-66BFB32F4462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3</a:t>
              </a:r>
              <a:endParaRPr sz="3200" b="1" dirty="0">
                <a:solidFill>
                  <a:schemeClr val="bg1"/>
                </a:solidFill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sp>
        <p:nvSpPr>
          <p:cNvPr id="29703" name="Rectangle 39"/>
          <p:cNvSpPr>
            <a:spLocks noChangeArrowheads="1"/>
          </p:cNvSpPr>
          <p:nvPr/>
        </p:nvSpPr>
        <p:spPr bwMode="auto">
          <a:xfrm>
            <a:off x="5083175" y="476408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 Pedoman Perencanaan PBJP</a:t>
            </a:r>
          </a:p>
        </p:txBody>
      </p:sp>
      <p:pic>
        <p:nvPicPr>
          <p:cNvPr id="297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1290638"/>
            <a:ext cx="62595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265578AC-F796-D040-A2F0-B18514AD3CB0}"/>
              </a:ext>
            </a:extLst>
          </p:cNvPr>
          <p:cNvSpPr/>
          <p:nvPr/>
        </p:nvSpPr>
        <p:spPr>
          <a:xfrm>
            <a:off x="1219200" y="3194050"/>
            <a:ext cx="7543800" cy="129540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Konsolidasi Pengadaan Barang/Jasa adalah strategi Pengadaan Barang/Jasa yang menggabungkan beberapa paket Pengadaan Barang/Jasa sejenis</a:t>
            </a:r>
            <a:endParaRPr lang="en-US" sz="1600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4FEF2A14-A854-8E4B-A928-3D09AB62B2D1}"/>
              </a:ext>
            </a:extLst>
          </p:cNvPr>
          <p:cNvSpPr/>
          <p:nvPr/>
        </p:nvSpPr>
        <p:spPr>
          <a:xfrm>
            <a:off x="1219200" y="1631950"/>
            <a:ext cx="7543800" cy="1371600"/>
          </a:xfrm>
          <a:prstGeom prst="round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Dalam proses Perencanaan Pengadaan yang akan dilakukan melalui penyedia diperlukan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pemaketan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barang/jasa.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Identifikasi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pemaketan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PBJ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dapat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dilihat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pada level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Komponen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atau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Sub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Komponen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dimana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terdapat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akun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belanja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1600" dirty="0" err="1">
                <a:latin typeface="Arial"/>
                <a:ea typeface="Arial"/>
                <a:cs typeface="Arial"/>
                <a:sym typeface="Arial"/>
              </a:rPr>
              <a:t>dalamnya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2400" dirty="0"/>
          </a:p>
        </p:txBody>
      </p:sp>
      <p:sp>
        <p:nvSpPr>
          <p:cNvPr id="3072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0A2EFE53-BDF9-A74E-94AA-B95C07E3B713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(7/10)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30725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C9B1F78-9AC9-C94A-9CBC-4258091BD9A5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86D8C0D0-4B69-BF43-963D-0927FD345B10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7A2834E7-5802-6840-803E-8B5F725B56CC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0726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DDBF38A-97F7-C646-86EB-C678FA82F8CE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8FDB86B-726A-3741-9C97-2FAF9BD701EC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BA6E902-27FE-114F-8FAD-54C385556E9A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0727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570E50F1-2B72-314F-91C7-CE6152E4D3EC}"/>
              </a:ext>
            </a:extLst>
          </p:cNvPr>
          <p:cNvGrpSpPr/>
          <p:nvPr/>
        </p:nvGrpSpPr>
        <p:grpSpPr>
          <a:xfrm>
            <a:off x="228601" y="660322"/>
            <a:ext cx="4191000" cy="688690"/>
            <a:chOff x="965717" y="1133587"/>
            <a:chExt cx="3842922" cy="688690"/>
          </a:xfrm>
          <a:solidFill>
            <a:schemeClr val="accent3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CE52C9B8-C8DA-AF43-B60C-6BC55C4D17EC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Pemaketan</a:t>
              </a:r>
              <a:r>
                <a:rPr lang="en-US" sz="1600" b="1" dirty="0">
                  <a:latin typeface="Arial" pitchFamily="34" charset="0"/>
                  <a:cs typeface="Arial" pitchFamily="34" charset="0"/>
                </a:rPr>
                <a:t> dan Konsolidasi</a:t>
              </a:r>
              <a:endParaRPr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AADF82DE-9FA4-9640-BB49-0AE249D185A1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4</a:t>
              </a:r>
              <a:endParaRPr sz="3200" b="1" dirty="0"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pic>
        <p:nvPicPr>
          <p:cNvPr id="30" name="Group 4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714500"/>
            <a:ext cx="1193800" cy="1231900"/>
          </a:xfrm>
          <a:prstGeom prst="rect">
            <a:avLst/>
          </a:prstGeom>
          <a:noFill/>
        </p:spPr>
      </p:pic>
      <p:grpSp>
        <p:nvGrpSpPr>
          <p:cNvPr id="30730" name="Group 14"/>
          <p:cNvGrpSpPr>
            <a:grpSpLocks/>
          </p:cNvGrpSpPr>
          <p:nvPr/>
        </p:nvGrpSpPr>
        <p:grpSpPr bwMode="auto">
          <a:xfrm>
            <a:off x="533400" y="3257550"/>
            <a:ext cx="1154113" cy="1192213"/>
            <a:chOff x="3158834" y="3448722"/>
            <a:chExt cx="1080000" cy="108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6EFC2A5-C21F-C441-A81D-7C9590E9C1CC}"/>
                </a:ext>
              </a:extLst>
            </p:cNvPr>
            <p:cNvSpPr/>
            <p:nvPr/>
          </p:nvSpPr>
          <p:spPr>
            <a:xfrm>
              <a:off x="3158834" y="3448722"/>
              <a:ext cx="1080000" cy="1080000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/>
            </a:p>
          </p:txBody>
        </p:sp>
        <p:pic>
          <p:nvPicPr>
            <p:cNvPr id="30733" name="Picture 17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0380" y="3522167"/>
              <a:ext cx="878782" cy="87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31" name="Rectangle 27"/>
          <p:cNvSpPr>
            <a:spLocks noChangeArrowheads="1"/>
          </p:cNvSpPr>
          <p:nvPr/>
        </p:nvSpPr>
        <p:spPr bwMode="auto">
          <a:xfrm>
            <a:off x="4872038" y="4638675"/>
            <a:ext cx="4137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729A761-D520-CE46-9A1B-74BF4981944D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31747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7EF0382-5CF5-EC46-AA75-E82B4FEFDD68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8610C2F-F4FF-0C4F-9A07-033424D3B2F1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41A7516B-B13E-E44A-B105-267E9F1FA3E9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1748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3610230-6CCF-4A43-82B2-ACE49FA620A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B3405EA-23B0-A940-A016-24751D883B87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82BAEC-4346-CF48-8023-D8F2D1493973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1749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FC07C15D-0BEC-2A45-A3DF-A4C5D95CF20D}"/>
              </a:ext>
            </a:extLst>
          </p:cNvPr>
          <p:cNvGrpSpPr/>
          <p:nvPr/>
        </p:nvGrpSpPr>
        <p:grpSpPr>
          <a:xfrm>
            <a:off x="228601" y="660322"/>
            <a:ext cx="4191000" cy="688690"/>
            <a:chOff x="965717" y="1133587"/>
            <a:chExt cx="3842922" cy="688690"/>
          </a:xfrm>
          <a:solidFill>
            <a:schemeClr val="accent3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041C0D99-061C-9E4E-8724-2F58E7E03919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Waktu Pemanfaatan Barang/Jasa</a:t>
              </a:r>
              <a:endPara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1E322E23-9A3D-7945-A1F3-215631CF8B8C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5</a:t>
              </a:r>
              <a:endParaRPr sz="3200" b="1" dirty="0">
                <a:solidFill>
                  <a:schemeClr val="bg1"/>
                </a:solidFill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grpSp>
        <p:nvGrpSpPr>
          <p:cNvPr id="31751" name="Group 47"/>
          <p:cNvGrpSpPr>
            <a:grpSpLocks/>
          </p:cNvGrpSpPr>
          <p:nvPr/>
        </p:nvGrpSpPr>
        <p:grpSpPr bwMode="auto">
          <a:xfrm>
            <a:off x="795338" y="1962150"/>
            <a:ext cx="7434262" cy="1905000"/>
            <a:chOff x="566057" y="1962150"/>
            <a:chExt cx="7434943" cy="1905000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26B354AD-4A3C-024B-8545-E9DCB386B5A7}"/>
                </a:ext>
              </a:extLst>
            </p:cNvPr>
            <p:cNvSpPr/>
            <p:nvPr/>
          </p:nvSpPr>
          <p:spPr>
            <a:xfrm>
              <a:off x="2133063" y="1962150"/>
              <a:ext cx="5867937" cy="1905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286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defRPr/>
              </a:pPr>
              <a:r>
                <a: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Akan menjadi dasar dalam menetapkan jadwal pelaksanaan pengadaan seperti: </a:t>
              </a:r>
            </a:p>
            <a:p>
              <a:pPr marL="635000" indent="-406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itchFamily="2" charset="2"/>
                <a:buChar char="ü"/>
                <a:defRPr/>
              </a:pPr>
              <a:r>
                <a: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Jadwal persiapan pengadaan</a:t>
              </a:r>
            </a:p>
            <a:p>
              <a:pPr marL="635000" indent="-406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itchFamily="2" charset="2"/>
                <a:buChar char="ü"/>
                <a:defRPr/>
              </a:pPr>
              <a:r>
                <a: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Jadwal persiapan pemilihan</a:t>
              </a:r>
            </a:p>
            <a:p>
              <a:pPr marL="635000" indent="-406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itchFamily="2" charset="2"/>
                <a:buChar char="ü"/>
                <a:defRPr/>
              </a:pPr>
              <a:r>
                <a: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Jadwal pelaksanaan pemilihan</a:t>
              </a:r>
            </a:p>
            <a:p>
              <a:pPr marL="635000" indent="-406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itchFamily="2" charset="2"/>
                <a:buChar char="ü"/>
                <a:defRPr/>
              </a:pPr>
              <a:r>
                <a: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Jadwal pelaksanaan kontrak, dan</a:t>
              </a:r>
            </a:p>
            <a:p>
              <a:pPr marL="635000" indent="-406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Wingdings" pitchFamily="2" charset="2"/>
                <a:buChar char="ü"/>
                <a:defRPr/>
              </a:pPr>
              <a:r>
                <a:rPr lang="en-US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Jadwal serah terima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1754" name="Group 44"/>
            <p:cNvGrpSpPr>
              <a:grpSpLocks/>
            </p:cNvGrpSpPr>
            <p:nvPr/>
          </p:nvGrpSpPr>
          <p:grpSpPr bwMode="auto">
            <a:xfrm>
              <a:off x="566057" y="2114550"/>
              <a:ext cx="1796143" cy="1638300"/>
              <a:chOff x="1473200" y="3492500"/>
              <a:chExt cx="1872343" cy="16383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4F8739D-5305-014D-9CC9-894DFB50D039}"/>
                  </a:ext>
                </a:extLst>
              </p:cNvPr>
              <p:cNvSpPr/>
              <p:nvPr/>
            </p:nvSpPr>
            <p:spPr>
              <a:xfrm>
                <a:off x="1473200" y="3492500"/>
                <a:ext cx="1871805" cy="1638300"/>
              </a:xfrm>
              <a:prstGeom prst="ellipse">
                <a:avLst/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1756" name="Picture 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62200" y="3867150"/>
                <a:ext cx="828675" cy="857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757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638550"/>
                <a:ext cx="504825" cy="1257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1752" name="Rectangle 23"/>
          <p:cNvSpPr>
            <a:spLocks noChangeArrowheads="1"/>
          </p:cNvSpPr>
          <p:nvPr/>
        </p:nvSpPr>
        <p:spPr bwMode="auto">
          <a:xfrm>
            <a:off x="4872038" y="4638675"/>
            <a:ext cx="4137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85A5B057-005D-1341-8D03-CDFD6DC1B2B3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(9/10)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32771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24B59EE-2439-FB4F-BC09-474748C80E13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8EA8440-021F-4A45-8AED-7A0A3947B65F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A2B5837D-7043-BB41-BA8F-4A9066198CA2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2772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352724E-2CAE-5B4F-BB6D-4F97FE1FE551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409716C-BC4F-E34F-AE84-5300BA385373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62E6A8C-F78D-E947-BF7B-717B05D3354E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2773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68399079-8DCA-9A47-8560-401CA55BD44D}"/>
              </a:ext>
            </a:extLst>
          </p:cNvPr>
          <p:cNvGrpSpPr/>
          <p:nvPr/>
        </p:nvGrpSpPr>
        <p:grpSpPr>
          <a:xfrm>
            <a:off x="228601" y="660322"/>
            <a:ext cx="4191000" cy="688690"/>
            <a:chOff x="965717" y="1133587"/>
            <a:chExt cx="3842922" cy="688690"/>
          </a:xfrm>
          <a:solidFill>
            <a:srgbClr val="00B050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83468A03-D130-6849-9CE3-64799CD917FB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Anggaran Pengadaan</a:t>
              </a:r>
              <a:endPara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8AB259E2-E5D5-E546-9773-BEFA464B1F6C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6</a:t>
              </a:r>
              <a:endParaRPr sz="3200" b="1" dirty="0">
                <a:solidFill>
                  <a:schemeClr val="bg1"/>
                </a:solidFill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sp>
        <p:nvSpPr>
          <p:cNvPr id="32775" name="Rectangle 18"/>
          <p:cNvSpPr>
            <a:spLocks noChangeArrowheads="1"/>
          </p:cNvSpPr>
          <p:nvPr/>
        </p:nvSpPr>
        <p:spPr bwMode="auto">
          <a:xfrm>
            <a:off x="1143000" y="3409950"/>
            <a:ext cx="617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475"/>
              </a:spcBef>
              <a:buClr>
                <a:srgbClr val="000000"/>
              </a:buClr>
              <a:buSzPts val="2400"/>
            </a:pPr>
            <a:r>
              <a:rPr lang="en-US" altLang="en-US">
                <a:latin typeface="Arial" pitchFamily="34" charset="0"/>
                <a:cs typeface="Arial" pitchFamily="34" charset="0"/>
                <a:sym typeface="Arial" pitchFamily="34" charset="0"/>
              </a:rPr>
              <a:t>Dalam hal biaya pendukung belum tersedia </a:t>
            </a:r>
            <a:r>
              <a:rPr lang="en-US" altLang="en-US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altLang="en-US">
                <a:latin typeface="Arial" pitchFamily="34" charset="0"/>
                <a:cs typeface="Arial" pitchFamily="34" charset="0"/>
                <a:sym typeface="Arial" pitchFamily="34" charset="0"/>
              </a:rPr>
              <a:t>PPK dapat mengusulkan perubahan anggaran kepada PA/KPA</a:t>
            </a:r>
            <a:endParaRPr lang="en-US" altLang="en-US"/>
          </a:p>
        </p:txBody>
      </p:sp>
      <p:grpSp>
        <p:nvGrpSpPr>
          <p:cNvPr id="32776" name="Group 136"/>
          <p:cNvGrpSpPr>
            <a:grpSpLocks/>
          </p:cNvGrpSpPr>
          <p:nvPr/>
        </p:nvGrpSpPr>
        <p:grpSpPr bwMode="auto">
          <a:xfrm>
            <a:off x="7280275" y="3105150"/>
            <a:ext cx="1177925" cy="1177925"/>
            <a:chOff x="5027613" y="1460500"/>
            <a:chExt cx="1177925" cy="1177925"/>
          </a:xfrm>
        </p:grpSpPr>
        <p:sp>
          <p:nvSpPr>
            <p:cNvPr id="32798" name="Oval 12"/>
            <p:cNvSpPr>
              <a:spLocks noChangeArrowheads="1"/>
            </p:cNvSpPr>
            <p:nvPr/>
          </p:nvSpPr>
          <p:spPr bwMode="auto">
            <a:xfrm>
              <a:off x="5027613" y="1460500"/>
              <a:ext cx="1177925" cy="1177925"/>
            </a:xfrm>
            <a:prstGeom prst="ellipse">
              <a:avLst/>
            </a:pr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83" name="Freeform 141">
              <a:extLst>
                <a:ext uri="{FF2B5EF4-FFF2-40B4-BE49-F238E27FC236}">
                  <a16:creationId xmlns:a16="http://schemas.microsoft.com/office/drawing/2014/main" id="{2AB49E62-00A8-834A-BA53-9F5A44D6E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9201" y="1892300"/>
              <a:ext cx="1068387" cy="731838"/>
            </a:xfrm>
            <a:custGeom>
              <a:avLst/>
              <a:gdLst/>
              <a:ahLst/>
              <a:cxnLst>
                <a:cxn ang="0">
                  <a:pos x="2854" y="1241"/>
                </a:cxn>
                <a:cxn ang="0">
                  <a:pos x="3548" y="284"/>
                </a:cxn>
                <a:cxn ang="0">
                  <a:pos x="2980" y="0"/>
                </a:cxn>
                <a:cxn ang="0">
                  <a:pos x="810" y="125"/>
                </a:cxn>
                <a:cxn ang="0">
                  <a:pos x="685" y="233"/>
                </a:cxn>
                <a:cxn ang="0">
                  <a:pos x="645" y="296"/>
                </a:cxn>
                <a:cxn ang="0">
                  <a:pos x="466" y="221"/>
                </a:cxn>
                <a:cxn ang="0">
                  <a:pos x="0" y="661"/>
                </a:cxn>
                <a:cxn ang="0">
                  <a:pos x="1515" y="2429"/>
                </a:cxn>
                <a:cxn ang="0">
                  <a:pos x="2886" y="1510"/>
                </a:cxn>
                <a:cxn ang="0">
                  <a:pos x="2854" y="1241"/>
                </a:cxn>
              </a:cxnLst>
              <a:rect l="0" t="0" r="r" b="b"/>
              <a:pathLst>
                <a:path w="3548" h="2429">
                  <a:moveTo>
                    <a:pt x="2854" y="1241"/>
                  </a:moveTo>
                  <a:cubicBezTo>
                    <a:pt x="3548" y="284"/>
                    <a:pt x="3548" y="284"/>
                    <a:pt x="3548" y="284"/>
                  </a:cubicBezTo>
                  <a:cubicBezTo>
                    <a:pt x="2980" y="0"/>
                    <a:pt x="2980" y="0"/>
                    <a:pt x="2980" y="0"/>
                  </a:cubicBezTo>
                  <a:cubicBezTo>
                    <a:pt x="810" y="125"/>
                    <a:pt x="810" y="125"/>
                    <a:pt x="810" y="125"/>
                  </a:cubicBezTo>
                  <a:cubicBezTo>
                    <a:pt x="685" y="233"/>
                    <a:pt x="685" y="233"/>
                    <a:pt x="685" y="233"/>
                  </a:cubicBezTo>
                  <a:cubicBezTo>
                    <a:pt x="645" y="296"/>
                    <a:pt x="645" y="296"/>
                    <a:pt x="645" y="296"/>
                  </a:cubicBezTo>
                  <a:cubicBezTo>
                    <a:pt x="466" y="221"/>
                    <a:pt x="466" y="221"/>
                    <a:pt x="466" y="221"/>
                  </a:cubicBezTo>
                  <a:cubicBezTo>
                    <a:pt x="0" y="661"/>
                    <a:pt x="0" y="661"/>
                    <a:pt x="0" y="661"/>
                  </a:cubicBezTo>
                  <a:cubicBezTo>
                    <a:pt x="61" y="1529"/>
                    <a:pt x="688" y="2241"/>
                    <a:pt x="1515" y="2429"/>
                  </a:cubicBezTo>
                  <a:cubicBezTo>
                    <a:pt x="2886" y="1510"/>
                    <a:pt x="2886" y="1510"/>
                    <a:pt x="2886" y="1510"/>
                  </a:cubicBezTo>
                  <a:lnTo>
                    <a:pt x="2854" y="124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800" name="Freeform 142"/>
            <p:cNvSpPr>
              <a:spLocks/>
            </p:cNvSpPr>
            <p:nvPr/>
          </p:nvSpPr>
          <p:spPr bwMode="auto">
            <a:xfrm>
              <a:off x="5570538" y="1820863"/>
              <a:ext cx="231775" cy="120650"/>
            </a:xfrm>
            <a:custGeom>
              <a:avLst/>
              <a:gdLst>
                <a:gd name="T0" fmla="*/ 2147483646 w 771"/>
                <a:gd name="T1" fmla="*/ 2147483646 h 399"/>
                <a:gd name="T2" fmla="*/ 2147483646 w 771"/>
                <a:gd name="T3" fmla="*/ 2147483646 h 399"/>
                <a:gd name="T4" fmla="*/ 2147483646 w 771"/>
                <a:gd name="T5" fmla="*/ 2147483646 h 399"/>
                <a:gd name="T6" fmla="*/ 2147483646 w 771"/>
                <a:gd name="T7" fmla="*/ 2147483646 h 399"/>
                <a:gd name="T8" fmla="*/ 2147483646 w 771"/>
                <a:gd name="T9" fmla="*/ 2147483646 h 399"/>
                <a:gd name="T10" fmla="*/ 2147483646 w 771"/>
                <a:gd name="T11" fmla="*/ 2147483646 h 399"/>
                <a:gd name="T12" fmla="*/ 2147483646 w 771"/>
                <a:gd name="T13" fmla="*/ 2147483646 h 399"/>
                <a:gd name="T14" fmla="*/ 2147483646 w 771"/>
                <a:gd name="T15" fmla="*/ 2147483646 h 399"/>
                <a:gd name="T16" fmla="*/ 2147483646 w 771"/>
                <a:gd name="T17" fmla="*/ 2147483646 h 399"/>
                <a:gd name="T18" fmla="*/ 2147483646 w 771"/>
                <a:gd name="T19" fmla="*/ 2147483646 h 399"/>
                <a:gd name="T20" fmla="*/ 2147483646 w 771"/>
                <a:gd name="T21" fmla="*/ 2147483646 h 399"/>
                <a:gd name="T22" fmla="*/ 2147483646 w 771"/>
                <a:gd name="T23" fmla="*/ 2147483646 h 399"/>
                <a:gd name="T24" fmla="*/ 0 w 771"/>
                <a:gd name="T25" fmla="*/ 2147483646 h 399"/>
                <a:gd name="T26" fmla="*/ 2147483646 w 771"/>
                <a:gd name="T27" fmla="*/ 2147483646 h 399"/>
                <a:gd name="T28" fmla="*/ 2147483646 w 771"/>
                <a:gd name="T29" fmla="*/ 2147483646 h 3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71" h="399">
                  <a:moveTo>
                    <a:pt x="278" y="255"/>
                  </a:moveTo>
                  <a:cubicBezTo>
                    <a:pt x="249" y="192"/>
                    <a:pt x="249" y="192"/>
                    <a:pt x="249" y="192"/>
                  </a:cubicBezTo>
                  <a:cubicBezTo>
                    <a:pt x="288" y="174"/>
                    <a:pt x="288" y="174"/>
                    <a:pt x="288" y="174"/>
                  </a:cubicBezTo>
                  <a:cubicBezTo>
                    <a:pt x="316" y="235"/>
                    <a:pt x="316" y="235"/>
                    <a:pt x="316" y="235"/>
                  </a:cubicBezTo>
                  <a:cubicBezTo>
                    <a:pt x="354" y="219"/>
                    <a:pt x="385" y="217"/>
                    <a:pt x="408" y="219"/>
                  </a:cubicBezTo>
                  <a:cubicBezTo>
                    <a:pt x="412" y="268"/>
                    <a:pt x="412" y="268"/>
                    <a:pt x="412" y="268"/>
                  </a:cubicBezTo>
                  <a:cubicBezTo>
                    <a:pt x="395" y="267"/>
                    <a:pt x="363" y="264"/>
                    <a:pt x="322" y="283"/>
                  </a:cubicBezTo>
                  <a:cubicBezTo>
                    <a:pt x="274" y="305"/>
                    <a:pt x="273" y="340"/>
                    <a:pt x="285" y="366"/>
                  </a:cubicBezTo>
                  <a:cubicBezTo>
                    <a:pt x="293" y="384"/>
                    <a:pt x="305" y="394"/>
                    <a:pt x="324" y="399"/>
                  </a:cubicBezTo>
                  <a:cubicBezTo>
                    <a:pt x="771" y="399"/>
                    <a:pt x="771" y="399"/>
                    <a:pt x="771" y="399"/>
                  </a:cubicBezTo>
                  <a:cubicBezTo>
                    <a:pt x="766" y="359"/>
                    <a:pt x="756" y="318"/>
                    <a:pt x="738" y="279"/>
                  </a:cubicBezTo>
                  <a:cubicBezTo>
                    <a:pt x="648" y="85"/>
                    <a:pt x="417" y="0"/>
                    <a:pt x="223" y="89"/>
                  </a:cubicBezTo>
                  <a:cubicBezTo>
                    <a:pt x="95" y="148"/>
                    <a:pt x="15" y="268"/>
                    <a:pt x="0" y="399"/>
                  </a:cubicBezTo>
                  <a:cubicBezTo>
                    <a:pt x="230" y="399"/>
                    <a:pt x="230" y="399"/>
                    <a:pt x="230" y="399"/>
                  </a:cubicBezTo>
                  <a:cubicBezTo>
                    <a:pt x="206" y="347"/>
                    <a:pt x="225" y="291"/>
                    <a:pt x="278" y="255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143"/>
            <p:cNvSpPr>
              <a:spLocks/>
            </p:cNvSpPr>
            <p:nvPr/>
          </p:nvSpPr>
          <p:spPr bwMode="auto">
            <a:xfrm>
              <a:off x="5273675" y="1624013"/>
              <a:ext cx="825500" cy="403225"/>
            </a:xfrm>
            <a:custGeom>
              <a:avLst/>
              <a:gdLst>
                <a:gd name="T0" fmla="*/ 2147483646 w 2740"/>
                <a:gd name="T1" fmla="*/ 2147483646 h 1336"/>
                <a:gd name="T2" fmla="*/ 2147483646 w 2740"/>
                <a:gd name="T3" fmla="*/ 2147483646 h 1336"/>
                <a:gd name="T4" fmla="*/ 2147483646 w 2740"/>
                <a:gd name="T5" fmla="*/ 2147483646 h 1336"/>
                <a:gd name="T6" fmla="*/ 2147483646 w 2740"/>
                <a:gd name="T7" fmla="*/ 2147483646 h 1336"/>
                <a:gd name="T8" fmla="*/ 2147483646 w 2740"/>
                <a:gd name="T9" fmla="*/ 2147483646 h 1336"/>
                <a:gd name="T10" fmla="*/ 2147483646 w 2740"/>
                <a:gd name="T11" fmla="*/ 0 h 1336"/>
                <a:gd name="T12" fmla="*/ 2147483646 w 2740"/>
                <a:gd name="T13" fmla="*/ 2147483646 h 1336"/>
                <a:gd name="T14" fmla="*/ 2147483646 w 2740"/>
                <a:gd name="T15" fmla="*/ 2147483646 h 1336"/>
                <a:gd name="T16" fmla="*/ 2147483646 w 2740"/>
                <a:gd name="T17" fmla="*/ 2147483646 h 1336"/>
                <a:gd name="T18" fmla="*/ 2147483646 w 2740"/>
                <a:gd name="T19" fmla="*/ 2147483646 h 1336"/>
                <a:gd name="T20" fmla="*/ 2147483646 w 2740"/>
                <a:gd name="T21" fmla="*/ 2147483646 h 1336"/>
                <a:gd name="T22" fmla="*/ 0 w 2740"/>
                <a:gd name="T23" fmla="*/ 2147483646 h 1336"/>
                <a:gd name="T24" fmla="*/ 2147483646 w 2740"/>
                <a:gd name="T25" fmla="*/ 2147483646 h 1336"/>
                <a:gd name="T26" fmla="*/ 2147483646 w 2740"/>
                <a:gd name="T27" fmla="*/ 2147483646 h 1336"/>
                <a:gd name="T28" fmla="*/ 0 w 2740"/>
                <a:gd name="T29" fmla="*/ 2147483646 h 1336"/>
                <a:gd name="T30" fmla="*/ 2147483646 w 2740"/>
                <a:gd name="T31" fmla="*/ 2147483646 h 1336"/>
                <a:gd name="T32" fmla="*/ 2147483646 w 2740"/>
                <a:gd name="T33" fmla="*/ 2147483646 h 1336"/>
                <a:gd name="T34" fmla="*/ 2147483646 w 2740"/>
                <a:gd name="T35" fmla="*/ 2147483646 h 1336"/>
                <a:gd name="T36" fmla="*/ 2147483646 w 2740"/>
                <a:gd name="T37" fmla="*/ 2147483646 h 1336"/>
                <a:gd name="T38" fmla="*/ 2147483646 w 2740"/>
                <a:gd name="T39" fmla="*/ 2147483646 h 1336"/>
                <a:gd name="T40" fmla="*/ 2147483646 w 2740"/>
                <a:gd name="T41" fmla="*/ 2147483646 h 1336"/>
                <a:gd name="T42" fmla="*/ 2147483646 w 2740"/>
                <a:gd name="T43" fmla="*/ 2147483646 h 1336"/>
                <a:gd name="T44" fmla="*/ 2147483646 w 2740"/>
                <a:gd name="T45" fmla="*/ 2147483646 h 1336"/>
                <a:gd name="T46" fmla="*/ 2147483646 w 2740"/>
                <a:gd name="T47" fmla="*/ 2147483646 h 1336"/>
                <a:gd name="T48" fmla="*/ 2147483646 w 2740"/>
                <a:gd name="T49" fmla="*/ 2147483646 h 1336"/>
                <a:gd name="T50" fmla="*/ 2147483646 w 2740"/>
                <a:gd name="T51" fmla="*/ 2147483646 h 1336"/>
                <a:gd name="T52" fmla="*/ 2147483646 w 2740"/>
                <a:gd name="T53" fmla="*/ 2147483646 h 1336"/>
                <a:gd name="T54" fmla="*/ 2147483646 w 2740"/>
                <a:gd name="T55" fmla="*/ 2147483646 h 1336"/>
                <a:gd name="T56" fmla="*/ 2147483646 w 2740"/>
                <a:gd name="T57" fmla="*/ 2147483646 h 1336"/>
                <a:gd name="T58" fmla="*/ 2147483646 w 2740"/>
                <a:gd name="T59" fmla="*/ 2147483646 h 1336"/>
                <a:gd name="T60" fmla="*/ 2147483646 w 2740"/>
                <a:gd name="T61" fmla="*/ 2147483646 h 1336"/>
                <a:gd name="T62" fmla="*/ 2147483646 w 2740"/>
                <a:gd name="T63" fmla="*/ 2147483646 h 13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740" h="1336">
                  <a:moveTo>
                    <a:pt x="2349" y="1207"/>
                  </a:moveTo>
                  <a:cubicBezTo>
                    <a:pt x="2324" y="1151"/>
                    <a:pt x="2321" y="1089"/>
                    <a:pt x="2343" y="1032"/>
                  </a:cubicBezTo>
                  <a:cubicBezTo>
                    <a:pt x="2383" y="923"/>
                    <a:pt x="2498" y="864"/>
                    <a:pt x="2608" y="890"/>
                  </a:cubicBezTo>
                  <a:cubicBezTo>
                    <a:pt x="2738" y="1173"/>
                    <a:pt x="2738" y="1173"/>
                    <a:pt x="2738" y="1173"/>
                  </a:cubicBezTo>
                  <a:cubicBezTo>
                    <a:pt x="2740" y="1172"/>
                    <a:pt x="2740" y="1172"/>
                    <a:pt x="2740" y="1172"/>
                  </a:cubicBezTo>
                  <a:cubicBezTo>
                    <a:pt x="2200" y="0"/>
                    <a:pt x="2200" y="0"/>
                    <a:pt x="2200" y="0"/>
                  </a:cubicBezTo>
                  <a:cubicBezTo>
                    <a:pt x="2199" y="1"/>
                    <a:pt x="2199" y="1"/>
                    <a:pt x="2199" y="1"/>
                  </a:cubicBezTo>
                  <a:cubicBezTo>
                    <a:pt x="2333" y="292"/>
                    <a:pt x="2333" y="292"/>
                    <a:pt x="2333" y="292"/>
                  </a:cubicBezTo>
                  <a:cubicBezTo>
                    <a:pt x="2280" y="391"/>
                    <a:pt x="2161" y="439"/>
                    <a:pt x="2053" y="399"/>
                  </a:cubicBezTo>
                  <a:cubicBezTo>
                    <a:pt x="1996" y="378"/>
                    <a:pt x="1951" y="336"/>
                    <a:pt x="1925" y="280"/>
                  </a:cubicBezTo>
                  <a:cubicBezTo>
                    <a:pt x="1904" y="234"/>
                    <a:pt x="1900" y="183"/>
                    <a:pt x="1911" y="134"/>
                  </a:cubicBezTo>
                  <a:cubicBezTo>
                    <a:pt x="0" y="1014"/>
                    <a:pt x="0" y="1014"/>
                    <a:pt x="0" y="1014"/>
                  </a:cubicBezTo>
                  <a:cubicBezTo>
                    <a:pt x="17" y="1051"/>
                    <a:pt x="17" y="1051"/>
                    <a:pt x="17" y="1051"/>
                  </a:cubicBezTo>
                  <a:cubicBezTo>
                    <a:pt x="17" y="1051"/>
                    <a:pt x="17" y="1051"/>
                    <a:pt x="17" y="1051"/>
                  </a:cubicBezTo>
                  <a:cubicBezTo>
                    <a:pt x="0" y="1014"/>
                    <a:pt x="0" y="1014"/>
                    <a:pt x="0" y="1014"/>
                  </a:cubicBezTo>
                  <a:cubicBezTo>
                    <a:pt x="288" y="882"/>
                    <a:pt x="288" y="882"/>
                    <a:pt x="288" y="882"/>
                  </a:cubicBezTo>
                  <a:cubicBezTo>
                    <a:pt x="333" y="905"/>
                    <a:pt x="369" y="941"/>
                    <a:pt x="390" y="988"/>
                  </a:cubicBezTo>
                  <a:cubicBezTo>
                    <a:pt x="399" y="1008"/>
                    <a:pt x="406" y="1029"/>
                    <a:pt x="409" y="1051"/>
                  </a:cubicBezTo>
                  <a:cubicBezTo>
                    <a:pt x="465" y="1051"/>
                    <a:pt x="465" y="1051"/>
                    <a:pt x="465" y="1051"/>
                  </a:cubicBezTo>
                  <a:cubicBezTo>
                    <a:pt x="462" y="1021"/>
                    <a:pt x="454" y="992"/>
                    <a:pt x="441" y="964"/>
                  </a:cubicBezTo>
                  <a:cubicBezTo>
                    <a:pt x="420" y="919"/>
                    <a:pt x="388" y="882"/>
                    <a:pt x="349" y="854"/>
                  </a:cubicBezTo>
                  <a:cubicBezTo>
                    <a:pt x="1850" y="162"/>
                    <a:pt x="1850" y="162"/>
                    <a:pt x="1850" y="162"/>
                  </a:cubicBezTo>
                  <a:cubicBezTo>
                    <a:pt x="1846" y="210"/>
                    <a:pt x="1853" y="259"/>
                    <a:pt x="1874" y="304"/>
                  </a:cubicBezTo>
                  <a:cubicBezTo>
                    <a:pt x="1906" y="373"/>
                    <a:pt x="1963" y="425"/>
                    <a:pt x="2034" y="452"/>
                  </a:cubicBezTo>
                  <a:cubicBezTo>
                    <a:pt x="2107" y="479"/>
                    <a:pt x="2185" y="474"/>
                    <a:pt x="2252" y="443"/>
                  </a:cubicBezTo>
                  <a:cubicBezTo>
                    <a:pt x="2295" y="423"/>
                    <a:pt x="2332" y="392"/>
                    <a:pt x="2361" y="353"/>
                  </a:cubicBezTo>
                  <a:cubicBezTo>
                    <a:pt x="2580" y="829"/>
                    <a:pt x="2580" y="829"/>
                    <a:pt x="2580" y="829"/>
                  </a:cubicBezTo>
                  <a:cubicBezTo>
                    <a:pt x="2456" y="819"/>
                    <a:pt x="2335" y="890"/>
                    <a:pt x="2290" y="1012"/>
                  </a:cubicBezTo>
                  <a:cubicBezTo>
                    <a:pt x="2264" y="1084"/>
                    <a:pt x="2267" y="1161"/>
                    <a:pt x="2298" y="1230"/>
                  </a:cubicBezTo>
                  <a:cubicBezTo>
                    <a:pt x="2318" y="1273"/>
                    <a:pt x="2348" y="1308"/>
                    <a:pt x="2384" y="1336"/>
                  </a:cubicBezTo>
                  <a:cubicBezTo>
                    <a:pt x="2444" y="1309"/>
                    <a:pt x="2444" y="1309"/>
                    <a:pt x="2444" y="1309"/>
                  </a:cubicBezTo>
                  <a:cubicBezTo>
                    <a:pt x="2403" y="1285"/>
                    <a:pt x="2370" y="1250"/>
                    <a:pt x="2349" y="1207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144"/>
            <p:cNvSpPr>
              <a:spLocks/>
            </p:cNvSpPr>
            <p:nvPr/>
          </p:nvSpPr>
          <p:spPr bwMode="auto">
            <a:xfrm>
              <a:off x="5273675" y="1890713"/>
              <a:ext cx="123825" cy="50800"/>
            </a:xfrm>
            <a:custGeom>
              <a:avLst/>
              <a:gdLst>
                <a:gd name="T0" fmla="*/ 2147483646 w 409"/>
                <a:gd name="T1" fmla="*/ 2147483646 h 169"/>
                <a:gd name="T2" fmla="*/ 2147483646 w 409"/>
                <a:gd name="T3" fmla="*/ 0 h 169"/>
                <a:gd name="T4" fmla="*/ 0 w 409"/>
                <a:gd name="T5" fmla="*/ 2147483646 h 169"/>
                <a:gd name="T6" fmla="*/ 2147483646 w 409"/>
                <a:gd name="T7" fmla="*/ 2147483646 h 169"/>
                <a:gd name="T8" fmla="*/ 2147483646 w 409"/>
                <a:gd name="T9" fmla="*/ 2147483646 h 169"/>
                <a:gd name="T10" fmla="*/ 2147483646 w 409"/>
                <a:gd name="T11" fmla="*/ 2147483646 h 1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169">
                  <a:moveTo>
                    <a:pt x="390" y="106"/>
                  </a:moveTo>
                  <a:cubicBezTo>
                    <a:pt x="369" y="59"/>
                    <a:pt x="333" y="23"/>
                    <a:pt x="288" y="0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7" y="169"/>
                    <a:pt x="17" y="169"/>
                    <a:pt x="17" y="169"/>
                  </a:cubicBezTo>
                  <a:cubicBezTo>
                    <a:pt x="409" y="169"/>
                    <a:pt x="409" y="169"/>
                    <a:pt x="409" y="169"/>
                  </a:cubicBezTo>
                  <a:cubicBezTo>
                    <a:pt x="406" y="147"/>
                    <a:pt x="399" y="126"/>
                    <a:pt x="390" y="106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145"/>
            <p:cNvSpPr>
              <a:spLocks/>
            </p:cNvSpPr>
            <p:nvPr/>
          </p:nvSpPr>
          <p:spPr bwMode="auto">
            <a:xfrm>
              <a:off x="5834063" y="1643063"/>
              <a:ext cx="85725" cy="39688"/>
            </a:xfrm>
            <a:custGeom>
              <a:avLst/>
              <a:gdLst>
                <a:gd name="T0" fmla="*/ 2147483646 w 54"/>
                <a:gd name="T1" fmla="*/ 0 h 25"/>
                <a:gd name="T2" fmla="*/ 0 w 54"/>
                <a:gd name="T3" fmla="*/ 2147483646 h 25"/>
                <a:gd name="T4" fmla="*/ 0 w 54"/>
                <a:gd name="T5" fmla="*/ 2147483646 h 25"/>
                <a:gd name="T6" fmla="*/ 2147483646 w 54"/>
                <a:gd name="T7" fmla="*/ 0 h 25"/>
                <a:gd name="T8" fmla="*/ 2147483646 w 54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" h="25">
                  <a:moveTo>
                    <a:pt x="54" y="0"/>
                  </a:moveTo>
                  <a:lnTo>
                    <a:pt x="0" y="2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146"/>
            <p:cNvSpPr>
              <a:spLocks/>
            </p:cNvSpPr>
            <p:nvPr/>
          </p:nvSpPr>
          <p:spPr bwMode="auto">
            <a:xfrm>
              <a:off x="5845175" y="1625600"/>
              <a:ext cx="130175" cy="131763"/>
            </a:xfrm>
            <a:custGeom>
              <a:avLst/>
              <a:gdLst>
                <a:gd name="T0" fmla="*/ 2147483646 w 433"/>
                <a:gd name="T1" fmla="*/ 2147483646 h 438"/>
                <a:gd name="T2" fmla="*/ 2147483646 w 433"/>
                <a:gd name="T3" fmla="*/ 2147483646 h 438"/>
                <a:gd name="T4" fmla="*/ 2147483646 w 433"/>
                <a:gd name="T5" fmla="*/ 2147483646 h 438"/>
                <a:gd name="T6" fmla="*/ 2147483646 w 433"/>
                <a:gd name="T7" fmla="*/ 0 h 438"/>
                <a:gd name="T8" fmla="*/ 2147483646 w 433"/>
                <a:gd name="T9" fmla="*/ 2147483646 h 438"/>
                <a:gd name="T10" fmla="*/ 2147483646 w 433"/>
                <a:gd name="T11" fmla="*/ 2147483646 h 4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" h="438">
                  <a:moveTo>
                    <a:pt x="25" y="279"/>
                  </a:moveTo>
                  <a:cubicBezTo>
                    <a:pt x="51" y="335"/>
                    <a:pt x="96" y="377"/>
                    <a:pt x="153" y="398"/>
                  </a:cubicBezTo>
                  <a:cubicBezTo>
                    <a:pt x="261" y="438"/>
                    <a:pt x="380" y="390"/>
                    <a:pt x="433" y="291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0" y="182"/>
                    <a:pt x="4" y="233"/>
                    <a:pt x="25" y="279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Freeform 147"/>
            <p:cNvSpPr>
              <a:spLocks/>
            </p:cNvSpPr>
            <p:nvPr/>
          </p:nvSpPr>
          <p:spPr bwMode="auto">
            <a:xfrm>
              <a:off x="5972175" y="1884363"/>
              <a:ext cx="125413" cy="134938"/>
            </a:xfrm>
            <a:custGeom>
              <a:avLst/>
              <a:gdLst>
                <a:gd name="T0" fmla="*/ 2147483646 w 417"/>
                <a:gd name="T1" fmla="*/ 2147483646 h 445"/>
                <a:gd name="T2" fmla="*/ 2147483646 w 417"/>
                <a:gd name="T3" fmla="*/ 2147483646 h 445"/>
                <a:gd name="T4" fmla="*/ 2147483646 w 417"/>
                <a:gd name="T5" fmla="*/ 2147483646 h 445"/>
                <a:gd name="T6" fmla="*/ 2147483646 w 417"/>
                <a:gd name="T7" fmla="*/ 2147483646 h 445"/>
                <a:gd name="T8" fmla="*/ 2147483646 w 417"/>
                <a:gd name="T9" fmla="*/ 2147483646 h 445"/>
                <a:gd name="T10" fmla="*/ 2147483646 w 417"/>
                <a:gd name="T11" fmla="*/ 2147483646 h 4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7" h="445">
                  <a:moveTo>
                    <a:pt x="287" y="26"/>
                  </a:moveTo>
                  <a:cubicBezTo>
                    <a:pt x="177" y="0"/>
                    <a:pt x="62" y="59"/>
                    <a:pt x="22" y="168"/>
                  </a:cubicBezTo>
                  <a:cubicBezTo>
                    <a:pt x="0" y="225"/>
                    <a:pt x="3" y="287"/>
                    <a:pt x="28" y="343"/>
                  </a:cubicBezTo>
                  <a:cubicBezTo>
                    <a:pt x="49" y="386"/>
                    <a:pt x="82" y="421"/>
                    <a:pt x="123" y="445"/>
                  </a:cubicBezTo>
                  <a:cubicBezTo>
                    <a:pt x="417" y="309"/>
                    <a:pt x="417" y="309"/>
                    <a:pt x="417" y="309"/>
                  </a:cubicBezTo>
                  <a:lnTo>
                    <a:pt x="287" y="26"/>
                  </a:ln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6" name="Freeform 148"/>
            <p:cNvSpPr>
              <a:spLocks/>
            </p:cNvSpPr>
            <p:nvPr/>
          </p:nvSpPr>
          <p:spPr bwMode="auto">
            <a:xfrm>
              <a:off x="5378450" y="1673225"/>
              <a:ext cx="671513" cy="388938"/>
            </a:xfrm>
            <a:custGeom>
              <a:avLst/>
              <a:gdLst>
                <a:gd name="T0" fmla="*/ 2147483646 w 2231"/>
                <a:gd name="T1" fmla="*/ 2147483646 h 1291"/>
                <a:gd name="T2" fmla="*/ 2147483646 w 2231"/>
                <a:gd name="T3" fmla="*/ 2147483646 h 1291"/>
                <a:gd name="T4" fmla="*/ 2147483646 w 2231"/>
                <a:gd name="T5" fmla="*/ 2147483646 h 1291"/>
                <a:gd name="T6" fmla="*/ 2147483646 w 2231"/>
                <a:gd name="T7" fmla="*/ 2147483646 h 1291"/>
                <a:gd name="T8" fmla="*/ 2147483646 w 2231"/>
                <a:gd name="T9" fmla="*/ 2147483646 h 1291"/>
                <a:gd name="T10" fmla="*/ 2147483646 w 2231"/>
                <a:gd name="T11" fmla="*/ 2147483646 h 1291"/>
                <a:gd name="T12" fmla="*/ 2147483646 w 2231"/>
                <a:gd name="T13" fmla="*/ 2147483646 h 1291"/>
                <a:gd name="T14" fmla="*/ 2147483646 w 2231"/>
                <a:gd name="T15" fmla="*/ 0 h 1291"/>
                <a:gd name="T16" fmla="*/ 0 w 2231"/>
                <a:gd name="T17" fmla="*/ 2147483646 h 1291"/>
                <a:gd name="T18" fmla="*/ 2147483646 w 2231"/>
                <a:gd name="T19" fmla="*/ 2147483646 h 1291"/>
                <a:gd name="T20" fmla="*/ 2147483646 w 2231"/>
                <a:gd name="T21" fmla="*/ 2147483646 h 1291"/>
                <a:gd name="T22" fmla="*/ 2147483646 w 2231"/>
                <a:gd name="T23" fmla="*/ 2147483646 h 1291"/>
                <a:gd name="T24" fmla="*/ 2147483646 w 2231"/>
                <a:gd name="T25" fmla="*/ 2147483646 h 1291"/>
                <a:gd name="T26" fmla="*/ 2147483646 w 2231"/>
                <a:gd name="T27" fmla="*/ 2147483646 h 1291"/>
                <a:gd name="T28" fmla="*/ 2147483646 w 2231"/>
                <a:gd name="T29" fmla="*/ 2147483646 h 1291"/>
                <a:gd name="T30" fmla="*/ 2147483646 w 2231"/>
                <a:gd name="T31" fmla="*/ 2147483646 h 1291"/>
                <a:gd name="T32" fmla="*/ 2147483646 w 2231"/>
                <a:gd name="T33" fmla="*/ 2147483646 h 1291"/>
                <a:gd name="T34" fmla="*/ 2147483646 w 2231"/>
                <a:gd name="T35" fmla="*/ 2147483646 h 1291"/>
                <a:gd name="T36" fmla="*/ 2147483646 w 2231"/>
                <a:gd name="T37" fmla="*/ 2147483646 h 1291"/>
                <a:gd name="T38" fmla="*/ 2147483646 w 2231"/>
                <a:gd name="T39" fmla="*/ 2147483646 h 1291"/>
                <a:gd name="T40" fmla="*/ 2147483646 w 2231"/>
                <a:gd name="T41" fmla="*/ 2147483646 h 12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31" h="1291">
                  <a:moveTo>
                    <a:pt x="1949" y="1068"/>
                  </a:moveTo>
                  <a:cubicBezTo>
                    <a:pt x="1918" y="999"/>
                    <a:pt x="1915" y="922"/>
                    <a:pt x="1941" y="850"/>
                  </a:cubicBezTo>
                  <a:cubicBezTo>
                    <a:pt x="1986" y="728"/>
                    <a:pt x="2107" y="657"/>
                    <a:pt x="2231" y="667"/>
                  </a:cubicBezTo>
                  <a:cubicBezTo>
                    <a:pt x="2012" y="191"/>
                    <a:pt x="2012" y="191"/>
                    <a:pt x="2012" y="191"/>
                  </a:cubicBezTo>
                  <a:cubicBezTo>
                    <a:pt x="1983" y="230"/>
                    <a:pt x="1946" y="261"/>
                    <a:pt x="1903" y="281"/>
                  </a:cubicBezTo>
                  <a:cubicBezTo>
                    <a:pt x="1836" y="312"/>
                    <a:pt x="1758" y="317"/>
                    <a:pt x="1685" y="290"/>
                  </a:cubicBezTo>
                  <a:cubicBezTo>
                    <a:pt x="1614" y="263"/>
                    <a:pt x="1557" y="211"/>
                    <a:pt x="1525" y="142"/>
                  </a:cubicBezTo>
                  <a:cubicBezTo>
                    <a:pt x="1504" y="97"/>
                    <a:pt x="1497" y="48"/>
                    <a:pt x="1501" y="0"/>
                  </a:cubicBezTo>
                  <a:cubicBezTo>
                    <a:pt x="0" y="692"/>
                    <a:pt x="0" y="692"/>
                    <a:pt x="0" y="692"/>
                  </a:cubicBezTo>
                  <a:cubicBezTo>
                    <a:pt x="39" y="720"/>
                    <a:pt x="71" y="757"/>
                    <a:pt x="92" y="802"/>
                  </a:cubicBezTo>
                  <a:cubicBezTo>
                    <a:pt x="105" y="830"/>
                    <a:pt x="113" y="859"/>
                    <a:pt x="116" y="889"/>
                  </a:cubicBezTo>
                  <a:cubicBezTo>
                    <a:pt x="635" y="889"/>
                    <a:pt x="635" y="889"/>
                    <a:pt x="635" y="889"/>
                  </a:cubicBezTo>
                  <a:cubicBezTo>
                    <a:pt x="650" y="758"/>
                    <a:pt x="730" y="638"/>
                    <a:pt x="858" y="579"/>
                  </a:cubicBezTo>
                  <a:cubicBezTo>
                    <a:pt x="1052" y="490"/>
                    <a:pt x="1283" y="575"/>
                    <a:pt x="1373" y="769"/>
                  </a:cubicBezTo>
                  <a:cubicBezTo>
                    <a:pt x="1391" y="808"/>
                    <a:pt x="1401" y="849"/>
                    <a:pt x="1406" y="889"/>
                  </a:cubicBezTo>
                  <a:cubicBezTo>
                    <a:pt x="1462" y="889"/>
                    <a:pt x="1462" y="889"/>
                    <a:pt x="1462" y="889"/>
                  </a:cubicBezTo>
                  <a:cubicBezTo>
                    <a:pt x="1779" y="889"/>
                    <a:pt x="1779" y="889"/>
                    <a:pt x="1779" y="889"/>
                  </a:cubicBezTo>
                  <a:cubicBezTo>
                    <a:pt x="1780" y="889"/>
                    <a:pt x="1780" y="889"/>
                    <a:pt x="1780" y="889"/>
                  </a:cubicBezTo>
                  <a:cubicBezTo>
                    <a:pt x="1780" y="1291"/>
                    <a:pt x="1780" y="1291"/>
                    <a:pt x="1780" y="1291"/>
                  </a:cubicBezTo>
                  <a:cubicBezTo>
                    <a:pt x="2035" y="1174"/>
                    <a:pt x="2035" y="1174"/>
                    <a:pt x="2035" y="1174"/>
                  </a:cubicBezTo>
                  <a:cubicBezTo>
                    <a:pt x="1999" y="1146"/>
                    <a:pt x="1969" y="1111"/>
                    <a:pt x="1949" y="1068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Freeform 149"/>
            <p:cNvSpPr>
              <a:spLocks/>
            </p:cNvSpPr>
            <p:nvPr/>
          </p:nvSpPr>
          <p:spPr bwMode="auto">
            <a:xfrm>
              <a:off x="5632450" y="1873250"/>
              <a:ext cx="61913" cy="68263"/>
            </a:xfrm>
            <a:custGeom>
              <a:avLst/>
              <a:gdLst>
                <a:gd name="T0" fmla="*/ 2147483646 w 206"/>
                <a:gd name="T1" fmla="*/ 2147483646 h 225"/>
                <a:gd name="T2" fmla="*/ 2147483646 w 206"/>
                <a:gd name="T3" fmla="*/ 2147483646 h 225"/>
                <a:gd name="T4" fmla="*/ 2147483646 w 206"/>
                <a:gd name="T5" fmla="*/ 2147483646 h 225"/>
                <a:gd name="T6" fmla="*/ 2147483646 w 206"/>
                <a:gd name="T7" fmla="*/ 2147483646 h 225"/>
                <a:gd name="T8" fmla="*/ 2147483646 w 206"/>
                <a:gd name="T9" fmla="*/ 2147483646 h 225"/>
                <a:gd name="T10" fmla="*/ 2147483646 w 206"/>
                <a:gd name="T11" fmla="*/ 0 h 225"/>
                <a:gd name="T12" fmla="*/ 2147483646 w 206"/>
                <a:gd name="T13" fmla="*/ 2147483646 h 225"/>
                <a:gd name="T14" fmla="*/ 2147483646 w 206"/>
                <a:gd name="T15" fmla="*/ 2147483646 h 225"/>
                <a:gd name="T16" fmla="*/ 2147483646 w 206"/>
                <a:gd name="T17" fmla="*/ 2147483646 h 225"/>
                <a:gd name="T18" fmla="*/ 2147483646 w 206"/>
                <a:gd name="T19" fmla="*/ 2147483646 h 225"/>
                <a:gd name="T20" fmla="*/ 2147483646 w 206"/>
                <a:gd name="T21" fmla="*/ 2147483646 h 2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6" h="225">
                  <a:moveTo>
                    <a:pt x="79" y="192"/>
                  </a:moveTo>
                  <a:cubicBezTo>
                    <a:pt x="67" y="166"/>
                    <a:pt x="68" y="131"/>
                    <a:pt x="116" y="109"/>
                  </a:cubicBezTo>
                  <a:cubicBezTo>
                    <a:pt x="157" y="90"/>
                    <a:pt x="189" y="93"/>
                    <a:pt x="206" y="94"/>
                  </a:cubicBezTo>
                  <a:cubicBezTo>
                    <a:pt x="202" y="45"/>
                    <a:pt x="202" y="45"/>
                    <a:pt x="202" y="45"/>
                  </a:cubicBezTo>
                  <a:cubicBezTo>
                    <a:pt x="179" y="43"/>
                    <a:pt x="148" y="45"/>
                    <a:pt x="110" y="61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19" y="117"/>
                    <a:pt x="0" y="173"/>
                    <a:pt x="24" y="225"/>
                  </a:cubicBezTo>
                  <a:cubicBezTo>
                    <a:pt x="118" y="225"/>
                    <a:pt x="118" y="225"/>
                    <a:pt x="118" y="225"/>
                  </a:cubicBezTo>
                  <a:cubicBezTo>
                    <a:pt x="99" y="220"/>
                    <a:pt x="87" y="210"/>
                    <a:pt x="79" y="192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8" name="Rectangle 150"/>
            <p:cNvSpPr>
              <a:spLocks noChangeArrowheads="1"/>
            </p:cNvSpPr>
            <p:nvPr/>
          </p:nvSpPr>
          <p:spPr bwMode="auto">
            <a:xfrm>
              <a:off x="5170488" y="1958975"/>
              <a:ext cx="92075" cy="1588"/>
            </a:xfrm>
            <a:prstGeom prst="rect">
              <a:avLst/>
            </a:prstGeom>
            <a:solidFill>
              <a:srgbClr val="FCFD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32809" name="Freeform 151"/>
            <p:cNvSpPr>
              <a:spLocks/>
            </p:cNvSpPr>
            <p:nvPr/>
          </p:nvSpPr>
          <p:spPr bwMode="auto">
            <a:xfrm>
              <a:off x="5170488" y="1993900"/>
              <a:ext cx="125413" cy="352425"/>
            </a:xfrm>
            <a:custGeom>
              <a:avLst/>
              <a:gdLst>
                <a:gd name="T0" fmla="*/ 2147483646 w 419"/>
                <a:gd name="T1" fmla="*/ 2147483646 h 1173"/>
                <a:gd name="T2" fmla="*/ 0 w 419"/>
                <a:gd name="T3" fmla="*/ 2147483646 h 1173"/>
                <a:gd name="T4" fmla="*/ 0 w 419"/>
                <a:gd name="T5" fmla="*/ 2147483646 h 1173"/>
                <a:gd name="T6" fmla="*/ 2147483646 w 419"/>
                <a:gd name="T7" fmla="*/ 2147483646 h 1173"/>
                <a:gd name="T8" fmla="*/ 2147483646 w 419"/>
                <a:gd name="T9" fmla="*/ 2147483646 h 1173"/>
                <a:gd name="T10" fmla="*/ 2147483646 w 419"/>
                <a:gd name="T11" fmla="*/ 2147483646 h 1173"/>
                <a:gd name="T12" fmla="*/ 2147483646 w 419"/>
                <a:gd name="T13" fmla="*/ 0 h 1173"/>
                <a:gd name="T14" fmla="*/ 2147483646 w 419"/>
                <a:gd name="T15" fmla="*/ 2147483646 h 1173"/>
                <a:gd name="T16" fmla="*/ 2147483646 w 419"/>
                <a:gd name="T17" fmla="*/ 2147483646 h 1173"/>
                <a:gd name="T18" fmla="*/ 0 w 419"/>
                <a:gd name="T19" fmla="*/ 2147483646 h 1173"/>
                <a:gd name="T20" fmla="*/ 0 w 419"/>
                <a:gd name="T21" fmla="*/ 2147483646 h 1173"/>
                <a:gd name="T22" fmla="*/ 0 w 419"/>
                <a:gd name="T23" fmla="*/ 2147483646 h 1173"/>
                <a:gd name="T24" fmla="*/ 0 w 419"/>
                <a:gd name="T25" fmla="*/ 2147483646 h 1173"/>
                <a:gd name="T26" fmla="*/ 0 w 419"/>
                <a:gd name="T27" fmla="*/ 2147483646 h 1173"/>
                <a:gd name="T28" fmla="*/ 2147483646 w 419"/>
                <a:gd name="T29" fmla="*/ 2147483646 h 1173"/>
                <a:gd name="T30" fmla="*/ 2147483646 w 419"/>
                <a:gd name="T31" fmla="*/ 2147483646 h 1173"/>
                <a:gd name="T32" fmla="*/ 2147483646 w 419"/>
                <a:gd name="T33" fmla="*/ 2147483646 h 1173"/>
                <a:gd name="T34" fmla="*/ 2147483646 w 419"/>
                <a:gd name="T35" fmla="*/ 2147483646 h 1173"/>
                <a:gd name="T36" fmla="*/ 2147483646 w 419"/>
                <a:gd name="T37" fmla="*/ 2147483646 h 1173"/>
                <a:gd name="T38" fmla="*/ 2147483646 w 419"/>
                <a:gd name="T39" fmla="*/ 2147483646 h 117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19" h="1173">
                  <a:moveTo>
                    <a:pt x="336" y="840"/>
                  </a:moveTo>
                  <a:cubicBezTo>
                    <a:pt x="245" y="749"/>
                    <a:pt x="108" y="734"/>
                    <a:pt x="0" y="792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42" y="294"/>
                    <a:pt x="89" y="307"/>
                    <a:pt x="137" y="307"/>
                  </a:cubicBezTo>
                  <a:cubicBezTo>
                    <a:pt x="210" y="307"/>
                    <a:pt x="282" y="279"/>
                    <a:pt x="338" y="224"/>
                  </a:cubicBezTo>
                  <a:cubicBezTo>
                    <a:pt x="373" y="189"/>
                    <a:pt x="397" y="147"/>
                    <a:pt x="410" y="101"/>
                  </a:cubicBezTo>
                  <a:cubicBezTo>
                    <a:pt x="364" y="0"/>
                    <a:pt x="364" y="0"/>
                    <a:pt x="364" y="0"/>
                  </a:cubicBezTo>
                  <a:cubicBezTo>
                    <a:pt x="364" y="8"/>
                    <a:pt x="365" y="15"/>
                    <a:pt x="365" y="23"/>
                  </a:cubicBezTo>
                  <a:cubicBezTo>
                    <a:pt x="365" y="84"/>
                    <a:pt x="341" y="141"/>
                    <a:pt x="298" y="184"/>
                  </a:cubicBezTo>
                  <a:cubicBezTo>
                    <a:pt x="217" y="265"/>
                    <a:pt x="89" y="272"/>
                    <a:pt x="0" y="204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1173"/>
                    <a:pt x="0" y="1173"/>
                    <a:pt x="0" y="1173"/>
                  </a:cubicBezTo>
                  <a:cubicBezTo>
                    <a:pt x="0" y="858"/>
                    <a:pt x="0" y="858"/>
                    <a:pt x="0" y="858"/>
                  </a:cubicBezTo>
                  <a:cubicBezTo>
                    <a:pt x="89" y="792"/>
                    <a:pt x="215" y="799"/>
                    <a:pt x="296" y="880"/>
                  </a:cubicBezTo>
                  <a:cubicBezTo>
                    <a:pt x="339" y="923"/>
                    <a:pt x="363" y="980"/>
                    <a:pt x="363" y="1041"/>
                  </a:cubicBezTo>
                  <a:cubicBezTo>
                    <a:pt x="363" y="1089"/>
                    <a:pt x="347" y="1135"/>
                    <a:pt x="320" y="1173"/>
                  </a:cubicBezTo>
                  <a:cubicBezTo>
                    <a:pt x="385" y="1173"/>
                    <a:pt x="385" y="1173"/>
                    <a:pt x="385" y="1173"/>
                  </a:cubicBezTo>
                  <a:cubicBezTo>
                    <a:pt x="406" y="1133"/>
                    <a:pt x="419" y="1088"/>
                    <a:pt x="419" y="1041"/>
                  </a:cubicBezTo>
                  <a:cubicBezTo>
                    <a:pt x="419" y="965"/>
                    <a:pt x="389" y="894"/>
                    <a:pt x="336" y="840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Freeform 152"/>
            <p:cNvSpPr>
              <a:spLocks/>
            </p:cNvSpPr>
            <p:nvPr/>
          </p:nvSpPr>
          <p:spPr bwMode="auto">
            <a:xfrm>
              <a:off x="5770563" y="2079625"/>
              <a:ext cx="128588" cy="266700"/>
            </a:xfrm>
            <a:custGeom>
              <a:avLst/>
              <a:gdLst>
                <a:gd name="T0" fmla="*/ 2147483646 w 425"/>
                <a:gd name="T1" fmla="*/ 2147483646 h 886"/>
                <a:gd name="T2" fmla="*/ 2147483646 w 425"/>
                <a:gd name="T3" fmla="*/ 2147483646 h 886"/>
                <a:gd name="T4" fmla="*/ 0 w 425"/>
                <a:gd name="T5" fmla="*/ 2147483646 h 886"/>
                <a:gd name="T6" fmla="*/ 2147483646 w 425"/>
                <a:gd name="T7" fmla="*/ 2147483646 h 886"/>
                <a:gd name="T8" fmla="*/ 2147483646 w 425"/>
                <a:gd name="T9" fmla="*/ 2147483646 h 886"/>
                <a:gd name="T10" fmla="*/ 2147483646 w 425"/>
                <a:gd name="T11" fmla="*/ 2147483646 h 886"/>
                <a:gd name="T12" fmla="*/ 2147483646 w 425"/>
                <a:gd name="T13" fmla="*/ 2147483646 h 886"/>
                <a:gd name="T14" fmla="*/ 2147483646 w 425"/>
                <a:gd name="T15" fmla="*/ 2147483646 h 886"/>
                <a:gd name="T16" fmla="*/ 2147483646 w 425"/>
                <a:gd name="T17" fmla="*/ 2147483646 h 886"/>
                <a:gd name="T18" fmla="*/ 2147483646 w 425"/>
                <a:gd name="T19" fmla="*/ 2147483646 h 886"/>
                <a:gd name="T20" fmla="*/ 2147483646 w 425"/>
                <a:gd name="T21" fmla="*/ 0 h 886"/>
                <a:gd name="T22" fmla="*/ 2147483646 w 425"/>
                <a:gd name="T23" fmla="*/ 2147483646 h 886"/>
                <a:gd name="T24" fmla="*/ 2147483646 w 425"/>
                <a:gd name="T25" fmla="*/ 2147483646 h 8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25" h="886">
                  <a:moveTo>
                    <a:pt x="423" y="508"/>
                  </a:moveTo>
                  <a:cubicBezTo>
                    <a:pt x="315" y="447"/>
                    <a:pt x="175" y="461"/>
                    <a:pt x="83" y="553"/>
                  </a:cubicBezTo>
                  <a:cubicBezTo>
                    <a:pt x="29" y="607"/>
                    <a:pt x="0" y="678"/>
                    <a:pt x="0" y="754"/>
                  </a:cubicBezTo>
                  <a:cubicBezTo>
                    <a:pt x="0" y="801"/>
                    <a:pt x="12" y="846"/>
                    <a:pt x="34" y="886"/>
                  </a:cubicBezTo>
                  <a:cubicBezTo>
                    <a:pt x="99" y="886"/>
                    <a:pt x="99" y="886"/>
                    <a:pt x="99" y="886"/>
                  </a:cubicBezTo>
                  <a:cubicBezTo>
                    <a:pt x="71" y="848"/>
                    <a:pt x="56" y="802"/>
                    <a:pt x="56" y="754"/>
                  </a:cubicBezTo>
                  <a:cubicBezTo>
                    <a:pt x="56" y="693"/>
                    <a:pt x="80" y="636"/>
                    <a:pt x="123" y="593"/>
                  </a:cubicBezTo>
                  <a:cubicBezTo>
                    <a:pt x="205" y="511"/>
                    <a:pt x="334" y="505"/>
                    <a:pt x="423" y="575"/>
                  </a:cubicBezTo>
                  <a:cubicBezTo>
                    <a:pt x="423" y="886"/>
                    <a:pt x="423" y="886"/>
                    <a:pt x="423" y="886"/>
                  </a:cubicBezTo>
                  <a:cubicBezTo>
                    <a:pt x="425" y="886"/>
                    <a:pt x="425" y="886"/>
                    <a:pt x="425" y="886"/>
                  </a:cubicBezTo>
                  <a:cubicBezTo>
                    <a:pt x="425" y="0"/>
                    <a:pt x="425" y="0"/>
                    <a:pt x="425" y="0"/>
                  </a:cubicBezTo>
                  <a:cubicBezTo>
                    <a:pt x="423" y="1"/>
                    <a:pt x="423" y="1"/>
                    <a:pt x="423" y="1"/>
                  </a:cubicBezTo>
                  <a:lnTo>
                    <a:pt x="423" y="508"/>
                  </a:ln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Freeform 153"/>
            <p:cNvSpPr>
              <a:spLocks/>
            </p:cNvSpPr>
            <p:nvPr/>
          </p:nvSpPr>
          <p:spPr bwMode="auto">
            <a:xfrm>
              <a:off x="5651500" y="1958975"/>
              <a:ext cx="138113" cy="65088"/>
            </a:xfrm>
            <a:custGeom>
              <a:avLst/>
              <a:gdLst>
                <a:gd name="T0" fmla="*/ 0 w 455"/>
                <a:gd name="T1" fmla="*/ 2147483646 h 216"/>
                <a:gd name="T2" fmla="*/ 2147483646 w 455"/>
                <a:gd name="T3" fmla="*/ 2147483646 h 216"/>
                <a:gd name="T4" fmla="*/ 2147483646 w 455"/>
                <a:gd name="T5" fmla="*/ 2147483646 h 216"/>
                <a:gd name="T6" fmla="*/ 2147483646 w 455"/>
                <a:gd name="T7" fmla="*/ 2147483646 h 216"/>
                <a:gd name="T8" fmla="*/ 2147483646 w 455"/>
                <a:gd name="T9" fmla="*/ 0 h 216"/>
                <a:gd name="T10" fmla="*/ 0 w 455"/>
                <a:gd name="T11" fmla="*/ 0 h 216"/>
                <a:gd name="T12" fmla="*/ 0 w 455"/>
                <a:gd name="T13" fmla="*/ 2147483646 h 2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55" h="216">
                  <a:moveTo>
                    <a:pt x="0" y="1"/>
                  </a:moveTo>
                  <a:cubicBezTo>
                    <a:pt x="436" y="1"/>
                    <a:pt x="436" y="1"/>
                    <a:pt x="436" y="1"/>
                  </a:cubicBezTo>
                  <a:cubicBezTo>
                    <a:pt x="412" y="43"/>
                    <a:pt x="398" y="90"/>
                    <a:pt x="398" y="140"/>
                  </a:cubicBezTo>
                  <a:cubicBezTo>
                    <a:pt x="398" y="166"/>
                    <a:pt x="402" y="191"/>
                    <a:pt x="409" y="216"/>
                  </a:cubicBezTo>
                  <a:cubicBezTo>
                    <a:pt x="441" y="150"/>
                    <a:pt x="455" y="75"/>
                    <a:pt x="4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2" name="Freeform 154"/>
            <p:cNvSpPr>
              <a:spLocks/>
            </p:cNvSpPr>
            <p:nvPr/>
          </p:nvSpPr>
          <p:spPr bwMode="auto">
            <a:xfrm>
              <a:off x="5554663" y="1958975"/>
              <a:ext cx="69850" cy="1588"/>
            </a:xfrm>
            <a:custGeom>
              <a:avLst/>
              <a:gdLst>
                <a:gd name="T0" fmla="*/ 2147483646 w 230"/>
                <a:gd name="T1" fmla="*/ 2147483646 h 1"/>
                <a:gd name="T2" fmla="*/ 2147483646 w 230"/>
                <a:gd name="T3" fmla="*/ 0 h 1"/>
                <a:gd name="T4" fmla="*/ 0 w 230"/>
                <a:gd name="T5" fmla="*/ 0 h 1"/>
                <a:gd name="T6" fmla="*/ 0 w 230"/>
                <a:gd name="T7" fmla="*/ 2147483646 h 1"/>
                <a:gd name="T8" fmla="*/ 2147483646 w 230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" h="1">
                  <a:moveTo>
                    <a:pt x="230" y="1"/>
                  </a:moveTo>
                  <a:cubicBezTo>
                    <a:pt x="230" y="0"/>
                    <a:pt x="230" y="0"/>
                    <a:pt x="2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Rectangle 155"/>
            <p:cNvSpPr>
              <a:spLocks noChangeArrowheads="1"/>
            </p:cNvSpPr>
            <p:nvPr/>
          </p:nvSpPr>
          <p:spPr bwMode="auto">
            <a:xfrm>
              <a:off x="5262563" y="1958975"/>
              <a:ext cx="1588" cy="1588"/>
            </a:xfrm>
            <a:prstGeom prst="rect">
              <a:avLst/>
            </a:prstGeom>
            <a:solidFill>
              <a:srgbClr val="FCFD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32814" name="Freeform 156"/>
            <p:cNvSpPr>
              <a:spLocks/>
            </p:cNvSpPr>
            <p:nvPr/>
          </p:nvSpPr>
          <p:spPr bwMode="auto">
            <a:xfrm>
              <a:off x="5280025" y="1993900"/>
              <a:ext cx="12700" cy="30163"/>
            </a:xfrm>
            <a:custGeom>
              <a:avLst/>
              <a:gdLst>
                <a:gd name="T0" fmla="*/ 0 w 8"/>
                <a:gd name="T1" fmla="*/ 0 h 19"/>
                <a:gd name="T2" fmla="*/ 0 w 8"/>
                <a:gd name="T3" fmla="*/ 0 h 19"/>
                <a:gd name="T4" fmla="*/ 2147483646 w 8"/>
                <a:gd name="T5" fmla="*/ 2147483646 h 19"/>
                <a:gd name="T6" fmla="*/ 2147483646 w 8"/>
                <a:gd name="T7" fmla="*/ 2147483646 h 19"/>
                <a:gd name="T8" fmla="*/ 0 w 8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" h="19">
                  <a:moveTo>
                    <a:pt x="0" y="0"/>
                  </a:moveTo>
                  <a:lnTo>
                    <a:pt x="0" y="0"/>
                  </a:lnTo>
                  <a:lnTo>
                    <a:pt x="8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5" name="Freeform 157"/>
            <p:cNvSpPr>
              <a:spLocks/>
            </p:cNvSpPr>
            <p:nvPr/>
          </p:nvSpPr>
          <p:spPr bwMode="auto">
            <a:xfrm>
              <a:off x="5381625" y="1958975"/>
              <a:ext cx="15875" cy="1588"/>
            </a:xfrm>
            <a:custGeom>
              <a:avLst/>
              <a:gdLst>
                <a:gd name="T0" fmla="*/ 2147483646 w 57"/>
                <a:gd name="T1" fmla="*/ 2147483646 h 1"/>
                <a:gd name="T2" fmla="*/ 2147483646 w 57"/>
                <a:gd name="T3" fmla="*/ 0 h 1"/>
                <a:gd name="T4" fmla="*/ 0 w 57"/>
                <a:gd name="T5" fmla="*/ 0 h 1"/>
                <a:gd name="T6" fmla="*/ 2147483646 w 57"/>
                <a:gd name="T7" fmla="*/ 2147483646 h 1"/>
                <a:gd name="T8" fmla="*/ 2147483646 w 57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" h="1">
                  <a:moveTo>
                    <a:pt x="57" y="1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lnTo>
                    <a:pt x="57" y="1"/>
                  </a:ln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6" name="Freeform 158"/>
            <p:cNvSpPr>
              <a:spLocks/>
            </p:cNvSpPr>
            <p:nvPr/>
          </p:nvSpPr>
          <p:spPr bwMode="auto">
            <a:xfrm>
              <a:off x="5262563" y="1958975"/>
              <a:ext cx="119063" cy="65088"/>
            </a:xfrm>
            <a:custGeom>
              <a:avLst/>
              <a:gdLst>
                <a:gd name="T0" fmla="*/ 2147483646 w 392"/>
                <a:gd name="T1" fmla="*/ 2147483646 h 218"/>
                <a:gd name="T2" fmla="*/ 2147483646 w 392"/>
                <a:gd name="T3" fmla="*/ 2147483646 h 218"/>
                <a:gd name="T4" fmla="*/ 2147483646 w 392"/>
                <a:gd name="T5" fmla="*/ 2147483646 h 218"/>
                <a:gd name="T6" fmla="*/ 2147483646 w 392"/>
                <a:gd name="T7" fmla="*/ 2147483646 h 218"/>
                <a:gd name="T8" fmla="*/ 2147483646 w 392"/>
                <a:gd name="T9" fmla="*/ 2147483646 h 218"/>
                <a:gd name="T10" fmla="*/ 2147483646 w 392"/>
                <a:gd name="T11" fmla="*/ 2147483646 h 218"/>
                <a:gd name="T12" fmla="*/ 2147483646 w 392"/>
                <a:gd name="T13" fmla="*/ 0 h 218"/>
                <a:gd name="T14" fmla="*/ 0 w 392"/>
                <a:gd name="T15" fmla="*/ 0 h 218"/>
                <a:gd name="T16" fmla="*/ 0 w 392"/>
                <a:gd name="T17" fmla="*/ 2147483646 h 218"/>
                <a:gd name="T18" fmla="*/ 2147483646 w 392"/>
                <a:gd name="T19" fmla="*/ 2147483646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92" h="218">
                  <a:moveTo>
                    <a:pt x="6" y="1"/>
                  </a:moveTo>
                  <a:cubicBezTo>
                    <a:pt x="33" y="34"/>
                    <a:pt x="49" y="74"/>
                    <a:pt x="54" y="117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7" y="193"/>
                    <a:pt x="111" y="167"/>
                    <a:pt x="111" y="140"/>
                  </a:cubicBezTo>
                  <a:cubicBezTo>
                    <a:pt x="111" y="90"/>
                    <a:pt x="97" y="43"/>
                    <a:pt x="73" y="1"/>
                  </a:cubicBezTo>
                  <a:cubicBezTo>
                    <a:pt x="392" y="1"/>
                    <a:pt x="392" y="1"/>
                    <a:pt x="392" y="1"/>
                  </a:cubicBezTo>
                  <a:cubicBezTo>
                    <a:pt x="392" y="0"/>
                    <a:pt x="391" y="0"/>
                    <a:pt x="3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7" name="Freeform 159"/>
            <p:cNvSpPr>
              <a:spLocks/>
            </p:cNvSpPr>
            <p:nvPr/>
          </p:nvSpPr>
          <p:spPr bwMode="auto">
            <a:xfrm>
              <a:off x="5775325" y="1958975"/>
              <a:ext cx="123825" cy="127000"/>
            </a:xfrm>
            <a:custGeom>
              <a:avLst/>
              <a:gdLst>
                <a:gd name="T0" fmla="*/ 0 w 412"/>
                <a:gd name="T1" fmla="*/ 2147483646 h 424"/>
                <a:gd name="T2" fmla="*/ 2147483646 w 412"/>
                <a:gd name="T3" fmla="*/ 2147483646 h 424"/>
                <a:gd name="T4" fmla="*/ 2147483646 w 412"/>
                <a:gd name="T5" fmla="*/ 2147483646 h 424"/>
                <a:gd name="T6" fmla="*/ 2147483646 w 412"/>
                <a:gd name="T7" fmla="*/ 2147483646 h 424"/>
                <a:gd name="T8" fmla="*/ 2147483646 w 412"/>
                <a:gd name="T9" fmla="*/ 2147483646 h 424"/>
                <a:gd name="T10" fmla="*/ 2147483646 w 412"/>
                <a:gd name="T11" fmla="*/ 2147483646 h 424"/>
                <a:gd name="T12" fmla="*/ 2147483646 w 412"/>
                <a:gd name="T13" fmla="*/ 0 h 424"/>
                <a:gd name="T14" fmla="*/ 2147483646 w 412"/>
                <a:gd name="T15" fmla="*/ 0 h 424"/>
                <a:gd name="T16" fmla="*/ 2147483646 w 412"/>
                <a:gd name="T17" fmla="*/ 2147483646 h 424"/>
                <a:gd name="T18" fmla="*/ 2147483646 w 412"/>
                <a:gd name="T19" fmla="*/ 2147483646 h 424"/>
                <a:gd name="T20" fmla="*/ 2147483646 w 412"/>
                <a:gd name="T21" fmla="*/ 2147483646 h 424"/>
                <a:gd name="T22" fmla="*/ 2147483646 w 412"/>
                <a:gd name="T23" fmla="*/ 0 h 424"/>
                <a:gd name="T24" fmla="*/ 2147483646 w 412"/>
                <a:gd name="T25" fmla="*/ 0 h 424"/>
                <a:gd name="T26" fmla="*/ 0 w 412"/>
                <a:gd name="T27" fmla="*/ 2147483646 h 4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12" h="424">
                  <a:moveTo>
                    <a:pt x="0" y="216"/>
                  </a:moveTo>
                  <a:cubicBezTo>
                    <a:pt x="12" y="263"/>
                    <a:pt x="37" y="306"/>
                    <a:pt x="72" y="341"/>
                  </a:cubicBezTo>
                  <a:cubicBezTo>
                    <a:pt x="128" y="396"/>
                    <a:pt x="201" y="424"/>
                    <a:pt x="274" y="424"/>
                  </a:cubicBezTo>
                  <a:cubicBezTo>
                    <a:pt x="321" y="424"/>
                    <a:pt x="368" y="411"/>
                    <a:pt x="410" y="387"/>
                  </a:cubicBezTo>
                  <a:cubicBezTo>
                    <a:pt x="410" y="404"/>
                    <a:pt x="410" y="404"/>
                    <a:pt x="410" y="404"/>
                  </a:cubicBezTo>
                  <a:cubicBezTo>
                    <a:pt x="412" y="403"/>
                    <a:pt x="412" y="403"/>
                    <a:pt x="412" y="403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410" y="321"/>
                    <a:pt x="410" y="321"/>
                    <a:pt x="410" y="321"/>
                  </a:cubicBezTo>
                  <a:cubicBezTo>
                    <a:pt x="321" y="389"/>
                    <a:pt x="193" y="382"/>
                    <a:pt x="112" y="301"/>
                  </a:cubicBezTo>
                  <a:cubicBezTo>
                    <a:pt x="69" y="258"/>
                    <a:pt x="45" y="201"/>
                    <a:pt x="45" y="140"/>
                  </a:cubicBezTo>
                  <a:cubicBezTo>
                    <a:pt x="45" y="88"/>
                    <a:pt x="63" y="40"/>
                    <a:pt x="9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6" y="75"/>
                    <a:pt x="32" y="150"/>
                    <a:pt x="0" y="216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8" name="Freeform 160"/>
            <p:cNvSpPr>
              <a:spLocks/>
            </p:cNvSpPr>
            <p:nvPr/>
          </p:nvSpPr>
          <p:spPr bwMode="auto">
            <a:xfrm>
              <a:off x="5397500" y="1958975"/>
              <a:ext cx="157163" cy="1588"/>
            </a:xfrm>
            <a:custGeom>
              <a:avLst/>
              <a:gdLst>
                <a:gd name="T0" fmla="*/ 2147483646 w 519"/>
                <a:gd name="T1" fmla="*/ 2147483646 h 1"/>
                <a:gd name="T2" fmla="*/ 2147483646 w 519"/>
                <a:gd name="T3" fmla="*/ 0 h 1"/>
                <a:gd name="T4" fmla="*/ 0 w 519"/>
                <a:gd name="T5" fmla="*/ 0 h 1"/>
                <a:gd name="T6" fmla="*/ 0 w 519"/>
                <a:gd name="T7" fmla="*/ 2147483646 h 1"/>
                <a:gd name="T8" fmla="*/ 2147483646 w 519"/>
                <a:gd name="T9" fmla="*/ 2147483646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1">
                  <a:moveTo>
                    <a:pt x="519" y="1"/>
                  </a:moveTo>
                  <a:cubicBezTo>
                    <a:pt x="519" y="0"/>
                    <a:pt x="519" y="0"/>
                    <a:pt x="5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19" name="Freeform 161"/>
            <p:cNvSpPr>
              <a:spLocks noEditPoints="1"/>
            </p:cNvSpPr>
            <p:nvPr/>
          </p:nvSpPr>
          <p:spPr bwMode="auto">
            <a:xfrm>
              <a:off x="5418138" y="2036763"/>
              <a:ext cx="233363" cy="233363"/>
            </a:xfrm>
            <a:custGeom>
              <a:avLst/>
              <a:gdLst>
                <a:gd name="T0" fmla="*/ 2147483646 w 776"/>
                <a:gd name="T1" fmla="*/ 2147483646 h 776"/>
                <a:gd name="T2" fmla="*/ 2147483646 w 776"/>
                <a:gd name="T3" fmla="*/ 2147483646 h 776"/>
                <a:gd name="T4" fmla="*/ 2147483646 w 776"/>
                <a:gd name="T5" fmla="*/ 0 h 776"/>
                <a:gd name="T6" fmla="*/ 0 w 776"/>
                <a:gd name="T7" fmla="*/ 2147483646 h 776"/>
                <a:gd name="T8" fmla="*/ 2147483646 w 776"/>
                <a:gd name="T9" fmla="*/ 2147483646 h 776"/>
                <a:gd name="T10" fmla="*/ 2147483646 w 776"/>
                <a:gd name="T11" fmla="*/ 2147483646 h 776"/>
                <a:gd name="T12" fmla="*/ 2147483646 w 776"/>
                <a:gd name="T13" fmla="*/ 2147483646 h 776"/>
                <a:gd name="T14" fmla="*/ 2147483646 w 776"/>
                <a:gd name="T15" fmla="*/ 2147483646 h 776"/>
                <a:gd name="T16" fmla="*/ 2147483646 w 776"/>
                <a:gd name="T17" fmla="*/ 2147483646 h 776"/>
                <a:gd name="T18" fmla="*/ 2147483646 w 776"/>
                <a:gd name="T19" fmla="*/ 2147483646 h 776"/>
                <a:gd name="T20" fmla="*/ 2147483646 w 776"/>
                <a:gd name="T21" fmla="*/ 2147483646 h 776"/>
                <a:gd name="T22" fmla="*/ 2147483646 w 776"/>
                <a:gd name="T23" fmla="*/ 2147483646 h 776"/>
                <a:gd name="T24" fmla="*/ 2147483646 w 776"/>
                <a:gd name="T25" fmla="*/ 2147483646 h 776"/>
                <a:gd name="T26" fmla="*/ 2147483646 w 776"/>
                <a:gd name="T27" fmla="*/ 2147483646 h 776"/>
                <a:gd name="T28" fmla="*/ 2147483646 w 776"/>
                <a:gd name="T29" fmla="*/ 2147483646 h 776"/>
                <a:gd name="T30" fmla="*/ 2147483646 w 776"/>
                <a:gd name="T31" fmla="*/ 2147483646 h 776"/>
                <a:gd name="T32" fmla="*/ 2147483646 w 776"/>
                <a:gd name="T33" fmla="*/ 2147483646 h 776"/>
                <a:gd name="T34" fmla="*/ 2147483646 w 776"/>
                <a:gd name="T35" fmla="*/ 2147483646 h 776"/>
                <a:gd name="T36" fmla="*/ 2147483646 w 776"/>
                <a:gd name="T37" fmla="*/ 2147483646 h 776"/>
                <a:gd name="T38" fmla="*/ 2147483646 w 776"/>
                <a:gd name="T39" fmla="*/ 2147483646 h 776"/>
                <a:gd name="T40" fmla="*/ 2147483646 w 776"/>
                <a:gd name="T41" fmla="*/ 2147483646 h 776"/>
                <a:gd name="T42" fmla="*/ 2147483646 w 776"/>
                <a:gd name="T43" fmla="*/ 2147483646 h 776"/>
                <a:gd name="T44" fmla="*/ 2147483646 w 776"/>
                <a:gd name="T45" fmla="*/ 2147483646 h 776"/>
                <a:gd name="T46" fmla="*/ 2147483646 w 776"/>
                <a:gd name="T47" fmla="*/ 2147483646 h 776"/>
                <a:gd name="T48" fmla="*/ 2147483646 w 776"/>
                <a:gd name="T49" fmla="*/ 2147483646 h 776"/>
                <a:gd name="T50" fmla="*/ 2147483646 w 776"/>
                <a:gd name="T51" fmla="*/ 2147483646 h 776"/>
                <a:gd name="T52" fmla="*/ 2147483646 w 776"/>
                <a:gd name="T53" fmla="*/ 2147483646 h 776"/>
                <a:gd name="T54" fmla="*/ 2147483646 w 776"/>
                <a:gd name="T55" fmla="*/ 2147483646 h 776"/>
                <a:gd name="T56" fmla="*/ 2147483646 w 776"/>
                <a:gd name="T57" fmla="*/ 2147483646 h 776"/>
                <a:gd name="T58" fmla="*/ 2147483646 w 776"/>
                <a:gd name="T59" fmla="*/ 2147483646 h 776"/>
                <a:gd name="T60" fmla="*/ 2147483646 w 776"/>
                <a:gd name="T61" fmla="*/ 2147483646 h 776"/>
                <a:gd name="T62" fmla="*/ 2147483646 w 776"/>
                <a:gd name="T63" fmla="*/ 2147483646 h 776"/>
                <a:gd name="T64" fmla="*/ 2147483646 w 776"/>
                <a:gd name="T65" fmla="*/ 2147483646 h 776"/>
                <a:gd name="T66" fmla="*/ 2147483646 w 776"/>
                <a:gd name="T67" fmla="*/ 2147483646 h 776"/>
                <a:gd name="T68" fmla="*/ 2147483646 w 776"/>
                <a:gd name="T69" fmla="*/ 2147483646 h 776"/>
                <a:gd name="T70" fmla="*/ 2147483646 w 776"/>
                <a:gd name="T71" fmla="*/ 2147483646 h 776"/>
                <a:gd name="T72" fmla="*/ 2147483646 w 776"/>
                <a:gd name="T73" fmla="*/ 2147483646 h 776"/>
                <a:gd name="T74" fmla="*/ 2147483646 w 776"/>
                <a:gd name="T75" fmla="*/ 2147483646 h 7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76" h="776">
                  <a:moveTo>
                    <a:pt x="688" y="141"/>
                  </a:moveTo>
                  <a:cubicBezTo>
                    <a:pt x="648" y="94"/>
                    <a:pt x="598" y="56"/>
                    <a:pt x="540" y="31"/>
                  </a:cubicBezTo>
                  <a:cubicBezTo>
                    <a:pt x="494" y="11"/>
                    <a:pt x="442" y="0"/>
                    <a:pt x="388" y="0"/>
                  </a:cubicBezTo>
                  <a:cubicBezTo>
                    <a:pt x="174" y="0"/>
                    <a:pt x="0" y="174"/>
                    <a:pt x="0" y="388"/>
                  </a:cubicBezTo>
                  <a:cubicBezTo>
                    <a:pt x="0" y="401"/>
                    <a:pt x="1" y="415"/>
                    <a:pt x="2" y="428"/>
                  </a:cubicBezTo>
                  <a:cubicBezTo>
                    <a:pt x="4" y="447"/>
                    <a:pt x="8" y="465"/>
                    <a:pt x="12" y="483"/>
                  </a:cubicBezTo>
                  <a:cubicBezTo>
                    <a:pt x="45" y="613"/>
                    <a:pt x="144" y="717"/>
                    <a:pt x="271" y="758"/>
                  </a:cubicBezTo>
                  <a:cubicBezTo>
                    <a:pt x="271" y="758"/>
                    <a:pt x="271" y="758"/>
                    <a:pt x="272" y="758"/>
                  </a:cubicBezTo>
                  <a:cubicBezTo>
                    <a:pt x="309" y="770"/>
                    <a:pt x="348" y="776"/>
                    <a:pt x="388" y="776"/>
                  </a:cubicBezTo>
                  <a:cubicBezTo>
                    <a:pt x="548" y="776"/>
                    <a:pt x="686" y="679"/>
                    <a:pt x="745" y="540"/>
                  </a:cubicBezTo>
                  <a:cubicBezTo>
                    <a:pt x="745" y="540"/>
                    <a:pt x="745" y="539"/>
                    <a:pt x="746" y="539"/>
                  </a:cubicBezTo>
                  <a:cubicBezTo>
                    <a:pt x="765" y="492"/>
                    <a:pt x="776" y="441"/>
                    <a:pt x="776" y="388"/>
                  </a:cubicBezTo>
                  <a:cubicBezTo>
                    <a:pt x="776" y="294"/>
                    <a:pt x="743" y="209"/>
                    <a:pt x="688" y="141"/>
                  </a:cubicBezTo>
                  <a:close/>
                  <a:moveTo>
                    <a:pt x="271" y="580"/>
                  </a:moveTo>
                  <a:cubicBezTo>
                    <a:pt x="267" y="577"/>
                    <a:pt x="262" y="575"/>
                    <a:pt x="259" y="572"/>
                  </a:cubicBezTo>
                  <a:cubicBezTo>
                    <a:pt x="261" y="565"/>
                    <a:pt x="261" y="565"/>
                    <a:pt x="261" y="565"/>
                  </a:cubicBezTo>
                  <a:cubicBezTo>
                    <a:pt x="276" y="526"/>
                    <a:pt x="276" y="526"/>
                    <a:pt x="276" y="526"/>
                  </a:cubicBezTo>
                  <a:cubicBezTo>
                    <a:pt x="287" y="533"/>
                    <a:pt x="300" y="540"/>
                    <a:pt x="316" y="545"/>
                  </a:cubicBezTo>
                  <a:cubicBezTo>
                    <a:pt x="334" y="552"/>
                    <a:pt x="354" y="556"/>
                    <a:pt x="375" y="556"/>
                  </a:cubicBezTo>
                  <a:cubicBezTo>
                    <a:pt x="424" y="556"/>
                    <a:pt x="453" y="527"/>
                    <a:pt x="453" y="488"/>
                  </a:cubicBezTo>
                  <a:cubicBezTo>
                    <a:pt x="453" y="450"/>
                    <a:pt x="430" y="426"/>
                    <a:pt x="379" y="405"/>
                  </a:cubicBezTo>
                  <a:cubicBezTo>
                    <a:pt x="308" y="377"/>
                    <a:pt x="265" y="345"/>
                    <a:pt x="265" y="285"/>
                  </a:cubicBezTo>
                  <a:cubicBezTo>
                    <a:pt x="265" y="227"/>
                    <a:pt x="305" y="184"/>
                    <a:pt x="368" y="173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412" y="104"/>
                    <a:pt x="412" y="104"/>
                    <a:pt x="412" y="104"/>
                  </a:cubicBezTo>
                  <a:cubicBezTo>
                    <a:pt x="412" y="171"/>
                    <a:pt x="412" y="171"/>
                    <a:pt x="412" y="171"/>
                  </a:cubicBezTo>
                  <a:cubicBezTo>
                    <a:pt x="453" y="172"/>
                    <a:pt x="481" y="184"/>
                    <a:pt x="502" y="195"/>
                  </a:cubicBezTo>
                  <a:cubicBezTo>
                    <a:pt x="485" y="241"/>
                    <a:pt x="485" y="241"/>
                    <a:pt x="485" y="241"/>
                  </a:cubicBezTo>
                  <a:cubicBezTo>
                    <a:pt x="470" y="233"/>
                    <a:pt x="442" y="217"/>
                    <a:pt x="397" y="217"/>
                  </a:cubicBezTo>
                  <a:cubicBezTo>
                    <a:pt x="344" y="217"/>
                    <a:pt x="328" y="249"/>
                    <a:pt x="328" y="277"/>
                  </a:cubicBezTo>
                  <a:cubicBezTo>
                    <a:pt x="329" y="312"/>
                    <a:pt x="350" y="330"/>
                    <a:pt x="410" y="356"/>
                  </a:cubicBezTo>
                  <a:cubicBezTo>
                    <a:pt x="481" y="385"/>
                    <a:pt x="517" y="420"/>
                    <a:pt x="517" y="482"/>
                  </a:cubicBezTo>
                  <a:cubicBezTo>
                    <a:pt x="517" y="538"/>
                    <a:pt x="479" y="589"/>
                    <a:pt x="408" y="600"/>
                  </a:cubicBezTo>
                  <a:cubicBezTo>
                    <a:pt x="408" y="672"/>
                    <a:pt x="408" y="672"/>
                    <a:pt x="408" y="672"/>
                  </a:cubicBezTo>
                  <a:cubicBezTo>
                    <a:pt x="364" y="672"/>
                    <a:pt x="364" y="672"/>
                    <a:pt x="364" y="672"/>
                  </a:cubicBezTo>
                  <a:cubicBezTo>
                    <a:pt x="364" y="603"/>
                    <a:pt x="364" y="603"/>
                    <a:pt x="364" y="603"/>
                  </a:cubicBezTo>
                  <a:cubicBezTo>
                    <a:pt x="357" y="603"/>
                    <a:pt x="350" y="602"/>
                    <a:pt x="344" y="601"/>
                  </a:cubicBezTo>
                  <a:cubicBezTo>
                    <a:pt x="317" y="598"/>
                    <a:pt x="291" y="590"/>
                    <a:pt x="271" y="580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0" name="Freeform 162"/>
            <p:cNvSpPr>
              <a:spLocks/>
            </p:cNvSpPr>
            <p:nvPr/>
          </p:nvSpPr>
          <p:spPr bwMode="auto">
            <a:xfrm>
              <a:off x="5624513" y="1958975"/>
              <a:ext cx="26988" cy="1588"/>
            </a:xfrm>
            <a:custGeom>
              <a:avLst/>
              <a:gdLst>
                <a:gd name="T0" fmla="*/ 2147483646 w 94"/>
                <a:gd name="T1" fmla="*/ 0 h 1"/>
                <a:gd name="T2" fmla="*/ 0 w 94"/>
                <a:gd name="T3" fmla="*/ 0 h 1"/>
                <a:gd name="T4" fmla="*/ 0 w 94"/>
                <a:gd name="T5" fmla="*/ 2147483646 h 1"/>
                <a:gd name="T6" fmla="*/ 2147483646 w 94"/>
                <a:gd name="T7" fmla="*/ 2147483646 h 1"/>
                <a:gd name="T8" fmla="*/ 2147483646 w 94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4" h="1">
                  <a:moveTo>
                    <a:pt x="9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94" y="1"/>
                    <a:pt x="94" y="1"/>
                    <a:pt x="94" y="1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solidFill>
              <a:srgbClr val="FCFD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1" name="Freeform 163"/>
            <p:cNvSpPr>
              <a:spLocks/>
            </p:cNvSpPr>
            <p:nvPr/>
          </p:nvSpPr>
          <p:spPr bwMode="auto">
            <a:xfrm>
              <a:off x="5170488" y="2346325"/>
              <a:ext cx="95250" cy="1588"/>
            </a:xfrm>
            <a:custGeom>
              <a:avLst/>
              <a:gdLst>
                <a:gd name="T0" fmla="*/ 0 w 320"/>
                <a:gd name="T1" fmla="*/ 2147483646 h 2"/>
                <a:gd name="T2" fmla="*/ 2147483646 w 320"/>
                <a:gd name="T3" fmla="*/ 2147483646 h 2"/>
                <a:gd name="T4" fmla="*/ 2147483646 w 320"/>
                <a:gd name="T5" fmla="*/ 0 h 2"/>
                <a:gd name="T6" fmla="*/ 0 w 320"/>
                <a:gd name="T7" fmla="*/ 0 h 2"/>
                <a:gd name="T8" fmla="*/ 0 w 320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0" h="2">
                  <a:moveTo>
                    <a:pt x="0" y="2"/>
                  </a:moveTo>
                  <a:cubicBezTo>
                    <a:pt x="319" y="2"/>
                    <a:pt x="319" y="2"/>
                    <a:pt x="319" y="2"/>
                  </a:cubicBezTo>
                  <a:cubicBezTo>
                    <a:pt x="319" y="1"/>
                    <a:pt x="320" y="1"/>
                    <a:pt x="32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2" name="Freeform 164"/>
            <p:cNvSpPr>
              <a:spLocks/>
            </p:cNvSpPr>
            <p:nvPr/>
          </p:nvSpPr>
          <p:spPr bwMode="auto">
            <a:xfrm>
              <a:off x="5170488" y="2232025"/>
              <a:ext cx="109538" cy="114300"/>
            </a:xfrm>
            <a:custGeom>
              <a:avLst/>
              <a:gdLst>
                <a:gd name="T0" fmla="*/ 2147483646 w 363"/>
                <a:gd name="T1" fmla="*/ 2147483646 h 381"/>
                <a:gd name="T2" fmla="*/ 0 w 363"/>
                <a:gd name="T3" fmla="*/ 2147483646 h 381"/>
                <a:gd name="T4" fmla="*/ 0 w 363"/>
                <a:gd name="T5" fmla="*/ 2147483646 h 381"/>
                <a:gd name="T6" fmla="*/ 2147483646 w 363"/>
                <a:gd name="T7" fmla="*/ 2147483646 h 381"/>
                <a:gd name="T8" fmla="*/ 2147483646 w 363"/>
                <a:gd name="T9" fmla="*/ 2147483646 h 381"/>
                <a:gd name="T10" fmla="*/ 2147483646 w 363"/>
                <a:gd name="T11" fmla="*/ 2147483646 h 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3" h="381">
                  <a:moveTo>
                    <a:pt x="296" y="88"/>
                  </a:moveTo>
                  <a:cubicBezTo>
                    <a:pt x="215" y="7"/>
                    <a:pt x="89" y="0"/>
                    <a:pt x="0" y="66"/>
                  </a:cubicBezTo>
                  <a:cubicBezTo>
                    <a:pt x="0" y="381"/>
                    <a:pt x="0" y="381"/>
                    <a:pt x="0" y="381"/>
                  </a:cubicBezTo>
                  <a:cubicBezTo>
                    <a:pt x="320" y="381"/>
                    <a:pt x="320" y="381"/>
                    <a:pt x="320" y="381"/>
                  </a:cubicBezTo>
                  <a:cubicBezTo>
                    <a:pt x="347" y="343"/>
                    <a:pt x="363" y="297"/>
                    <a:pt x="363" y="249"/>
                  </a:cubicBezTo>
                  <a:cubicBezTo>
                    <a:pt x="363" y="188"/>
                    <a:pt x="339" y="131"/>
                    <a:pt x="296" y="88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3" name="Freeform 165"/>
            <p:cNvSpPr>
              <a:spLocks/>
            </p:cNvSpPr>
            <p:nvPr/>
          </p:nvSpPr>
          <p:spPr bwMode="auto">
            <a:xfrm>
              <a:off x="5170488" y="1958975"/>
              <a:ext cx="109538" cy="115888"/>
            </a:xfrm>
            <a:custGeom>
              <a:avLst/>
              <a:gdLst>
                <a:gd name="T0" fmla="*/ 2147483646 w 365"/>
                <a:gd name="T1" fmla="*/ 2147483646 h 388"/>
                <a:gd name="T2" fmla="*/ 2147483646 w 365"/>
                <a:gd name="T3" fmla="*/ 2147483646 h 388"/>
                <a:gd name="T4" fmla="*/ 2147483646 w 365"/>
                <a:gd name="T5" fmla="*/ 2147483646 h 388"/>
                <a:gd name="T6" fmla="*/ 2147483646 w 365"/>
                <a:gd name="T7" fmla="*/ 0 h 388"/>
                <a:gd name="T8" fmla="*/ 0 w 365"/>
                <a:gd name="T9" fmla="*/ 0 h 388"/>
                <a:gd name="T10" fmla="*/ 0 w 365"/>
                <a:gd name="T11" fmla="*/ 2147483646 h 388"/>
                <a:gd name="T12" fmla="*/ 0 w 365"/>
                <a:gd name="T13" fmla="*/ 2147483646 h 388"/>
                <a:gd name="T14" fmla="*/ 2147483646 w 365"/>
                <a:gd name="T15" fmla="*/ 2147483646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388">
                  <a:moveTo>
                    <a:pt x="298" y="300"/>
                  </a:moveTo>
                  <a:cubicBezTo>
                    <a:pt x="341" y="257"/>
                    <a:pt x="365" y="200"/>
                    <a:pt x="365" y="139"/>
                  </a:cubicBezTo>
                  <a:cubicBezTo>
                    <a:pt x="365" y="131"/>
                    <a:pt x="364" y="124"/>
                    <a:pt x="364" y="116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89" y="388"/>
                    <a:pt x="217" y="381"/>
                    <a:pt x="298" y="300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4" name="Freeform 166"/>
            <p:cNvSpPr>
              <a:spLocks/>
            </p:cNvSpPr>
            <p:nvPr/>
          </p:nvSpPr>
          <p:spPr bwMode="auto">
            <a:xfrm>
              <a:off x="5262563" y="1958975"/>
              <a:ext cx="17463" cy="34925"/>
            </a:xfrm>
            <a:custGeom>
              <a:avLst/>
              <a:gdLst>
                <a:gd name="T0" fmla="*/ 0 w 11"/>
                <a:gd name="T1" fmla="*/ 0 h 22"/>
                <a:gd name="T2" fmla="*/ 0 w 11"/>
                <a:gd name="T3" fmla="*/ 0 h 22"/>
                <a:gd name="T4" fmla="*/ 2147483646 w 11"/>
                <a:gd name="T5" fmla="*/ 2147483646 h 22"/>
                <a:gd name="T6" fmla="*/ 2147483646 w 11"/>
                <a:gd name="T7" fmla="*/ 2147483646 h 22"/>
                <a:gd name="T8" fmla="*/ 0 w 1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" h="22">
                  <a:moveTo>
                    <a:pt x="0" y="0"/>
                  </a:moveTo>
                  <a:lnTo>
                    <a:pt x="0" y="0"/>
                  </a:lnTo>
                  <a:lnTo>
                    <a:pt x="11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5" name="Freeform 167"/>
            <p:cNvSpPr>
              <a:spLocks/>
            </p:cNvSpPr>
            <p:nvPr/>
          </p:nvSpPr>
          <p:spPr bwMode="auto">
            <a:xfrm>
              <a:off x="5262563" y="1958975"/>
              <a:ext cx="17463" cy="34925"/>
            </a:xfrm>
            <a:custGeom>
              <a:avLst/>
              <a:gdLst>
                <a:gd name="T0" fmla="*/ 2147483646 w 54"/>
                <a:gd name="T1" fmla="*/ 0 h 116"/>
                <a:gd name="T2" fmla="*/ 0 w 54"/>
                <a:gd name="T3" fmla="*/ 0 h 116"/>
                <a:gd name="T4" fmla="*/ 2147483646 w 54"/>
                <a:gd name="T5" fmla="*/ 2147483646 h 116"/>
                <a:gd name="T6" fmla="*/ 2147483646 w 54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4" h="116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4" y="116"/>
                    <a:pt x="54" y="116"/>
                    <a:pt x="54" y="116"/>
                  </a:cubicBezTo>
                  <a:cubicBezTo>
                    <a:pt x="49" y="73"/>
                    <a:pt x="33" y="33"/>
                    <a:pt x="6" y="0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6" name="Freeform 168"/>
            <p:cNvSpPr>
              <a:spLocks/>
            </p:cNvSpPr>
            <p:nvPr/>
          </p:nvSpPr>
          <p:spPr bwMode="auto">
            <a:xfrm>
              <a:off x="5788025" y="1958975"/>
              <a:ext cx="111125" cy="115888"/>
            </a:xfrm>
            <a:custGeom>
              <a:avLst/>
              <a:gdLst>
                <a:gd name="T0" fmla="*/ 2147483646 w 365"/>
                <a:gd name="T1" fmla="*/ 2147483646 h 389"/>
                <a:gd name="T2" fmla="*/ 2147483646 w 365"/>
                <a:gd name="T3" fmla="*/ 2147483646 h 389"/>
                <a:gd name="T4" fmla="*/ 2147483646 w 365"/>
                <a:gd name="T5" fmla="*/ 0 h 389"/>
                <a:gd name="T6" fmla="*/ 2147483646 w 365"/>
                <a:gd name="T7" fmla="*/ 0 h 389"/>
                <a:gd name="T8" fmla="*/ 0 w 365"/>
                <a:gd name="T9" fmla="*/ 2147483646 h 389"/>
                <a:gd name="T10" fmla="*/ 2147483646 w 365"/>
                <a:gd name="T11" fmla="*/ 2147483646 h 3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5" h="389">
                  <a:moveTo>
                    <a:pt x="67" y="301"/>
                  </a:moveTo>
                  <a:cubicBezTo>
                    <a:pt x="148" y="382"/>
                    <a:pt x="276" y="389"/>
                    <a:pt x="365" y="321"/>
                  </a:cubicBezTo>
                  <a:cubicBezTo>
                    <a:pt x="365" y="0"/>
                    <a:pt x="365" y="0"/>
                    <a:pt x="36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18" y="40"/>
                    <a:pt x="0" y="88"/>
                    <a:pt x="0" y="140"/>
                  </a:cubicBezTo>
                  <a:cubicBezTo>
                    <a:pt x="0" y="201"/>
                    <a:pt x="24" y="258"/>
                    <a:pt x="67" y="301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7" name="Freeform 169"/>
            <p:cNvSpPr>
              <a:spLocks/>
            </p:cNvSpPr>
            <p:nvPr/>
          </p:nvSpPr>
          <p:spPr bwMode="auto">
            <a:xfrm>
              <a:off x="5800725" y="2346325"/>
              <a:ext cx="98425" cy="1588"/>
            </a:xfrm>
            <a:custGeom>
              <a:avLst/>
              <a:gdLst>
                <a:gd name="T0" fmla="*/ 2147483646 w 324"/>
                <a:gd name="T1" fmla="*/ 2147483646 h 2"/>
                <a:gd name="T2" fmla="*/ 2147483646 w 324"/>
                <a:gd name="T3" fmla="*/ 2147483646 h 2"/>
                <a:gd name="T4" fmla="*/ 2147483646 w 324"/>
                <a:gd name="T5" fmla="*/ 0 h 2"/>
                <a:gd name="T6" fmla="*/ 0 w 324"/>
                <a:gd name="T7" fmla="*/ 0 h 2"/>
                <a:gd name="T8" fmla="*/ 2147483646 w 324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4" h="2">
                  <a:moveTo>
                    <a:pt x="1" y="2"/>
                  </a:moveTo>
                  <a:cubicBezTo>
                    <a:pt x="324" y="2"/>
                    <a:pt x="324" y="2"/>
                    <a:pt x="324" y="2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8" name="Freeform 170"/>
            <p:cNvSpPr>
              <a:spLocks/>
            </p:cNvSpPr>
            <p:nvPr/>
          </p:nvSpPr>
          <p:spPr bwMode="auto">
            <a:xfrm>
              <a:off x="5788025" y="2232025"/>
              <a:ext cx="111125" cy="114300"/>
            </a:xfrm>
            <a:custGeom>
              <a:avLst/>
              <a:gdLst>
                <a:gd name="T0" fmla="*/ 2147483646 w 367"/>
                <a:gd name="T1" fmla="*/ 2147483646 h 381"/>
                <a:gd name="T2" fmla="*/ 0 w 367"/>
                <a:gd name="T3" fmla="*/ 2147483646 h 381"/>
                <a:gd name="T4" fmla="*/ 2147483646 w 367"/>
                <a:gd name="T5" fmla="*/ 2147483646 h 381"/>
                <a:gd name="T6" fmla="*/ 2147483646 w 367"/>
                <a:gd name="T7" fmla="*/ 2147483646 h 381"/>
                <a:gd name="T8" fmla="*/ 2147483646 w 367"/>
                <a:gd name="T9" fmla="*/ 2147483646 h 381"/>
                <a:gd name="T10" fmla="*/ 2147483646 w 367"/>
                <a:gd name="T11" fmla="*/ 2147483646 h 3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67" h="381">
                  <a:moveTo>
                    <a:pt x="67" y="88"/>
                  </a:moveTo>
                  <a:cubicBezTo>
                    <a:pt x="24" y="131"/>
                    <a:pt x="0" y="188"/>
                    <a:pt x="0" y="249"/>
                  </a:cubicBezTo>
                  <a:cubicBezTo>
                    <a:pt x="0" y="297"/>
                    <a:pt x="15" y="343"/>
                    <a:pt x="43" y="381"/>
                  </a:cubicBezTo>
                  <a:cubicBezTo>
                    <a:pt x="367" y="381"/>
                    <a:pt x="367" y="381"/>
                    <a:pt x="367" y="381"/>
                  </a:cubicBezTo>
                  <a:cubicBezTo>
                    <a:pt x="367" y="70"/>
                    <a:pt x="367" y="70"/>
                    <a:pt x="367" y="70"/>
                  </a:cubicBezTo>
                  <a:cubicBezTo>
                    <a:pt x="278" y="0"/>
                    <a:pt x="149" y="6"/>
                    <a:pt x="67" y="88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29" name="Freeform 171"/>
            <p:cNvSpPr>
              <a:spLocks/>
            </p:cNvSpPr>
            <p:nvPr/>
          </p:nvSpPr>
          <p:spPr bwMode="auto">
            <a:xfrm>
              <a:off x="5286375" y="2346325"/>
              <a:ext cx="495300" cy="1588"/>
            </a:xfrm>
            <a:custGeom>
              <a:avLst/>
              <a:gdLst>
                <a:gd name="T0" fmla="*/ 0 w 1647"/>
                <a:gd name="T1" fmla="*/ 2147483646 h 2"/>
                <a:gd name="T2" fmla="*/ 2147483646 w 1647"/>
                <a:gd name="T3" fmla="*/ 2147483646 h 2"/>
                <a:gd name="T4" fmla="*/ 2147483646 w 1647"/>
                <a:gd name="T5" fmla="*/ 0 h 2"/>
                <a:gd name="T6" fmla="*/ 2147483646 w 1647"/>
                <a:gd name="T7" fmla="*/ 0 h 2"/>
                <a:gd name="T8" fmla="*/ 0 w 1647"/>
                <a:gd name="T9" fmla="*/ 2147483646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47" h="2">
                  <a:moveTo>
                    <a:pt x="0" y="2"/>
                  </a:moveTo>
                  <a:cubicBezTo>
                    <a:pt x="1647" y="2"/>
                    <a:pt x="1647" y="2"/>
                    <a:pt x="1647" y="2"/>
                  </a:cubicBezTo>
                  <a:cubicBezTo>
                    <a:pt x="1647" y="1"/>
                    <a:pt x="1647" y="1"/>
                    <a:pt x="16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0" name="Freeform 172"/>
            <p:cNvSpPr>
              <a:spLocks noEditPoints="1"/>
            </p:cNvSpPr>
            <p:nvPr/>
          </p:nvSpPr>
          <p:spPr bwMode="auto">
            <a:xfrm>
              <a:off x="5170488" y="1958975"/>
              <a:ext cx="728663" cy="387350"/>
            </a:xfrm>
            <a:custGeom>
              <a:avLst/>
              <a:gdLst>
                <a:gd name="T0" fmla="*/ 2147483646 w 2422"/>
                <a:gd name="T1" fmla="*/ 2147483646 h 1289"/>
                <a:gd name="T2" fmla="*/ 2147483646 w 2422"/>
                <a:gd name="T3" fmla="*/ 2147483646 h 1289"/>
                <a:gd name="T4" fmla="*/ 2147483646 w 2422"/>
                <a:gd name="T5" fmla="*/ 2147483646 h 1289"/>
                <a:gd name="T6" fmla="*/ 2147483646 w 2422"/>
                <a:gd name="T7" fmla="*/ 2147483646 h 1289"/>
                <a:gd name="T8" fmla="*/ 2147483646 w 2422"/>
                <a:gd name="T9" fmla="*/ 2147483646 h 1289"/>
                <a:gd name="T10" fmla="*/ 2147483646 w 2422"/>
                <a:gd name="T11" fmla="*/ 2147483646 h 1289"/>
                <a:gd name="T12" fmla="*/ 2147483646 w 2422"/>
                <a:gd name="T13" fmla="*/ 0 h 1289"/>
                <a:gd name="T14" fmla="*/ 2147483646 w 2422"/>
                <a:gd name="T15" fmla="*/ 0 h 1289"/>
                <a:gd name="T16" fmla="*/ 2147483646 w 2422"/>
                <a:gd name="T17" fmla="*/ 0 h 1289"/>
                <a:gd name="T18" fmla="*/ 2147483646 w 2422"/>
                <a:gd name="T19" fmla="*/ 0 h 1289"/>
                <a:gd name="T20" fmla="*/ 2147483646 w 2422"/>
                <a:gd name="T21" fmla="*/ 0 h 1289"/>
                <a:gd name="T22" fmla="*/ 2147483646 w 2422"/>
                <a:gd name="T23" fmla="*/ 0 h 1289"/>
                <a:gd name="T24" fmla="*/ 2147483646 w 2422"/>
                <a:gd name="T25" fmla="*/ 0 h 1289"/>
                <a:gd name="T26" fmla="*/ 2147483646 w 2422"/>
                <a:gd name="T27" fmla="*/ 2147483646 h 1289"/>
                <a:gd name="T28" fmla="*/ 2147483646 w 2422"/>
                <a:gd name="T29" fmla="*/ 2147483646 h 1289"/>
                <a:gd name="T30" fmla="*/ 2147483646 w 2422"/>
                <a:gd name="T31" fmla="*/ 2147483646 h 1289"/>
                <a:gd name="T32" fmla="*/ 2147483646 w 2422"/>
                <a:gd name="T33" fmla="*/ 2147483646 h 1289"/>
                <a:gd name="T34" fmla="*/ 0 w 2422"/>
                <a:gd name="T35" fmla="*/ 2147483646 h 1289"/>
                <a:gd name="T36" fmla="*/ 0 w 2422"/>
                <a:gd name="T37" fmla="*/ 2147483646 h 1289"/>
                <a:gd name="T38" fmla="*/ 2147483646 w 2422"/>
                <a:gd name="T39" fmla="*/ 2147483646 h 1289"/>
                <a:gd name="T40" fmla="*/ 2147483646 w 2422"/>
                <a:gd name="T41" fmla="*/ 2147483646 h 1289"/>
                <a:gd name="T42" fmla="*/ 2147483646 w 2422"/>
                <a:gd name="T43" fmla="*/ 2147483646 h 1289"/>
                <a:gd name="T44" fmla="*/ 2147483646 w 2422"/>
                <a:gd name="T45" fmla="*/ 2147483646 h 1289"/>
                <a:gd name="T46" fmla="*/ 2147483646 w 2422"/>
                <a:gd name="T47" fmla="*/ 2147483646 h 1289"/>
                <a:gd name="T48" fmla="*/ 2147483646 w 2422"/>
                <a:gd name="T49" fmla="*/ 2147483646 h 1289"/>
                <a:gd name="T50" fmla="*/ 2147483646 w 2422"/>
                <a:gd name="T51" fmla="*/ 2147483646 h 1289"/>
                <a:gd name="T52" fmla="*/ 2147483646 w 2422"/>
                <a:gd name="T53" fmla="*/ 2147483646 h 1289"/>
                <a:gd name="T54" fmla="*/ 2147483646 w 2422"/>
                <a:gd name="T55" fmla="*/ 2147483646 h 1289"/>
                <a:gd name="T56" fmla="*/ 2147483646 w 2422"/>
                <a:gd name="T57" fmla="*/ 2147483646 h 1289"/>
                <a:gd name="T58" fmla="*/ 2147483646 w 2422"/>
                <a:gd name="T59" fmla="*/ 2147483646 h 1289"/>
                <a:gd name="T60" fmla="*/ 2147483646 w 2422"/>
                <a:gd name="T61" fmla="*/ 2147483646 h 1289"/>
                <a:gd name="T62" fmla="*/ 2147483646 w 2422"/>
                <a:gd name="T63" fmla="*/ 2147483646 h 1289"/>
                <a:gd name="T64" fmla="*/ 2147483646 w 2422"/>
                <a:gd name="T65" fmla="*/ 2147483646 h 1289"/>
                <a:gd name="T66" fmla="*/ 2147483646 w 2422"/>
                <a:gd name="T67" fmla="*/ 2147483646 h 1289"/>
                <a:gd name="T68" fmla="*/ 2147483646 w 2422"/>
                <a:gd name="T69" fmla="*/ 2147483646 h 1289"/>
                <a:gd name="T70" fmla="*/ 2147483646 w 2422"/>
                <a:gd name="T71" fmla="*/ 2147483646 h 1289"/>
                <a:gd name="T72" fmla="*/ 2147483646 w 2422"/>
                <a:gd name="T73" fmla="*/ 2147483646 h 1289"/>
                <a:gd name="T74" fmla="*/ 2147483646 w 2422"/>
                <a:gd name="T75" fmla="*/ 2147483646 h 1289"/>
                <a:gd name="T76" fmla="*/ 2147483646 w 2422"/>
                <a:gd name="T77" fmla="*/ 2147483646 h 1289"/>
                <a:gd name="T78" fmla="*/ 2147483646 w 2422"/>
                <a:gd name="T79" fmla="*/ 2147483646 h 1289"/>
                <a:gd name="T80" fmla="*/ 2147483646 w 2422"/>
                <a:gd name="T81" fmla="*/ 2147483646 h 1289"/>
                <a:gd name="T82" fmla="*/ 2147483646 w 2422"/>
                <a:gd name="T83" fmla="*/ 2147483646 h 1289"/>
                <a:gd name="T84" fmla="*/ 2147483646 w 2422"/>
                <a:gd name="T85" fmla="*/ 2147483646 h 128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422" h="1289">
                  <a:moveTo>
                    <a:pt x="2420" y="403"/>
                  </a:moveTo>
                  <a:cubicBezTo>
                    <a:pt x="2420" y="386"/>
                    <a:pt x="2420" y="386"/>
                    <a:pt x="2420" y="386"/>
                  </a:cubicBezTo>
                  <a:cubicBezTo>
                    <a:pt x="2378" y="410"/>
                    <a:pt x="2331" y="423"/>
                    <a:pt x="2284" y="423"/>
                  </a:cubicBezTo>
                  <a:cubicBezTo>
                    <a:pt x="2211" y="423"/>
                    <a:pt x="2138" y="395"/>
                    <a:pt x="2082" y="340"/>
                  </a:cubicBezTo>
                  <a:cubicBezTo>
                    <a:pt x="2047" y="305"/>
                    <a:pt x="2022" y="262"/>
                    <a:pt x="2010" y="215"/>
                  </a:cubicBezTo>
                  <a:cubicBezTo>
                    <a:pt x="2003" y="190"/>
                    <a:pt x="1999" y="165"/>
                    <a:pt x="1999" y="139"/>
                  </a:cubicBezTo>
                  <a:cubicBezTo>
                    <a:pt x="1999" y="89"/>
                    <a:pt x="2013" y="42"/>
                    <a:pt x="2037" y="0"/>
                  </a:cubicBezTo>
                  <a:cubicBezTo>
                    <a:pt x="1601" y="0"/>
                    <a:pt x="1601" y="0"/>
                    <a:pt x="1601" y="0"/>
                  </a:cubicBezTo>
                  <a:cubicBezTo>
                    <a:pt x="1507" y="0"/>
                    <a:pt x="1507" y="0"/>
                    <a:pt x="1507" y="0"/>
                  </a:cubicBezTo>
                  <a:cubicBezTo>
                    <a:pt x="1277" y="0"/>
                    <a:pt x="1277" y="0"/>
                    <a:pt x="1277" y="0"/>
                  </a:cubicBezTo>
                  <a:cubicBezTo>
                    <a:pt x="758" y="0"/>
                    <a:pt x="758" y="0"/>
                    <a:pt x="758" y="0"/>
                  </a:cubicBezTo>
                  <a:cubicBezTo>
                    <a:pt x="702" y="0"/>
                    <a:pt x="702" y="0"/>
                    <a:pt x="702" y="0"/>
                  </a:cubicBezTo>
                  <a:cubicBezTo>
                    <a:pt x="383" y="0"/>
                    <a:pt x="383" y="0"/>
                    <a:pt x="383" y="0"/>
                  </a:cubicBezTo>
                  <a:cubicBezTo>
                    <a:pt x="407" y="42"/>
                    <a:pt x="421" y="89"/>
                    <a:pt x="421" y="139"/>
                  </a:cubicBezTo>
                  <a:cubicBezTo>
                    <a:pt x="421" y="166"/>
                    <a:pt x="417" y="192"/>
                    <a:pt x="410" y="217"/>
                  </a:cubicBezTo>
                  <a:cubicBezTo>
                    <a:pt x="397" y="263"/>
                    <a:pt x="373" y="305"/>
                    <a:pt x="338" y="340"/>
                  </a:cubicBezTo>
                  <a:cubicBezTo>
                    <a:pt x="282" y="395"/>
                    <a:pt x="210" y="423"/>
                    <a:pt x="137" y="423"/>
                  </a:cubicBezTo>
                  <a:cubicBezTo>
                    <a:pt x="89" y="423"/>
                    <a:pt x="42" y="410"/>
                    <a:pt x="0" y="386"/>
                  </a:cubicBezTo>
                  <a:cubicBezTo>
                    <a:pt x="0" y="908"/>
                    <a:pt x="0" y="908"/>
                    <a:pt x="0" y="908"/>
                  </a:cubicBezTo>
                  <a:cubicBezTo>
                    <a:pt x="108" y="850"/>
                    <a:pt x="245" y="865"/>
                    <a:pt x="336" y="956"/>
                  </a:cubicBezTo>
                  <a:cubicBezTo>
                    <a:pt x="389" y="1010"/>
                    <a:pt x="419" y="1081"/>
                    <a:pt x="419" y="1157"/>
                  </a:cubicBezTo>
                  <a:cubicBezTo>
                    <a:pt x="419" y="1204"/>
                    <a:pt x="406" y="1249"/>
                    <a:pt x="385" y="1289"/>
                  </a:cubicBezTo>
                  <a:cubicBezTo>
                    <a:pt x="2031" y="1289"/>
                    <a:pt x="2031" y="1289"/>
                    <a:pt x="2031" y="1289"/>
                  </a:cubicBezTo>
                  <a:cubicBezTo>
                    <a:pt x="2009" y="1249"/>
                    <a:pt x="1997" y="1204"/>
                    <a:pt x="1997" y="1157"/>
                  </a:cubicBezTo>
                  <a:cubicBezTo>
                    <a:pt x="1997" y="1081"/>
                    <a:pt x="2026" y="1010"/>
                    <a:pt x="2080" y="956"/>
                  </a:cubicBezTo>
                  <a:cubicBezTo>
                    <a:pt x="2172" y="864"/>
                    <a:pt x="2312" y="850"/>
                    <a:pt x="2420" y="911"/>
                  </a:cubicBezTo>
                  <a:cubicBezTo>
                    <a:pt x="2420" y="404"/>
                    <a:pt x="2420" y="404"/>
                    <a:pt x="2420" y="404"/>
                  </a:cubicBezTo>
                  <a:cubicBezTo>
                    <a:pt x="2422" y="403"/>
                    <a:pt x="2422" y="403"/>
                    <a:pt x="2422" y="403"/>
                  </a:cubicBezTo>
                  <a:cubicBezTo>
                    <a:pt x="2422" y="402"/>
                    <a:pt x="2422" y="402"/>
                    <a:pt x="2422" y="402"/>
                  </a:cubicBezTo>
                  <a:lnTo>
                    <a:pt x="2420" y="403"/>
                  </a:lnTo>
                  <a:close/>
                  <a:moveTo>
                    <a:pt x="1210" y="1033"/>
                  </a:moveTo>
                  <a:cubicBezTo>
                    <a:pt x="1170" y="1033"/>
                    <a:pt x="1131" y="1027"/>
                    <a:pt x="1094" y="1015"/>
                  </a:cubicBezTo>
                  <a:cubicBezTo>
                    <a:pt x="1093" y="1015"/>
                    <a:pt x="1093" y="1015"/>
                    <a:pt x="1093" y="1015"/>
                  </a:cubicBezTo>
                  <a:cubicBezTo>
                    <a:pt x="966" y="974"/>
                    <a:pt x="867" y="870"/>
                    <a:pt x="834" y="740"/>
                  </a:cubicBezTo>
                  <a:cubicBezTo>
                    <a:pt x="830" y="722"/>
                    <a:pt x="826" y="704"/>
                    <a:pt x="824" y="685"/>
                  </a:cubicBezTo>
                  <a:cubicBezTo>
                    <a:pt x="823" y="672"/>
                    <a:pt x="822" y="658"/>
                    <a:pt x="822" y="645"/>
                  </a:cubicBezTo>
                  <a:cubicBezTo>
                    <a:pt x="822" y="431"/>
                    <a:pt x="996" y="257"/>
                    <a:pt x="1210" y="257"/>
                  </a:cubicBezTo>
                  <a:cubicBezTo>
                    <a:pt x="1264" y="257"/>
                    <a:pt x="1316" y="268"/>
                    <a:pt x="1362" y="288"/>
                  </a:cubicBezTo>
                  <a:cubicBezTo>
                    <a:pt x="1420" y="313"/>
                    <a:pt x="1470" y="351"/>
                    <a:pt x="1510" y="398"/>
                  </a:cubicBezTo>
                  <a:cubicBezTo>
                    <a:pt x="1565" y="466"/>
                    <a:pt x="1598" y="551"/>
                    <a:pt x="1598" y="645"/>
                  </a:cubicBezTo>
                  <a:cubicBezTo>
                    <a:pt x="1598" y="698"/>
                    <a:pt x="1587" y="749"/>
                    <a:pt x="1568" y="796"/>
                  </a:cubicBezTo>
                  <a:cubicBezTo>
                    <a:pt x="1567" y="796"/>
                    <a:pt x="1567" y="797"/>
                    <a:pt x="1567" y="797"/>
                  </a:cubicBezTo>
                  <a:cubicBezTo>
                    <a:pt x="1508" y="936"/>
                    <a:pt x="1370" y="1033"/>
                    <a:pt x="1210" y="1033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1" name="Freeform 173"/>
            <p:cNvSpPr>
              <a:spLocks/>
            </p:cNvSpPr>
            <p:nvPr/>
          </p:nvSpPr>
          <p:spPr bwMode="auto">
            <a:xfrm>
              <a:off x="5495925" y="2193925"/>
              <a:ext cx="25400" cy="23813"/>
            </a:xfrm>
            <a:custGeom>
              <a:avLst/>
              <a:gdLst>
                <a:gd name="T0" fmla="*/ 0 w 83"/>
                <a:gd name="T1" fmla="*/ 2147483646 h 75"/>
                <a:gd name="T2" fmla="*/ 2147483646 w 83"/>
                <a:gd name="T3" fmla="*/ 2147483646 h 75"/>
                <a:gd name="T4" fmla="*/ 2147483646 w 83"/>
                <a:gd name="T5" fmla="*/ 2147483646 h 75"/>
                <a:gd name="T6" fmla="*/ 2147483646 w 83"/>
                <a:gd name="T7" fmla="*/ 2147483646 h 75"/>
                <a:gd name="T8" fmla="*/ 2147483646 w 83"/>
                <a:gd name="T9" fmla="*/ 2147483646 h 75"/>
                <a:gd name="T10" fmla="*/ 2147483646 w 83"/>
                <a:gd name="T11" fmla="*/ 0 h 75"/>
                <a:gd name="T12" fmla="*/ 0 w 83"/>
                <a:gd name="T13" fmla="*/ 2147483646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" h="75">
                  <a:moveTo>
                    <a:pt x="0" y="39"/>
                  </a:moveTo>
                  <a:cubicBezTo>
                    <a:pt x="4" y="44"/>
                    <a:pt x="7" y="49"/>
                    <a:pt x="10" y="54"/>
                  </a:cubicBezTo>
                  <a:cubicBezTo>
                    <a:pt x="30" y="64"/>
                    <a:pt x="56" y="72"/>
                    <a:pt x="83" y="75"/>
                  </a:cubicBezTo>
                  <a:cubicBezTo>
                    <a:pt x="80" y="69"/>
                    <a:pt x="78" y="62"/>
                    <a:pt x="75" y="56"/>
                  </a:cubicBezTo>
                  <a:cubicBezTo>
                    <a:pt x="69" y="43"/>
                    <a:pt x="62" y="31"/>
                    <a:pt x="55" y="19"/>
                  </a:cubicBezTo>
                  <a:cubicBezTo>
                    <a:pt x="39" y="14"/>
                    <a:pt x="26" y="7"/>
                    <a:pt x="15" y="0"/>
                  </a:cubicBezTo>
                  <a:lnTo>
                    <a:pt x="0" y="39"/>
                  </a:ln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Freeform 174"/>
            <p:cNvSpPr>
              <a:spLocks/>
            </p:cNvSpPr>
            <p:nvPr/>
          </p:nvSpPr>
          <p:spPr bwMode="auto">
            <a:xfrm>
              <a:off x="5495925" y="2206625"/>
              <a:ext cx="3175" cy="4763"/>
            </a:xfrm>
            <a:custGeom>
              <a:avLst/>
              <a:gdLst>
                <a:gd name="T0" fmla="*/ 0 w 12"/>
                <a:gd name="T1" fmla="*/ 2147483646 h 15"/>
                <a:gd name="T2" fmla="*/ 2147483646 w 12"/>
                <a:gd name="T3" fmla="*/ 2147483646 h 15"/>
                <a:gd name="T4" fmla="*/ 2147483646 w 12"/>
                <a:gd name="T5" fmla="*/ 0 h 15"/>
                <a:gd name="T6" fmla="*/ 0 w 12"/>
                <a:gd name="T7" fmla="*/ 2147483646 h 1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15">
                  <a:moveTo>
                    <a:pt x="0" y="7"/>
                  </a:moveTo>
                  <a:cubicBezTo>
                    <a:pt x="3" y="10"/>
                    <a:pt x="8" y="12"/>
                    <a:pt x="12" y="15"/>
                  </a:cubicBezTo>
                  <a:cubicBezTo>
                    <a:pt x="9" y="10"/>
                    <a:pt x="6" y="5"/>
                    <a:pt x="2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Freeform 175"/>
            <p:cNvSpPr>
              <a:spLocks/>
            </p:cNvSpPr>
            <p:nvPr/>
          </p:nvSpPr>
          <p:spPr bwMode="auto">
            <a:xfrm>
              <a:off x="5497513" y="2066925"/>
              <a:ext cx="76200" cy="171450"/>
            </a:xfrm>
            <a:custGeom>
              <a:avLst/>
              <a:gdLst>
                <a:gd name="T0" fmla="*/ 2147483646 w 252"/>
                <a:gd name="T1" fmla="*/ 2147483646 h 568"/>
                <a:gd name="T2" fmla="*/ 2147483646 w 252"/>
                <a:gd name="T3" fmla="*/ 2147483646 h 568"/>
                <a:gd name="T4" fmla="*/ 2147483646 w 252"/>
                <a:gd name="T5" fmla="*/ 2147483646 h 568"/>
                <a:gd name="T6" fmla="*/ 2147483646 w 252"/>
                <a:gd name="T7" fmla="*/ 2147483646 h 568"/>
                <a:gd name="T8" fmla="*/ 2147483646 w 252"/>
                <a:gd name="T9" fmla="*/ 2147483646 h 568"/>
                <a:gd name="T10" fmla="*/ 2147483646 w 252"/>
                <a:gd name="T11" fmla="*/ 2147483646 h 568"/>
                <a:gd name="T12" fmla="*/ 2147483646 w 252"/>
                <a:gd name="T13" fmla="*/ 2147483646 h 568"/>
                <a:gd name="T14" fmla="*/ 2147483646 w 252"/>
                <a:gd name="T15" fmla="*/ 2147483646 h 568"/>
                <a:gd name="T16" fmla="*/ 2147483646 w 252"/>
                <a:gd name="T17" fmla="*/ 2147483646 h 568"/>
                <a:gd name="T18" fmla="*/ 2147483646 w 252"/>
                <a:gd name="T19" fmla="*/ 2147483646 h 568"/>
                <a:gd name="T20" fmla="*/ 2147483646 w 252"/>
                <a:gd name="T21" fmla="*/ 2147483646 h 568"/>
                <a:gd name="T22" fmla="*/ 2147483646 w 252"/>
                <a:gd name="T23" fmla="*/ 2147483646 h 568"/>
                <a:gd name="T24" fmla="*/ 2147483646 w 252"/>
                <a:gd name="T25" fmla="*/ 0 h 568"/>
                <a:gd name="T26" fmla="*/ 2147483646 w 252"/>
                <a:gd name="T27" fmla="*/ 0 h 568"/>
                <a:gd name="T28" fmla="*/ 2147483646 w 252"/>
                <a:gd name="T29" fmla="*/ 2147483646 h 568"/>
                <a:gd name="T30" fmla="*/ 0 w 252"/>
                <a:gd name="T31" fmla="*/ 2147483646 h 568"/>
                <a:gd name="T32" fmla="*/ 2147483646 w 252"/>
                <a:gd name="T33" fmla="*/ 2147483646 h 568"/>
                <a:gd name="T34" fmla="*/ 2147483646 w 252"/>
                <a:gd name="T35" fmla="*/ 2147483646 h 568"/>
                <a:gd name="T36" fmla="*/ 2147483646 w 252"/>
                <a:gd name="T37" fmla="*/ 2147483646 h 568"/>
                <a:gd name="T38" fmla="*/ 2147483646 w 252"/>
                <a:gd name="T39" fmla="*/ 2147483646 h 568"/>
                <a:gd name="T40" fmla="*/ 2147483646 w 252"/>
                <a:gd name="T41" fmla="*/ 2147483646 h 568"/>
                <a:gd name="T42" fmla="*/ 2147483646 w 252"/>
                <a:gd name="T43" fmla="*/ 2147483646 h 5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52" h="568">
                  <a:moveTo>
                    <a:pt x="79" y="497"/>
                  </a:moveTo>
                  <a:cubicBezTo>
                    <a:pt x="85" y="498"/>
                    <a:pt x="92" y="499"/>
                    <a:pt x="99" y="499"/>
                  </a:cubicBezTo>
                  <a:cubicBezTo>
                    <a:pt x="99" y="568"/>
                    <a:pt x="99" y="568"/>
                    <a:pt x="99" y="568"/>
                  </a:cubicBezTo>
                  <a:cubicBezTo>
                    <a:pt x="143" y="568"/>
                    <a:pt x="143" y="568"/>
                    <a:pt x="143" y="568"/>
                  </a:cubicBezTo>
                  <a:cubicBezTo>
                    <a:pt x="143" y="496"/>
                    <a:pt x="143" y="496"/>
                    <a:pt x="143" y="496"/>
                  </a:cubicBezTo>
                  <a:cubicBezTo>
                    <a:pt x="214" y="485"/>
                    <a:pt x="252" y="434"/>
                    <a:pt x="252" y="378"/>
                  </a:cubicBezTo>
                  <a:cubicBezTo>
                    <a:pt x="252" y="316"/>
                    <a:pt x="216" y="281"/>
                    <a:pt x="145" y="252"/>
                  </a:cubicBezTo>
                  <a:cubicBezTo>
                    <a:pt x="85" y="226"/>
                    <a:pt x="64" y="208"/>
                    <a:pt x="63" y="173"/>
                  </a:cubicBezTo>
                  <a:cubicBezTo>
                    <a:pt x="63" y="145"/>
                    <a:pt x="79" y="113"/>
                    <a:pt x="132" y="113"/>
                  </a:cubicBezTo>
                  <a:cubicBezTo>
                    <a:pt x="177" y="113"/>
                    <a:pt x="205" y="129"/>
                    <a:pt x="220" y="137"/>
                  </a:cubicBezTo>
                  <a:cubicBezTo>
                    <a:pt x="237" y="91"/>
                    <a:pt x="237" y="91"/>
                    <a:pt x="237" y="91"/>
                  </a:cubicBezTo>
                  <a:cubicBezTo>
                    <a:pt x="216" y="80"/>
                    <a:pt x="188" y="68"/>
                    <a:pt x="147" y="67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69"/>
                    <a:pt x="103" y="69"/>
                    <a:pt x="103" y="69"/>
                  </a:cubicBezTo>
                  <a:cubicBezTo>
                    <a:pt x="40" y="80"/>
                    <a:pt x="0" y="123"/>
                    <a:pt x="0" y="181"/>
                  </a:cubicBezTo>
                  <a:cubicBezTo>
                    <a:pt x="0" y="241"/>
                    <a:pt x="43" y="273"/>
                    <a:pt x="114" y="301"/>
                  </a:cubicBezTo>
                  <a:cubicBezTo>
                    <a:pt x="165" y="322"/>
                    <a:pt x="188" y="346"/>
                    <a:pt x="188" y="384"/>
                  </a:cubicBezTo>
                  <a:cubicBezTo>
                    <a:pt x="188" y="423"/>
                    <a:pt x="159" y="452"/>
                    <a:pt x="110" y="452"/>
                  </a:cubicBezTo>
                  <a:cubicBezTo>
                    <a:pt x="89" y="452"/>
                    <a:pt x="69" y="448"/>
                    <a:pt x="51" y="441"/>
                  </a:cubicBezTo>
                  <a:cubicBezTo>
                    <a:pt x="58" y="453"/>
                    <a:pt x="65" y="465"/>
                    <a:pt x="71" y="478"/>
                  </a:cubicBezTo>
                  <a:cubicBezTo>
                    <a:pt x="74" y="484"/>
                    <a:pt x="76" y="491"/>
                    <a:pt x="79" y="497"/>
                  </a:cubicBezTo>
                  <a:close/>
                </a:path>
              </a:pathLst>
            </a:custGeom>
            <a:solidFill>
              <a:srgbClr val="8F9E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777" name="Group 135"/>
          <p:cNvGrpSpPr>
            <a:grpSpLocks/>
          </p:cNvGrpSpPr>
          <p:nvPr/>
        </p:nvGrpSpPr>
        <p:grpSpPr bwMode="auto">
          <a:xfrm>
            <a:off x="533400" y="1885950"/>
            <a:ext cx="1177925" cy="1179513"/>
            <a:chOff x="6551613" y="1431925"/>
            <a:chExt cx="1177925" cy="1179513"/>
          </a:xfrm>
        </p:grpSpPr>
        <p:sp>
          <p:nvSpPr>
            <p:cNvPr id="32780" name="Oval 11"/>
            <p:cNvSpPr>
              <a:spLocks noChangeArrowheads="1"/>
            </p:cNvSpPr>
            <p:nvPr/>
          </p:nvSpPr>
          <p:spPr bwMode="auto">
            <a:xfrm>
              <a:off x="6551613" y="1431925"/>
              <a:ext cx="1177925" cy="1179513"/>
            </a:xfrm>
            <a:prstGeom prst="ellipse">
              <a:avLst/>
            </a:prstGeom>
            <a:solidFill>
              <a:srgbClr val="3C444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sp>
          <p:nvSpPr>
            <p:cNvPr id="32781" name="Freeform 176"/>
            <p:cNvSpPr>
              <a:spLocks/>
            </p:cNvSpPr>
            <p:nvPr/>
          </p:nvSpPr>
          <p:spPr bwMode="auto">
            <a:xfrm>
              <a:off x="6554788" y="1806575"/>
              <a:ext cx="993775" cy="777875"/>
            </a:xfrm>
            <a:custGeom>
              <a:avLst/>
              <a:gdLst>
                <a:gd name="T0" fmla="*/ 2147483646 w 3300"/>
                <a:gd name="T1" fmla="*/ 2147483646 h 2581"/>
                <a:gd name="T2" fmla="*/ 2147483646 w 3300"/>
                <a:gd name="T3" fmla="*/ 0 h 2581"/>
                <a:gd name="T4" fmla="*/ 2147483646 w 3300"/>
                <a:gd name="T5" fmla="*/ 2147483646 h 2581"/>
                <a:gd name="T6" fmla="*/ 2147483646 w 3300"/>
                <a:gd name="T7" fmla="*/ 2147483646 h 2581"/>
                <a:gd name="T8" fmla="*/ 2147483646 w 3300"/>
                <a:gd name="T9" fmla="*/ 2147483646 h 2581"/>
                <a:gd name="T10" fmla="*/ 0 w 3300"/>
                <a:gd name="T11" fmla="*/ 2147483646 h 2581"/>
                <a:gd name="T12" fmla="*/ 2147483646 w 3300"/>
                <a:gd name="T13" fmla="*/ 2147483646 h 2581"/>
                <a:gd name="T14" fmla="*/ 2147483646 w 3300"/>
                <a:gd name="T15" fmla="*/ 2147483646 h 2581"/>
                <a:gd name="T16" fmla="*/ 2147483646 w 3300"/>
                <a:gd name="T17" fmla="*/ 2147483646 h 25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00" h="2581">
                  <a:moveTo>
                    <a:pt x="3300" y="968"/>
                  </a:moveTo>
                  <a:cubicBezTo>
                    <a:pt x="3293" y="0"/>
                    <a:pt x="3293" y="0"/>
                    <a:pt x="3293" y="0"/>
                  </a:cubicBezTo>
                  <a:cubicBezTo>
                    <a:pt x="1739" y="44"/>
                    <a:pt x="1739" y="44"/>
                    <a:pt x="1739" y="44"/>
                  </a:cubicBezTo>
                  <a:cubicBezTo>
                    <a:pt x="1766" y="426"/>
                    <a:pt x="1766" y="426"/>
                    <a:pt x="1766" y="426"/>
                  </a:cubicBezTo>
                  <a:cubicBezTo>
                    <a:pt x="1007" y="219"/>
                    <a:pt x="1007" y="219"/>
                    <a:pt x="1007" y="219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86" y="1710"/>
                    <a:pt x="632" y="2353"/>
                    <a:pt x="1362" y="2581"/>
                  </a:cubicBezTo>
                  <a:cubicBezTo>
                    <a:pt x="3263" y="1239"/>
                    <a:pt x="3263" y="1239"/>
                    <a:pt x="3263" y="1239"/>
                  </a:cubicBezTo>
                  <a:lnTo>
                    <a:pt x="3300" y="968"/>
                  </a:lnTo>
                  <a:close/>
                </a:path>
              </a:pathLst>
            </a:custGeom>
            <a:solidFill>
              <a:srgbClr val="2F383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Freeform 177"/>
            <p:cNvSpPr>
              <a:spLocks/>
            </p:cNvSpPr>
            <p:nvPr/>
          </p:nvSpPr>
          <p:spPr bwMode="auto">
            <a:xfrm>
              <a:off x="7080250" y="1693863"/>
              <a:ext cx="466725" cy="225425"/>
            </a:xfrm>
            <a:custGeom>
              <a:avLst/>
              <a:gdLst>
                <a:gd name="T0" fmla="*/ 2147483646 w 1548"/>
                <a:gd name="T1" fmla="*/ 2147483646 h 749"/>
                <a:gd name="T2" fmla="*/ 2147483646 w 1548"/>
                <a:gd name="T3" fmla="*/ 2147483646 h 749"/>
                <a:gd name="T4" fmla="*/ 2147483646 w 1548"/>
                <a:gd name="T5" fmla="*/ 0 h 749"/>
                <a:gd name="T6" fmla="*/ 0 w 1548"/>
                <a:gd name="T7" fmla="*/ 2147483646 h 749"/>
                <a:gd name="T8" fmla="*/ 2147483646 w 1548"/>
                <a:gd name="T9" fmla="*/ 2147483646 h 7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8" h="749">
                  <a:moveTo>
                    <a:pt x="774" y="749"/>
                  </a:moveTo>
                  <a:cubicBezTo>
                    <a:pt x="1187" y="749"/>
                    <a:pt x="1536" y="579"/>
                    <a:pt x="1548" y="375"/>
                  </a:cubicBezTo>
                  <a:cubicBezTo>
                    <a:pt x="1536" y="171"/>
                    <a:pt x="1187" y="0"/>
                    <a:pt x="774" y="0"/>
                  </a:cubicBezTo>
                  <a:cubicBezTo>
                    <a:pt x="361" y="0"/>
                    <a:pt x="12" y="171"/>
                    <a:pt x="0" y="375"/>
                  </a:cubicBezTo>
                  <a:cubicBezTo>
                    <a:pt x="12" y="579"/>
                    <a:pt x="361" y="749"/>
                    <a:pt x="774" y="749"/>
                  </a:cubicBezTo>
                  <a:close/>
                </a:path>
              </a:pathLst>
            </a:custGeom>
            <a:solidFill>
              <a:srgbClr val="F2B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3" name="Freeform 178"/>
            <p:cNvSpPr>
              <a:spLocks/>
            </p:cNvSpPr>
            <p:nvPr/>
          </p:nvSpPr>
          <p:spPr bwMode="auto">
            <a:xfrm>
              <a:off x="6942138" y="2046288"/>
              <a:ext cx="19050" cy="34925"/>
            </a:xfrm>
            <a:custGeom>
              <a:avLst/>
              <a:gdLst>
                <a:gd name="T0" fmla="*/ 0 w 63"/>
                <a:gd name="T1" fmla="*/ 2147483646 h 116"/>
                <a:gd name="T2" fmla="*/ 2147483646 w 63"/>
                <a:gd name="T3" fmla="*/ 2147483646 h 116"/>
                <a:gd name="T4" fmla="*/ 2147483646 w 63"/>
                <a:gd name="T5" fmla="*/ 0 h 116"/>
                <a:gd name="T6" fmla="*/ 0 w 63"/>
                <a:gd name="T7" fmla="*/ 2147483646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3" h="116">
                  <a:moveTo>
                    <a:pt x="0" y="54"/>
                  </a:moveTo>
                  <a:cubicBezTo>
                    <a:pt x="0" y="78"/>
                    <a:pt x="19" y="96"/>
                    <a:pt x="63" y="11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6" y="6"/>
                    <a:pt x="0" y="30"/>
                    <a:pt x="0" y="54"/>
                  </a:cubicBezTo>
                  <a:close/>
                </a:path>
              </a:pathLst>
            </a:custGeom>
            <a:solidFill>
              <a:srgbClr val="F2B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Freeform 179"/>
            <p:cNvSpPr>
              <a:spLocks/>
            </p:cNvSpPr>
            <p:nvPr/>
          </p:nvSpPr>
          <p:spPr bwMode="auto">
            <a:xfrm>
              <a:off x="6961188" y="1935163"/>
              <a:ext cx="173038" cy="346075"/>
            </a:xfrm>
            <a:custGeom>
              <a:avLst/>
              <a:gdLst>
                <a:gd name="T0" fmla="*/ 2147483646 w 574"/>
                <a:gd name="T1" fmla="*/ 2147483646 h 1148"/>
                <a:gd name="T2" fmla="*/ 0 w 574"/>
                <a:gd name="T3" fmla="*/ 0 h 1148"/>
                <a:gd name="T4" fmla="*/ 0 w 574"/>
                <a:gd name="T5" fmla="*/ 2147483646 h 1148"/>
                <a:gd name="T6" fmla="*/ 2147483646 w 574"/>
                <a:gd name="T7" fmla="*/ 2147483646 h 1148"/>
                <a:gd name="T8" fmla="*/ 2147483646 w 574"/>
                <a:gd name="T9" fmla="*/ 2147483646 h 1148"/>
                <a:gd name="T10" fmla="*/ 2147483646 w 574"/>
                <a:gd name="T11" fmla="*/ 2147483646 h 1148"/>
                <a:gd name="T12" fmla="*/ 2147483646 w 574"/>
                <a:gd name="T13" fmla="*/ 2147483646 h 1148"/>
                <a:gd name="T14" fmla="*/ 2147483646 w 574"/>
                <a:gd name="T15" fmla="*/ 2147483646 h 1148"/>
                <a:gd name="T16" fmla="*/ 0 w 574"/>
                <a:gd name="T17" fmla="*/ 2147483646 h 1148"/>
                <a:gd name="T18" fmla="*/ 0 w 574"/>
                <a:gd name="T19" fmla="*/ 2147483646 h 1148"/>
                <a:gd name="T20" fmla="*/ 2147483646 w 574"/>
                <a:gd name="T21" fmla="*/ 2147483646 h 1148"/>
                <a:gd name="T22" fmla="*/ 2147483646 w 574"/>
                <a:gd name="T23" fmla="*/ 2147483646 h 1148"/>
                <a:gd name="T24" fmla="*/ 2147483646 w 574"/>
                <a:gd name="T25" fmla="*/ 2147483646 h 1148"/>
                <a:gd name="T26" fmla="*/ 2147483646 w 574"/>
                <a:gd name="T27" fmla="*/ 2147483646 h 1148"/>
                <a:gd name="T28" fmla="*/ 0 w 574"/>
                <a:gd name="T29" fmla="*/ 2147483646 h 1148"/>
                <a:gd name="T30" fmla="*/ 0 w 574"/>
                <a:gd name="T31" fmla="*/ 2147483646 h 1148"/>
                <a:gd name="T32" fmla="*/ 2147483646 w 574"/>
                <a:gd name="T33" fmla="*/ 2147483646 h 114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74" h="1148">
                  <a:moveTo>
                    <a:pt x="574" y="574"/>
                  </a:moveTo>
                  <a:cubicBezTo>
                    <a:pt x="574" y="257"/>
                    <a:pt x="316" y="0"/>
                    <a:pt x="0" y="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9" y="173"/>
                    <a:pt x="49" y="173"/>
                    <a:pt x="49" y="173"/>
                  </a:cubicBezTo>
                  <a:cubicBezTo>
                    <a:pt x="49" y="259"/>
                    <a:pt x="49" y="259"/>
                    <a:pt x="49" y="259"/>
                  </a:cubicBezTo>
                  <a:cubicBezTo>
                    <a:pt x="115" y="262"/>
                    <a:pt x="159" y="276"/>
                    <a:pt x="191" y="292"/>
                  </a:cubicBezTo>
                  <a:cubicBezTo>
                    <a:pt x="163" y="403"/>
                    <a:pt x="163" y="403"/>
                    <a:pt x="163" y="403"/>
                  </a:cubicBezTo>
                  <a:cubicBezTo>
                    <a:pt x="137" y="392"/>
                    <a:pt x="92" y="369"/>
                    <a:pt x="21" y="369"/>
                  </a:cubicBezTo>
                  <a:cubicBezTo>
                    <a:pt x="14" y="369"/>
                    <a:pt x="7" y="370"/>
                    <a:pt x="0" y="370"/>
                  </a:cubicBezTo>
                  <a:cubicBezTo>
                    <a:pt x="0" y="486"/>
                    <a:pt x="0" y="486"/>
                    <a:pt x="0" y="486"/>
                  </a:cubicBezTo>
                  <a:cubicBezTo>
                    <a:pt x="15" y="493"/>
                    <a:pt x="33" y="501"/>
                    <a:pt x="55" y="509"/>
                  </a:cubicBezTo>
                  <a:cubicBezTo>
                    <a:pt x="172" y="550"/>
                    <a:pt x="219" y="604"/>
                    <a:pt x="219" y="693"/>
                  </a:cubicBezTo>
                  <a:cubicBezTo>
                    <a:pt x="219" y="780"/>
                    <a:pt x="157" y="855"/>
                    <a:pt x="44" y="875"/>
                  </a:cubicBezTo>
                  <a:cubicBezTo>
                    <a:pt x="44" y="975"/>
                    <a:pt x="44" y="975"/>
                    <a:pt x="44" y="975"/>
                  </a:cubicBezTo>
                  <a:cubicBezTo>
                    <a:pt x="0" y="975"/>
                    <a:pt x="0" y="975"/>
                    <a:pt x="0" y="975"/>
                  </a:cubicBezTo>
                  <a:cubicBezTo>
                    <a:pt x="0" y="1148"/>
                    <a:pt x="0" y="1148"/>
                    <a:pt x="0" y="1148"/>
                  </a:cubicBezTo>
                  <a:cubicBezTo>
                    <a:pt x="316" y="1148"/>
                    <a:pt x="574" y="890"/>
                    <a:pt x="574" y="574"/>
                  </a:cubicBezTo>
                  <a:close/>
                </a:path>
              </a:pathLst>
            </a:custGeom>
            <a:solidFill>
              <a:srgbClr val="E1A7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5" name="Freeform 180"/>
            <p:cNvSpPr>
              <a:spLocks/>
            </p:cNvSpPr>
            <p:nvPr/>
          </p:nvSpPr>
          <p:spPr bwMode="auto">
            <a:xfrm>
              <a:off x="6961188" y="2127250"/>
              <a:ext cx="20638" cy="39688"/>
            </a:xfrm>
            <a:custGeom>
              <a:avLst/>
              <a:gdLst>
                <a:gd name="T0" fmla="*/ 2147483646 w 68"/>
                <a:gd name="T1" fmla="*/ 2147483646 h 131"/>
                <a:gd name="T2" fmla="*/ 0 w 68"/>
                <a:gd name="T3" fmla="*/ 0 h 131"/>
                <a:gd name="T4" fmla="*/ 0 w 68"/>
                <a:gd name="T5" fmla="*/ 2147483646 h 131"/>
                <a:gd name="T6" fmla="*/ 2147483646 w 68"/>
                <a:gd name="T7" fmla="*/ 2147483646 h 1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8" h="131">
                  <a:moveTo>
                    <a:pt x="68" y="72"/>
                  </a:moveTo>
                  <a:cubicBezTo>
                    <a:pt x="68" y="41"/>
                    <a:pt x="47" y="20"/>
                    <a:pt x="0" y="0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1" y="125"/>
                    <a:pt x="68" y="104"/>
                    <a:pt x="68" y="72"/>
                  </a:cubicBezTo>
                  <a:close/>
                </a:path>
              </a:pathLst>
            </a:custGeom>
            <a:solidFill>
              <a:srgbClr val="F2B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6" name="Freeform 181"/>
            <p:cNvSpPr>
              <a:spLocks/>
            </p:cNvSpPr>
            <p:nvPr/>
          </p:nvSpPr>
          <p:spPr bwMode="auto">
            <a:xfrm>
              <a:off x="6788150" y="1935163"/>
              <a:ext cx="173038" cy="346075"/>
            </a:xfrm>
            <a:custGeom>
              <a:avLst/>
              <a:gdLst>
                <a:gd name="T0" fmla="*/ 2147483646 w 575"/>
                <a:gd name="T1" fmla="*/ 2147483646 h 1148"/>
                <a:gd name="T2" fmla="*/ 2147483646 w 575"/>
                <a:gd name="T3" fmla="*/ 2147483646 h 1148"/>
                <a:gd name="T4" fmla="*/ 2147483646 w 575"/>
                <a:gd name="T5" fmla="*/ 2147483646 h 1148"/>
                <a:gd name="T6" fmla="*/ 2147483646 w 575"/>
                <a:gd name="T7" fmla="*/ 2147483646 h 1148"/>
                <a:gd name="T8" fmla="*/ 2147483646 w 575"/>
                <a:gd name="T9" fmla="*/ 2147483646 h 1148"/>
                <a:gd name="T10" fmla="*/ 2147483646 w 575"/>
                <a:gd name="T11" fmla="*/ 2147483646 h 1148"/>
                <a:gd name="T12" fmla="*/ 2147483646 w 575"/>
                <a:gd name="T13" fmla="*/ 2147483646 h 1148"/>
                <a:gd name="T14" fmla="*/ 2147483646 w 575"/>
                <a:gd name="T15" fmla="*/ 2147483646 h 1148"/>
                <a:gd name="T16" fmla="*/ 2147483646 w 575"/>
                <a:gd name="T17" fmla="*/ 2147483646 h 1148"/>
                <a:gd name="T18" fmla="*/ 2147483646 w 575"/>
                <a:gd name="T19" fmla="*/ 2147483646 h 1148"/>
                <a:gd name="T20" fmla="*/ 2147483646 w 575"/>
                <a:gd name="T21" fmla="*/ 2147483646 h 1148"/>
                <a:gd name="T22" fmla="*/ 2147483646 w 575"/>
                <a:gd name="T23" fmla="*/ 2147483646 h 1148"/>
                <a:gd name="T24" fmla="*/ 2147483646 w 575"/>
                <a:gd name="T25" fmla="*/ 0 h 1148"/>
                <a:gd name="T26" fmla="*/ 2147483646 w 575"/>
                <a:gd name="T27" fmla="*/ 0 h 1148"/>
                <a:gd name="T28" fmla="*/ 0 w 575"/>
                <a:gd name="T29" fmla="*/ 2147483646 h 1148"/>
                <a:gd name="T30" fmla="*/ 2147483646 w 575"/>
                <a:gd name="T31" fmla="*/ 2147483646 h 1148"/>
                <a:gd name="T32" fmla="*/ 2147483646 w 575"/>
                <a:gd name="T33" fmla="*/ 2147483646 h 1148"/>
                <a:gd name="T34" fmla="*/ 2147483646 w 575"/>
                <a:gd name="T35" fmla="*/ 2147483646 h 1148"/>
                <a:gd name="T36" fmla="*/ 2147483646 w 575"/>
                <a:gd name="T37" fmla="*/ 2147483646 h 114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75" h="1148">
                  <a:moveTo>
                    <a:pt x="523" y="975"/>
                  </a:moveTo>
                  <a:cubicBezTo>
                    <a:pt x="523" y="882"/>
                    <a:pt x="523" y="882"/>
                    <a:pt x="523" y="882"/>
                  </a:cubicBezTo>
                  <a:cubicBezTo>
                    <a:pt x="457" y="879"/>
                    <a:pt x="393" y="861"/>
                    <a:pt x="355" y="839"/>
                  </a:cubicBezTo>
                  <a:cubicBezTo>
                    <a:pt x="385" y="724"/>
                    <a:pt x="385" y="724"/>
                    <a:pt x="385" y="724"/>
                  </a:cubicBezTo>
                  <a:cubicBezTo>
                    <a:pt x="426" y="747"/>
                    <a:pt x="484" y="767"/>
                    <a:pt x="548" y="767"/>
                  </a:cubicBezTo>
                  <a:cubicBezTo>
                    <a:pt x="558" y="767"/>
                    <a:pt x="567" y="767"/>
                    <a:pt x="575" y="766"/>
                  </a:cubicBezTo>
                  <a:cubicBezTo>
                    <a:pt x="575" y="635"/>
                    <a:pt x="575" y="635"/>
                    <a:pt x="575" y="635"/>
                  </a:cubicBezTo>
                  <a:cubicBezTo>
                    <a:pt x="564" y="630"/>
                    <a:pt x="552" y="626"/>
                    <a:pt x="538" y="621"/>
                  </a:cubicBezTo>
                  <a:cubicBezTo>
                    <a:pt x="433" y="586"/>
                    <a:pt x="361" y="536"/>
                    <a:pt x="361" y="441"/>
                  </a:cubicBezTo>
                  <a:cubicBezTo>
                    <a:pt x="361" y="355"/>
                    <a:pt x="422" y="287"/>
                    <a:pt x="527" y="266"/>
                  </a:cubicBezTo>
                  <a:cubicBezTo>
                    <a:pt x="527" y="173"/>
                    <a:pt x="527" y="173"/>
                    <a:pt x="527" y="173"/>
                  </a:cubicBezTo>
                  <a:cubicBezTo>
                    <a:pt x="575" y="173"/>
                    <a:pt x="575" y="173"/>
                    <a:pt x="575" y="173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258" y="0"/>
                    <a:pt x="0" y="257"/>
                    <a:pt x="0" y="574"/>
                  </a:cubicBezTo>
                  <a:cubicBezTo>
                    <a:pt x="0" y="890"/>
                    <a:pt x="258" y="1148"/>
                    <a:pt x="575" y="1148"/>
                  </a:cubicBezTo>
                  <a:cubicBezTo>
                    <a:pt x="575" y="1148"/>
                    <a:pt x="575" y="1148"/>
                    <a:pt x="575" y="1148"/>
                  </a:cubicBezTo>
                  <a:cubicBezTo>
                    <a:pt x="575" y="975"/>
                    <a:pt x="575" y="975"/>
                    <a:pt x="575" y="975"/>
                  </a:cubicBezTo>
                  <a:lnTo>
                    <a:pt x="523" y="975"/>
                  </a:lnTo>
                  <a:close/>
                </a:path>
              </a:pathLst>
            </a:custGeom>
            <a:solidFill>
              <a:srgbClr val="F2B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Freeform 182"/>
            <p:cNvSpPr>
              <a:spLocks/>
            </p:cNvSpPr>
            <p:nvPr/>
          </p:nvSpPr>
          <p:spPr bwMode="auto">
            <a:xfrm>
              <a:off x="6961188" y="1852613"/>
              <a:ext cx="257175" cy="512763"/>
            </a:xfrm>
            <a:custGeom>
              <a:avLst/>
              <a:gdLst>
                <a:gd name="T0" fmla="*/ 2147483646 w 851"/>
                <a:gd name="T1" fmla="*/ 2147483646 h 1702"/>
                <a:gd name="T2" fmla="*/ 2147483646 w 851"/>
                <a:gd name="T3" fmla="*/ 2147483646 h 1702"/>
                <a:gd name="T4" fmla="*/ 0 w 851"/>
                <a:gd name="T5" fmla="*/ 0 h 1702"/>
                <a:gd name="T6" fmla="*/ 0 w 851"/>
                <a:gd name="T7" fmla="*/ 2147483646 h 1702"/>
                <a:gd name="T8" fmla="*/ 2147483646 w 851"/>
                <a:gd name="T9" fmla="*/ 2147483646 h 1702"/>
                <a:gd name="T10" fmla="*/ 0 w 851"/>
                <a:gd name="T11" fmla="*/ 2147483646 h 1702"/>
                <a:gd name="T12" fmla="*/ 0 w 851"/>
                <a:gd name="T13" fmla="*/ 2147483646 h 1702"/>
                <a:gd name="T14" fmla="*/ 2147483646 w 851"/>
                <a:gd name="T15" fmla="*/ 2147483646 h 1702"/>
                <a:gd name="T16" fmla="*/ 2147483646 w 851"/>
                <a:gd name="T17" fmla="*/ 2147483646 h 1702"/>
                <a:gd name="T18" fmla="*/ 2147483646 w 851"/>
                <a:gd name="T19" fmla="*/ 2147483646 h 1702"/>
                <a:gd name="T20" fmla="*/ 2147483646 w 851"/>
                <a:gd name="T21" fmla="*/ 2147483646 h 1702"/>
                <a:gd name="T22" fmla="*/ 2147483646 w 851"/>
                <a:gd name="T23" fmla="*/ 2147483646 h 1702"/>
                <a:gd name="T24" fmla="*/ 2147483646 w 851"/>
                <a:gd name="T25" fmla="*/ 2147483646 h 17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1" h="1702">
                  <a:moveTo>
                    <a:pt x="810" y="589"/>
                  </a:moveTo>
                  <a:cubicBezTo>
                    <a:pt x="770" y="467"/>
                    <a:pt x="704" y="357"/>
                    <a:pt x="618" y="266"/>
                  </a:cubicBezTo>
                  <a:cubicBezTo>
                    <a:pt x="463" y="102"/>
                    <a:pt x="244" y="0"/>
                    <a:pt x="0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362" y="196"/>
                    <a:pt x="655" y="489"/>
                    <a:pt x="655" y="851"/>
                  </a:cubicBezTo>
                  <a:cubicBezTo>
                    <a:pt x="655" y="1213"/>
                    <a:pt x="362" y="1506"/>
                    <a:pt x="0" y="1506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291" y="1702"/>
                    <a:pt x="548" y="1556"/>
                    <a:pt x="701" y="1333"/>
                  </a:cubicBezTo>
                  <a:cubicBezTo>
                    <a:pt x="759" y="1249"/>
                    <a:pt x="801" y="1155"/>
                    <a:pt x="826" y="1054"/>
                  </a:cubicBezTo>
                  <a:cubicBezTo>
                    <a:pt x="832" y="1030"/>
                    <a:pt x="837" y="1005"/>
                    <a:pt x="841" y="979"/>
                  </a:cubicBezTo>
                  <a:cubicBezTo>
                    <a:pt x="848" y="937"/>
                    <a:pt x="851" y="894"/>
                    <a:pt x="851" y="851"/>
                  </a:cubicBezTo>
                  <a:cubicBezTo>
                    <a:pt x="851" y="789"/>
                    <a:pt x="844" y="728"/>
                    <a:pt x="831" y="670"/>
                  </a:cubicBezTo>
                  <a:cubicBezTo>
                    <a:pt x="825" y="642"/>
                    <a:pt x="818" y="616"/>
                    <a:pt x="810" y="589"/>
                  </a:cubicBezTo>
                  <a:close/>
                </a:path>
              </a:pathLst>
            </a:custGeom>
            <a:solidFill>
              <a:srgbClr val="E1A7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Freeform 183"/>
            <p:cNvSpPr>
              <a:spLocks/>
            </p:cNvSpPr>
            <p:nvPr/>
          </p:nvSpPr>
          <p:spPr bwMode="auto">
            <a:xfrm>
              <a:off x="6705600" y="1852613"/>
              <a:ext cx="255588" cy="512763"/>
            </a:xfrm>
            <a:custGeom>
              <a:avLst/>
              <a:gdLst>
                <a:gd name="T0" fmla="*/ 2147483646 w 851"/>
                <a:gd name="T1" fmla="*/ 2147483646 h 1702"/>
                <a:gd name="T2" fmla="*/ 2147483646 w 851"/>
                <a:gd name="T3" fmla="*/ 2147483646 h 1702"/>
                <a:gd name="T4" fmla="*/ 2147483646 w 851"/>
                <a:gd name="T5" fmla="*/ 2147483646 h 1702"/>
                <a:gd name="T6" fmla="*/ 2147483646 w 851"/>
                <a:gd name="T7" fmla="*/ 2147483646 h 1702"/>
                <a:gd name="T8" fmla="*/ 2147483646 w 851"/>
                <a:gd name="T9" fmla="*/ 0 h 1702"/>
                <a:gd name="T10" fmla="*/ 2147483646 w 851"/>
                <a:gd name="T11" fmla="*/ 0 h 1702"/>
                <a:gd name="T12" fmla="*/ 0 w 851"/>
                <a:gd name="T13" fmla="*/ 2147483646 h 1702"/>
                <a:gd name="T14" fmla="*/ 2147483646 w 851"/>
                <a:gd name="T15" fmla="*/ 2147483646 h 1702"/>
                <a:gd name="T16" fmla="*/ 2147483646 w 851"/>
                <a:gd name="T17" fmla="*/ 2147483646 h 1702"/>
                <a:gd name="T18" fmla="*/ 2147483646 w 851"/>
                <a:gd name="T19" fmla="*/ 2147483646 h 1702"/>
                <a:gd name="T20" fmla="*/ 2147483646 w 851"/>
                <a:gd name="T21" fmla="*/ 2147483646 h 17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51" h="1702">
                  <a:moveTo>
                    <a:pt x="851" y="1506"/>
                  </a:moveTo>
                  <a:cubicBezTo>
                    <a:pt x="489" y="1506"/>
                    <a:pt x="195" y="1213"/>
                    <a:pt x="195" y="851"/>
                  </a:cubicBezTo>
                  <a:cubicBezTo>
                    <a:pt x="195" y="489"/>
                    <a:pt x="489" y="196"/>
                    <a:pt x="851" y="196"/>
                  </a:cubicBezTo>
                  <a:cubicBezTo>
                    <a:pt x="851" y="196"/>
                    <a:pt x="851" y="196"/>
                    <a:pt x="851" y="196"/>
                  </a:cubicBezTo>
                  <a:cubicBezTo>
                    <a:pt x="851" y="0"/>
                    <a:pt x="851" y="0"/>
                    <a:pt x="851" y="0"/>
                  </a:cubicBezTo>
                  <a:cubicBezTo>
                    <a:pt x="851" y="0"/>
                    <a:pt x="851" y="0"/>
                    <a:pt x="851" y="0"/>
                  </a:cubicBezTo>
                  <a:cubicBezTo>
                    <a:pt x="381" y="0"/>
                    <a:pt x="0" y="381"/>
                    <a:pt x="0" y="851"/>
                  </a:cubicBezTo>
                  <a:cubicBezTo>
                    <a:pt x="0" y="1321"/>
                    <a:pt x="381" y="1702"/>
                    <a:pt x="851" y="1702"/>
                  </a:cubicBezTo>
                  <a:cubicBezTo>
                    <a:pt x="851" y="1702"/>
                    <a:pt x="851" y="1702"/>
                    <a:pt x="851" y="1702"/>
                  </a:cubicBezTo>
                  <a:cubicBezTo>
                    <a:pt x="851" y="1506"/>
                    <a:pt x="851" y="1506"/>
                    <a:pt x="851" y="1506"/>
                  </a:cubicBezTo>
                  <a:cubicBezTo>
                    <a:pt x="851" y="1506"/>
                    <a:pt x="851" y="1506"/>
                    <a:pt x="851" y="1506"/>
                  </a:cubicBezTo>
                  <a:close/>
                </a:path>
              </a:pathLst>
            </a:custGeom>
            <a:solidFill>
              <a:srgbClr val="F2B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Freeform 184"/>
            <p:cNvSpPr>
              <a:spLocks/>
            </p:cNvSpPr>
            <p:nvPr/>
          </p:nvSpPr>
          <p:spPr bwMode="auto">
            <a:xfrm>
              <a:off x="6961188" y="1911350"/>
              <a:ext cx="198438" cy="393700"/>
            </a:xfrm>
            <a:custGeom>
              <a:avLst/>
              <a:gdLst>
                <a:gd name="T0" fmla="*/ 2147483646 w 655"/>
                <a:gd name="T1" fmla="*/ 2147483646 h 1310"/>
                <a:gd name="T2" fmla="*/ 0 w 655"/>
                <a:gd name="T3" fmla="*/ 2147483646 h 1310"/>
                <a:gd name="T4" fmla="*/ 0 w 655"/>
                <a:gd name="T5" fmla="*/ 2147483646 h 1310"/>
                <a:gd name="T6" fmla="*/ 2147483646 w 655"/>
                <a:gd name="T7" fmla="*/ 2147483646 h 1310"/>
                <a:gd name="T8" fmla="*/ 0 w 655"/>
                <a:gd name="T9" fmla="*/ 0 h 1310"/>
                <a:gd name="T10" fmla="*/ 0 w 655"/>
                <a:gd name="T11" fmla="*/ 2147483646 h 1310"/>
                <a:gd name="T12" fmla="*/ 2147483646 w 655"/>
                <a:gd name="T13" fmla="*/ 2147483646 h 1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5" h="1310">
                  <a:moveTo>
                    <a:pt x="574" y="655"/>
                  </a:moveTo>
                  <a:cubicBezTo>
                    <a:pt x="574" y="971"/>
                    <a:pt x="316" y="1229"/>
                    <a:pt x="0" y="1229"/>
                  </a:cubicBezTo>
                  <a:cubicBezTo>
                    <a:pt x="0" y="1310"/>
                    <a:pt x="0" y="1310"/>
                    <a:pt x="0" y="1310"/>
                  </a:cubicBezTo>
                  <a:cubicBezTo>
                    <a:pt x="362" y="1310"/>
                    <a:pt x="655" y="1017"/>
                    <a:pt x="655" y="655"/>
                  </a:cubicBezTo>
                  <a:cubicBezTo>
                    <a:pt x="655" y="293"/>
                    <a:pt x="362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6" y="81"/>
                    <a:pt x="574" y="338"/>
                    <a:pt x="574" y="6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0" name="Freeform 185"/>
            <p:cNvSpPr>
              <a:spLocks/>
            </p:cNvSpPr>
            <p:nvPr/>
          </p:nvSpPr>
          <p:spPr bwMode="auto">
            <a:xfrm>
              <a:off x="6764338" y="1911350"/>
              <a:ext cx="196850" cy="393700"/>
            </a:xfrm>
            <a:custGeom>
              <a:avLst/>
              <a:gdLst>
                <a:gd name="T0" fmla="*/ 0 w 656"/>
                <a:gd name="T1" fmla="*/ 2147483646 h 1310"/>
                <a:gd name="T2" fmla="*/ 2147483646 w 656"/>
                <a:gd name="T3" fmla="*/ 2147483646 h 1310"/>
                <a:gd name="T4" fmla="*/ 2147483646 w 656"/>
                <a:gd name="T5" fmla="*/ 2147483646 h 1310"/>
                <a:gd name="T6" fmla="*/ 2147483646 w 656"/>
                <a:gd name="T7" fmla="*/ 2147483646 h 1310"/>
                <a:gd name="T8" fmla="*/ 2147483646 w 656"/>
                <a:gd name="T9" fmla="*/ 2147483646 h 1310"/>
                <a:gd name="T10" fmla="*/ 2147483646 w 656"/>
                <a:gd name="T11" fmla="*/ 2147483646 h 1310"/>
                <a:gd name="T12" fmla="*/ 2147483646 w 656"/>
                <a:gd name="T13" fmla="*/ 2147483646 h 1310"/>
                <a:gd name="T14" fmla="*/ 2147483646 w 656"/>
                <a:gd name="T15" fmla="*/ 2147483646 h 1310"/>
                <a:gd name="T16" fmla="*/ 2147483646 w 656"/>
                <a:gd name="T17" fmla="*/ 0 h 1310"/>
                <a:gd name="T18" fmla="*/ 2147483646 w 656"/>
                <a:gd name="T19" fmla="*/ 0 h 1310"/>
                <a:gd name="T20" fmla="*/ 0 w 656"/>
                <a:gd name="T21" fmla="*/ 2147483646 h 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6" h="1310">
                  <a:moveTo>
                    <a:pt x="0" y="655"/>
                  </a:moveTo>
                  <a:cubicBezTo>
                    <a:pt x="0" y="1017"/>
                    <a:pt x="294" y="1310"/>
                    <a:pt x="656" y="1310"/>
                  </a:cubicBezTo>
                  <a:cubicBezTo>
                    <a:pt x="656" y="1310"/>
                    <a:pt x="656" y="1310"/>
                    <a:pt x="656" y="1310"/>
                  </a:cubicBezTo>
                  <a:cubicBezTo>
                    <a:pt x="656" y="1229"/>
                    <a:pt x="656" y="1229"/>
                    <a:pt x="656" y="1229"/>
                  </a:cubicBezTo>
                  <a:cubicBezTo>
                    <a:pt x="656" y="1229"/>
                    <a:pt x="656" y="1229"/>
                    <a:pt x="656" y="1229"/>
                  </a:cubicBezTo>
                  <a:cubicBezTo>
                    <a:pt x="339" y="1229"/>
                    <a:pt x="81" y="971"/>
                    <a:pt x="81" y="655"/>
                  </a:cubicBezTo>
                  <a:cubicBezTo>
                    <a:pt x="81" y="338"/>
                    <a:pt x="339" y="81"/>
                    <a:pt x="656" y="81"/>
                  </a:cubicBezTo>
                  <a:cubicBezTo>
                    <a:pt x="656" y="81"/>
                    <a:pt x="656" y="81"/>
                    <a:pt x="656" y="81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656" y="0"/>
                    <a:pt x="656" y="0"/>
                    <a:pt x="656" y="0"/>
                  </a:cubicBezTo>
                  <a:cubicBezTo>
                    <a:pt x="294" y="0"/>
                    <a:pt x="0" y="293"/>
                    <a:pt x="0" y="655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1" name="Freeform 186"/>
            <p:cNvSpPr>
              <a:spLocks/>
            </p:cNvSpPr>
            <p:nvPr/>
          </p:nvSpPr>
          <p:spPr bwMode="auto">
            <a:xfrm>
              <a:off x="6896100" y="2154238"/>
              <a:ext cx="65088" cy="74613"/>
            </a:xfrm>
            <a:custGeom>
              <a:avLst/>
              <a:gdLst>
                <a:gd name="T0" fmla="*/ 2147483646 w 220"/>
                <a:gd name="T1" fmla="*/ 2147483646 h 251"/>
                <a:gd name="T2" fmla="*/ 2147483646 w 220"/>
                <a:gd name="T3" fmla="*/ 0 h 251"/>
                <a:gd name="T4" fmla="*/ 0 w 220"/>
                <a:gd name="T5" fmla="*/ 2147483646 h 251"/>
                <a:gd name="T6" fmla="*/ 2147483646 w 220"/>
                <a:gd name="T7" fmla="*/ 2147483646 h 251"/>
                <a:gd name="T8" fmla="*/ 2147483646 w 220"/>
                <a:gd name="T9" fmla="*/ 2147483646 h 251"/>
                <a:gd name="T10" fmla="*/ 2147483646 w 220"/>
                <a:gd name="T11" fmla="*/ 2147483646 h 251"/>
                <a:gd name="T12" fmla="*/ 2147483646 w 220"/>
                <a:gd name="T13" fmla="*/ 2147483646 h 251"/>
                <a:gd name="T14" fmla="*/ 2147483646 w 220"/>
                <a:gd name="T15" fmla="*/ 2147483646 h 2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0" h="251">
                  <a:moveTo>
                    <a:pt x="193" y="43"/>
                  </a:moveTo>
                  <a:cubicBezTo>
                    <a:pt x="129" y="43"/>
                    <a:pt x="71" y="23"/>
                    <a:pt x="3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8" y="137"/>
                    <a:pt x="102" y="155"/>
                    <a:pt x="168" y="158"/>
                  </a:cubicBezTo>
                  <a:cubicBezTo>
                    <a:pt x="168" y="251"/>
                    <a:pt x="168" y="251"/>
                    <a:pt x="168" y="251"/>
                  </a:cubicBezTo>
                  <a:cubicBezTo>
                    <a:pt x="220" y="251"/>
                    <a:pt x="220" y="251"/>
                    <a:pt x="220" y="251"/>
                  </a:cubicBezTo>
                  <a:cubicBezTo>
                    <a:pt x="220" y="42"/>
                    <a:pt x="220" y="42"/>
                    <a:pt x="220" y="42"/>
                  </a:cubicBezTo>
                  <a:cubicBezTo>
                    <a:pt x="212" y="43"/>
                    <a:pt x="203" y="43"/>
                    <a:pt x="193" y="4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2" name="Freeform 187"/>
            <p:cNvSpPr>
              <a:spLocks/>
            </p:cNvSpPr>
            <p:nvPr/>
          </p:nvSpPr>
          <p:spPr bwMode="auto">
            <a:xfrm>
              <a:off x="6961188" y="1987550"/>
              <a:ext cx="58738" cy="69850"/>
            </a:xfrm>
            <a:custGeom>
              <a:avLst/>
              <a:gdLst>
                <a:gd name="T0" fmla="*/ 2147483646 w 191"/>
                <a:gd name="T1" fmla="*/ 2147483646 h 230"/>
                <a:gd name="T2" fmla="*/ 2147483646 w 191"/>
                <a:gd name="T3" fmla="*/ 2147483646 h 230"/>
                <a:gd name="T4" fmla="*/ 2147483646 w 191"/>
                <a:gd name="T5" fmla="*/ 2147483646 h 230"/>
                <a:gd name="T6" fmla="*/ 2147483646 w 191"/>
                <a:gd name="T7" fmla="*/ 2147483646 h 230"/>
                <a:gd name="T8" fmla="*/ 2147483646 w 191"/>
                <a:gd name="T9" fmla="*/ 0 h 230"/>
                <a:gd name="T10" fmla="*/ 0 w 191"/>
                <a:gd name="T11" fmla="*/ 0 h 230"/>
                <a:gd name="T12" fmla="*/ 0 w 191"/>
                <a:gd name="T13" fmla="*/ 2147483646 h 230"/>
                <a:gd name="T14" fmla="*/ 2147483646 w 191"/>
                <a:gd name="T15" fmla="*/ 2147483646 h 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1" h="230">
                  <a:moveTo>
                    <a:pt x="21" y="196"/>
                  </a:moveTo>
                  <a:cubicBezTo>
                    <a:pt x="92" y="196"/>
                    <a:pt x="137" y="219"/>
                    <a:pt x="163" y="230"/>
                  </a:cubicBezTo>
                  <a:cubicBezTo>
                    <a:pt x="191" y="119"/>
                    <a:pt x="191" y="119"/>
                    <a:pt x="191" y="119"/>
                  </a:cubicBezTo>
                  <a:cubicBezTo>
                    <a:pt x="159" y="103"/>
                    <a:pt x="115" y="89"/>
                    <a:pt x="49" y="8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7" y="197"/>
                    <a:pt x="14" y="196"/>
                    <a:pt x="21" y="19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3" name="Freeform 188"/>
            <p:cNvSpPr>
              <a:spLocks/>
            </p:cNvSpPr>
            <p:nvPr/>
          </p:nvSpPr>
          <p:spPr bwMode="auto">
            <a:xfrm>
              <a:off x="6961188" y="2081213"/>
              <a:ext cx="66675" cy="147638"/>
            </a:xfrm>
            <a:custGeom>
              <a:avLst/>
              <a:gdLst>
                <a:gd name="T0" fmla="*/ 2147483646 w 219"/>
                <a:gd name="T1" fmla="*/ 2147483646 h 489"/>
                <a:gd name="T2" fmla="*/ 0 w 219"/>
                <a:gd name="T3" fmla="*/ 2147483646 h 489"/>
                <a:gd name="T4" fmla="*/ 0 w 219"/>
                <a:gd name="T5" fmla="*/ 2147483646 h 489"/>
                <a:gd name="T6" fmla="*/ 2147483646 w 219"/>
                <a:gd name="T7" fmla="*/ 2147483646 h 489"/>
                <a:gd name="T8" fmla="*/ 2147483646 w 219"/>
                <a:gd name="T9" fmla="*/ 2147483646 h 489"/>
                <a:gd name="T10" fmla="*/ 2147483646 w 219"/>
                <a:gd name="T11" fmla="*/ 2147483646 h 489"/>
                <a:gd name="T12" fmla="*/ 2147483646 w 219"/>
                <a:gd name="T13" fmla="*/ 2147483646 h 489"/>
                <a:gd name="T14" fmla="*/ 0 w 219"/>
                <a:gd name="T15" fmla="*/ 0 h 489"/>
                <a:gd name="T16" fmla="*/ 0 w 219"/>
                <a:gd name="T17" fmla="*/ 2147483646 h 489"/>
                <a:gd name="T18" fmla="*/ 2147483646 w 219"/>
                <a:gd name="T19" fmla="*/ 2147483646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9" h="489">
                  <a:moveTo>
                    <a:pt x="68" y="221"/>
                  </a:moveTo>
                  <a:cubicBezTo>
                    <a:pt x="68" y="253"/>
                    <a:pt x="41" y="274"/>
                    <a:pt x="0" y="280"/>
                  </a:cubicBezTo>
                  <a:cubicBezTo>
                    <a:pt x="0" y="489"/>
                    <a:pt x="0" y="489"/>
                    <a:pt x="0" y="489"/>
                  </a:cubicBezTo>
                  <a:cubicBezTo>
                    <a:pt x="44" y="489"/>
                    <a:pt x="44" y="489"/>
                    <a:pt x="44" y="489"/>
                  </a:cubicBezTo>
                  <a:cubicBezTo>
                    <a:pt x="44" y="389"/>
                    <a:pt x="44" y="389"/>
                    <a:pt x="44" y="389"/>
                  </a:cubicBezTo>
                  <a:cubicBezTo>
                    <a:pt x="157" y="369"/>
                    <a:pt x="219" y="294"/>
                    <a:pt x="219" y="207"/>
                  </a:cubicBezTo>
                  <a:cubicBezTo>
                    <a:pt x="219" y="118"/>
                    <a:pt x="172" y="64"/>
                    <a:pt x="55" y="23"/>
                  </a:cubicBezTo>
                  <a:cubicBezTo>
                    <a:pt x="33" y="15"/>
                    <a:pt x="15" y="7"/>
                    <a:pt x="0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47" y="169"/>
                    <a:pt x="68" y="190"/>
                    <a:pt x="68" y="22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4" name="Freeform 189"/>
            <p:cNvSpPr>
              <a:spLocks/>
            </p:cNvSpPr>
            <p:nvPr/>
          </p:nvSpPr>
          <p:spPr bwMode="auto">
            <a:xfrm>
              <a:off x="6897688" y="1987550"/>
              <a:ext cx="63500" cy="139700"/>
            </a:xfrm>
            <a:custGeom>
              <a:avLst/>
              <a:gdLst>
                <a:gd name="T0" fmla="*/ 2147483646 w 214"/>
                <a:gd name="T1" fmla="*/ 2147483646 h 462"/>
                <a:gd name="T2" fmla="*/ 0 w 214"/>
                <a:gd name="T3" fmla="*/ 2147483646 h 462"/>
                <a:gd name="T4" fmla="*/ 2147483646 w 214"/>
                <a:gd name="T5" fmla="*/ 2147483646 h 462"/>
                <a:gd name="T6" fmla="*/ 2147483646 w 214"/>
                <a:gd name="T7" fmla="*/ 2147483646 h 462"/>
                <a:gd name="T8" fmla="*/ 2147483646 w 214"/>
                <a:gd name="T9" fmla="*/ 2147483646 h 462"/>
                <a:gd name="T10" fmla="*/ 2147483646 w 214"/>
                <a:gd name="T11" fmla="*/ 2147483646 h 462"/>
                <a:gd name="T12" fmla="*/ 2147483646 w 214"/>
                <a:gd name="T13" fmla="*/ 2147483646 h 462"/>
                <a:gd name="T14" fmla="*/ 2147483646 w 214"/>
                <a:gd name="T15" fmla="*/ 0 h 462"/>
                <a:gd name="T16" fmla="*/ 2147483646 w 214"/>
                <a:gd name="T17" fmla="*/ 0 h 462"/>
                <a:gd name="T18" fmla="*/ 2147483646 w 214"/>
                <a:gd name="T19" fmla="*/ 2147483646 h 4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4" h="462">
                  <a:moveTo>
                    <a:pt x="166" y="93"/>
                  </a:moveTo>
                  <a:cubicBezTo>
                    <a:pt x="61" y="114"/>
                    <a:pt x="0" y="182"/>
                    <a:pt x="0" y="268"/>
                  </a:cubicBezTo>
                  <a:cubicBezTo>
                    <a:pt x="0" y="363"/>
                    <a:pt x="72" y="413"/>
                    <a:pt x="177" y="448"/>
                  </a:cubicBezTo>
                  <a:cubicBezTo>
                    <a:pt x="191" y="453"/>
                    <a:pt x="203" y="457"/>
                    <a:pt x="214" y="462"/>
                  </a:cubicBezTo>
                  <a:cubicBezTo>
                    <a:pt x="214" y="313"/>
                    <a:pt x="214" y="313"/>
                    <a:pt x="214" y="313"/>
                  </a:cubicBezTo>
                  <a:cubicBezTo>
                    <a:pt x="170" y="293"/>
                    <a:pt x="151" y="275"/>
                    <a:pt x="151" y="251"/>
                  </a:cubicBezTo>
                  <a:cubicBezTo>
                    <a:pt x="151" y="227"/>
                    <a:pt x="167" y="203"/>
                    <a:pt x="214" y="19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166" y="9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5" name="Freeform 190"/>
            <p:cNvSpPr>
              <a:spLocks/>
            </p:cNvSpPr>
            <p:nvPr/>
          </p:nvSpPr>
          <p:spPr bwMode="auto">
            <a:xfrm>
              <a:off x="7218363" y="2087563"/>
              <a:ext cx="328613" cy="171450"/>
            </a:xfrm>
            <a:custGeom>
              <a:avLst/>
              <a:gdLst>
                <a:gd name="T0" fmla="*/ 2147483646 w 1089"/>
                <a:gd name="T1" fmla="*/ 2147483646 h 570"/>
                <a:gd name="T2" fmla="*/ 2147483646 w 1089"/>
                <a:gd name="T3" fmla="*/ 2147483646 h 570"/>
                <a:gd name="T4" fmla="*/ 0 w 1089"/>
                <a:gd name="T5" fmla="*/ 2147483646 h 570"/>
                <a:gd name="T6" fmla="*/ 2147483646 w 1089"/>
                <a:gd name="T7" fmla="*/ 2147483646 h 570"/>
                <a:gd name="T8" fmla="*/ 2147483646 w 1089"/>
                <a:gd name="T9" fmla="*/ 2147483646 h 570"/>
                <a:gd name="T10" fmla="*/ 2147483646 w 1089"/>
                <a:gd name="T11" fmla="*/ 0 h 570"/>
                <a:gd name="T12" fmla="*/ 2147483646 w 1089"/>
                <a:gd name="T13" fmla="*/ 2147483646 h 5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570">
                  <a:moveTo>
                    <a:pt x="314" y="268"/>
                  </a:moveTo>
                  <a:cubicBezTo>
                    <a:pt x="249" y="268"/>
                    <a:pt x="186" y="264"/>
                    <a:pt x="125" y="257"/>
                  </a:cubicBezTo>
                  <a:cubicBezTo>
                    <a:pt x="100" y="358"/>
                    <a:pt x="58" y="452"/>
                    <a:pt x="0" y="535"/>
                  </a:cubicBezTo>
                  <a:cubicBezTo>
                    <a:pt x="97" y="557"/>
                    <a:pt x="203" y="570"/>
                    <a:pt x="314" y="570"/>
                  </a:cubicBezTo>
                  <a:cubicBezTo>
                    <a:pt x="734" y="570"/>
                    <a:pt x="1089" y="393"/>
                    <a:pt x="1089" y="184"/>
                  </a:cubicBezTo>
                  <a:cubicBezTo>
                    <a:pt x="1089" y="0"/>
                    <a:pt x="1089" y="0"/>
                    <a:pt x="1089" y="0"/>
                  </a:cubicBezTo>
                  <a:cubicBezTo>
                    <a:pt x="957" y="160"/>
                    <a:pt x="663" y="268"/>
                    <a:pt x="314" y="268"/>
                  </a:cubicBezTo>
                  <a:close/>
                </a:path>
              </a:pathLst>
            </a:custGeom>
            <a:solidFill>
              <a:srgbClr val="E1A7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6" name="Freeform 191"/>
            <p:cNvSpPr>
              <a:spLocks/>
            </p:cNvSpPr>
            <p:nvPr/>
          </p:nvSpPr>
          <p:spPr bwMode="auto">
            <a:xfrm>
              <a:off x="7258050" y="1971675"/>
              <a:ext cx="288925" cy="173038"/>
            </a:xfrm>
            <a:custGeom>
              <a:avLst/>
              <a:gdLst>
                <a:gd name="T0" fmla="*/ 2147483646 w 959"/>
                <a:gd name="T1" fmla="*/ 2147483646 h 577"/>
                <a:gd name="T2" fmla="*/ 0 w 959"/>
                <a:gd name="T3" fmla="*/ 2147483646 h 577"/>
                <a:gd name="T4" fmla="*/ 2147483646 w 959"/>
                <a:gd name="T5" fmla="*/ 2147483646 h 577"/>
                <a:gd name="T6" fmla="*/ 2147483646 w 959"/>
                <a:gd name="T7" fmla="*/ 2147483646 h 577"/>
                <a:gd name="T8" fmla="*/ 2147483646 w 959"/>
                <a:gd name="T9" fmla="*/ 2147483646 h 577"/>
                <a:gd name="T10" fmla="*/ 2147483646 w 959"/>
                <a:gd name="T11" fmla="*/ 2147483646 h 577"/>
                <a:gd name="T12" fmla="*/ 2147483646 w 959"/>
                <a:gd name="T13" fmla="*/ 0 h 577"/>
                <a:gd name="T14" fmla="*/ 2147483646 w 959"/>
                <a:gd name="T15" fmla="*/ 2147483646 h 57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9" h="577">
                  <a:moveTo>
                    <a:pt x="184" y="268"/>
                  </a:moveTo>
                  <a:cubicBezTo>
                    <a:pt x="121" y="268"/>
                    <a:pt x="60" y="264"/>
                    <a:pt x="0" y="257"/>
                  </a:cubicBezTo>
                  <a:cubicBezTo>
                    <a:pt x="13" y="315"/>
                    <a:pt x="20" y="376"/>
                    <a:pt x="20" y="438"/>
                  </a:cubicBezTo>
                  <a:cubicBezTo>
                    <a:pt x="20" y="482"/>
                    <a:pt x="17" y="525"/>
                    <a:pt x="10" y="567"/>
                  </a:cubicBezTo>
                  <a:cubicBezTo>
                    <a:pt x="66" y="573"/>
                    <a:pt x="125" y="577"/>
                    <a:pt x="184" y="577"/>
                  </a:cubicBezTo>
                  <a:cubicBezTo>
                    <a:pt x="604" y="577"/>
                    <a:pt x="959" y="400"/>
                    <a:pt x="959" y="192"/>
                  </a:cubicBezTo>
                  <a:cubicBezTo>
                    <a:pt x="959" y="0"/>
                    <a:pt x="959" y="0"/>
                    <a:pt x="959" y="0"/>
                  </a:cubicBezTo>
                  <a:cubicBezTo>
                    <a:pt x="827" y="159"/>
                    <a:pt x="533" y="268"/>
                    <a:pt x="184" y="268"/>
                  </a:cubicBezTo>
                  <a:close/>
                </a:path>
              </a:pathLst>
            </a:custGeom>
            <a:solidFill>
              <a:srgbClr val="E1A7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7" name="Freeform 192"/>
            <p:cNvSpPr>
              <a:spLocks/>
            </p:cNvSpPr>
            <p:nvPr/>
          </p:nvSpPr>
          <p:spPr bwMode="auto">
            <a:xfrm>
              <a:off x="7194550" y="1862138"/>
              <a:ext cx="352425" cy="166688"/>
            </a:xfrm>
            <a:custGeom>
              <a:avLst/>
              <a:gdLst>
                <a:gd name="T0" fmla="*/ 2147483646 w 1172"/>
                <a:gd name="T1" fmla="*/ 2147483646 h 553"/>
                <a:gd name="T2" fmla="*/ 0 w 1172"/>
                <a:gd name="T3" fmla="*/ 2147483646 h 553"/>
                <a:gd name="T4" fmla="*/ 2147483646 w 1172"/>
                <a:gd name="T5" fmla="*/ 2147483646 h 553"/>
                <a:gd name="T6" fmla="*/ 2147483646 w 1172"/>
                <a:gd name="T7" fmla="*/ 2147483646 h 553"/>
                <a:gd name="T8" fmla="*/ 2147483646 w 1172"/>
                <a:gd name="T9" fmla="*/ 2147483646 h 553"/>
                <a:gd name="T10" fmla="*/ 2147483646 w 1172"/>
                <a:gd name="T11" fmla="*/ 0 h 553"/>
                <a:gd name="T12" fmla="*/ 2147483646 w 1172"/>
                <a:gd name="T13" fmla="*/ 2147483646 h 5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2" h="553">
                  <a:moveTo>
                    <a:pt x="397" y="267"/>
                  </a:moveTo>
                  <a:cubicBezTo>
                    <a:pt x="253" y="267"/>
                    <a:pt x="118" y="249"/>
                    <a:pt x="0" y="216"/>
                  </a:cubicBezTo>
                  <a:cubicBezTo>
                    <a:pt x="86" y="307"/>
                    <a:pt x="153" y="417"/>
                    <a:pt x="192" y="539"/>
                  </a:cubicBezTo>
                  <a:cubicBezTo>
                    <a:pt x="258" y="548"/>
                    <a:pt x="326" y="553"/>
                    <a:pt x="397" y="553"/>
                  </a:cubicBezTo>
                  <a:cubicBezTo>
                    <a:pt x="817" y="553"/>
                    <a:pt x="1172" y="377"/>
                    <a:pt x="1172" y="168"/>
                  </a:cubicBezTo>
                  <a:cubicBezTo>
                    <a:pt x="1172" y="0"/>
                    <a:pt x="1172" y="0"/>
                    <a:pt x="1172" y="0"/>
                  </a:cubicBezTo>
                  <a:cubicBezTo>
                    <a:pt x="1040" y="159"/>
                    <a:pt x="746" y="267"/>
                    <a:pt x="397" y="267"/>
                  </a:cubicBezTo>
                  <a:close/>
                </a:path>
              </a:pathLst>
            </a:custGeom>
            <a:solidFill>
              <a:srgbClr val="E1A73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8" name="Rectangle 137"/>
          <p:cNvSpPr>
            <a:spLocks noChangeArrowheads="1"/>
          </p:cNvSpPr>
          <p:nvPr/>
        </p:nvSpPr>
        <p:spPr bwMode="auto">
          <a:xfrm>
            <a:off x="1828800" y="2114550"/>
            <a:ext cx="594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ts val="2400"/>
            </a:pPr>
            <a:r>
              <a:rPr lang="en-US" altLang="en-US">
                <a:latin typeface="Arial" pitchFamily="34" charset="0"/>
                <a:cs typeface="Arial" pitchFamily="34" charset="0"/>
                <a:sym typeface="Arial" pitchFamily="34" charset="0"/>
              </a:rPr>
              <a:t>PPK melakukan reviu terhadap ketersediaan biaya pendukung pada RKA K/L atau RKA Perangkat Daerah </a:t>
            </a:r>
            <a:endParaRPr lang="en-US" altLang="en-US"/>
          </a:p>
        </p:txBody>
      </p:sp>
      <p:sp>
        <p:nvSpPr>
          <p:cNvPr id="32779" name="Rectangle 74"/>
          <p:cNvSpPr>
            <a:spLocks noChangeArrowheads="1"/>
          </p:cNvSpPr>
          <p:nvPr/>
        </p:nvSpPr>
        <p:spPr bwMode="auto">
          <a:xfrm>
            <a:off x="4887913" y="463708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56F362D3-5D18-5946-AFBF-D2C6210444DD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(10/10)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33795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9A464AB-A954-3740-A2E7-AE8673986C05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823B7E5-854F-224E-9988-CEAE05976967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6F4869B8-A4DF-0B46-A736-1CA82956EA00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3796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48C2E38-91C5-D840-9027-5760A10982F2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89622D2-8AC6-A540-98B7-32A08D8AACEC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687DC01-4AD8-4F47-A6DE-893372B09867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3797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55DFE1FD-FE69-A945-B1AD-3DA45490D0FC}"/>
              </a:ext>
            </a:extLst>
          </p:cNvPr>
          <p:cNvGrpSpPr/>
          <p:nvPr/>
        </p:nvGrpSpPr>
        <p:grpSpPr>
          <a:xfrm>
            <a:off x="2438400" y="660322"/>
            <a:ext cx="4191000" cy="688690"/>
            <a:chOff x="965717" y="1133587"/>
            <a:chExt cx="3842922" cy="688690"/>
          </a:xfrm>
          <a:solidFill>
            <a:srgbClr val="00B050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3D7A2AA4-EA2A-1946-AC31-B267F1947480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Pengumuman RUP</a:t>
              </a:r>
              <a:endParaRPr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31C5935D-7734-A941-8F97-E591B22B5452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solidFill>
              <a:schemeClr val="tx2"/>
            </a:solidFill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200" b="1" dirty="0">
                <a:solidFill>
                  <a:schemeClr val="bg1"/>
                </a:solidFill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sp>
        <p:nvSpPr>
          <p:cNvPr id="33799" name="Google Shape;298;p15"/>
          <p:cNvSpPr>
            <a:spLocks noChangeArrowheads="1"/>
          </p:cNvSpPr>
          <p:nvPr/>
        </p:nvSpPr>
        <p:spPr bwMode="auto">
          <a:xfrm>
            <a:off x="1285875" y="1657350"/>
            <a:ext cx="65627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indent="12700" algn="ctr" eaLnBrk="1" hangingPunct="1">
              <a:buClr>
                <a:srgbClr val="000000"/>
              </a:buClr>
              <a:buSzPts val="3400"/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Rencana Umum Pengadaan (RUP) merupakan</a:t>
            </a:r>
            <a:r>
              <a:rPr lang="en-US" alt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daftar rencana Pengadaan Barang/Jasa yang akan dilaksanakan oleh Kementerian/ Lembaga/ Perangkat Daerah</a:t>
            </a:r>
            <a:endParaRPr lang="en-US" altLang="en-US" sz="280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</p:txBody>
      </p:sp>
      <p:grpSp>
        <p:nvGrpSpPr>
          <p:cNvPr id="33800" name="Google Shape;299;p15"/>
          <p:cNvGrpSpPr>
            <a:grpSpLocks/>
          </p:cNvGrpSpPr>
          <p:nvPr/>
        </p:nvGrpSpPr>
        <p:grpSpPr bwMode="auto">
          <a:xfrm>
            <a:off x="2971800" y="2860675"/>
            <a:ext cx="3276600" cy="2282825"/>
            <a:chOff x="1360636" y="1697229"/>
            <a:chExt cx="7037345" cy="5446521"/>
          </a:xfrm>
        </p:grpSpPr>
        <p:pic>
          <p:nvPicPr>
            <p:cNvPr id="33802" name="Google Shape;300;p15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0636" y="1697229"/>
              <a:ext cx="7037345" cy="544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3" name="Google Shape;301;p15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l="806" t="4166" r="2560" b="6250"/>
            <a:stretch>
              <a:fillRect/>
            </a:stretch>
          </p:blipFill>
          <p:spPr bwMode="auto">
            <a:xfrm>
              <a:off x="1571623" y="1871848"/>
              <a:ext cx="6643689" cy="346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801" name="Rectangle 21"/>
          <p:cNvSpPr>
            <a:spLocks noChangeArrowheads="1"/>
          </p:cNvSpPr>
          <p:nvPr/>
        </p:nvSpPr>
        <p:spPr bwMode="auto">
          <a:xfrm>
            <a:off x="4878388" y="4476750"/>
            <a:ext cx="413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</a:t>
            </a:r>
          </a:p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Pedoman Perencanaan PBJP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2" descr="151653_lkpp.jpg"/>
          <p:cNvPicPr>
            <a:picLocks noChangeAspect="1" noChangeArrowheads="1"/>
          </p:cNvPicPr>
          <p:nvPr/>
        </p:nvPicPr>
        <p:blipFill>
          <a:blip r:embed="rId3" cstate="print"/>
          <a:srcRect b="26295"/>
          <a:stretch>
            <a:fillRect/>
          </a:stretch>
        </p:blipFill>
        <p:spPr bwMode="auto">
          <a:xfrm>
            <a:off x="0" y="0"/>
            <a:ext cx="3352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6"/>
          <p:cNvSpPr txBox="1">
            <a:spLocks noChangeArrowheads="1"/>
          </p:cNvSpPr>
          <p:nvPr/>
        </p:nvSpPr>
        <p:spPr bwMode="auto">
          <a:xfrm>
            <a:off x="4003675" y="13525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01</a:t>
            </a:r>
          </a:p>
        </p:txBody>
      </p:sp>
      <p:sp>
        <p:nvSpPr>
          <p:cNvPr id="34819" name="TextBox 29"/>
          <p:cNvSpPr txBox="1">
            <a:spLocks noChangeArrowheads="1"/>
          </p:cNvSpPr>
          <p:nvPr/>
        </p:nvSpPr>
        <p:spPr bwMode="auto">
          <a:xfrm>
            <a:off x="4003675" y="21907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02</a:t>
            </a:r>
          </a:p>
        </p:txBody>
      </p:sp>
      <p:sp>
        <p:nvSpPr>
          <p:cNvPr id="34820" name="TextBox 30"/>
          <p:cNvSpPr txBox="1">
            <a:spLocks noChangeArrowheads="1"/>
          </p:cNvSpPr>
          <p:nvPr/>
        </p:nvSpPr>
        <p:spPr bwMode="auto">
          <a:xfrm>
            <a:off x="4003675" y="3090863"/>
            <a:ext cx="541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03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2489EBF-24CB-6744-B220-034C2E1DC233}"/>
              </a:ext>
            </a:extLst>
          </p:cNvPr>
          <p:cNvSpPr/>
          <p:nvPr/>
        </p:nvSpPr>
        <p:spPr>
          <a:xfrm>
            <a:off x="0" y="0"/>
            <a:ext cx="3884613" cy="5143500"/>
          </a:xfrm>
          <a:custGeom>
            <a:avLst/>
            <a:gdLst>
              <a:gd name="connsiteX0" fmla="*/ 0 w 5180294"/>
              <a:gd name="connsiteY0" fmla="*/ 0 h 6858000"/>
              <a:gd name="connsiteX1" fmla="*/ 5143734 w 5180294"/>
              <a:gd name="connsiteY1" fmla="*/ 0 h 6858000"/>
              <a:gd name="connsiteX2" fmla="*/ 5164423 w 5180294"/>
              <a:gd name="connsiteY2" fmla="*/ 61615 h 6858000"/>
              <a:gd name="connsiteX3" fmla="*/ 3987800 w 5180294"/>
              <a:gd name="connsiteY3" fmla="*/ 3098800 h 6858000"/>
              <a:gd name="connsiteX4" fmla="*/ 4651123 w 5180294"/>
              <a:gd name="connsiteY4" fmla="*/ 6842612 h 6858000"/>
              <a:gd name="connsiteX5" fmla="*/ 4653595 w 5180294"/>
              <a:gd name="connsiteY5" fmla="*/ 6858000 h 6858000"/>
              <a:gd name="connsiteX6" fmla="*/ 0 w 518029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0294" h="6858000">
                <a:moveTo>
                  <a:pt x="0" y="0"/>
                </a:moveTo>
                <a:lnTo>
                  <a:pt x="5143734" y="0"/>
                </a:lnTo>
                <a:lnTo>
                  <a:pt x="5164423" y="61615"/>
                </a:lnTo>
                <a:cubicBezTo>
                  <a:pt x="5338200" y="759619"/>
                  <a:pt x="4028546" y="1987550"/>
                  <a:pt x="3987800" y="3098800"/>
                </a:cubicBezTo>
                <a:cubicBezTo>
                  <a:pt x="3949964" y="4130675"/>
                  <a:pt x="4469665" y="5830475"/>
                  <a:pt x="4651123" y="6842612"/>
                </a:cubicBezTo>
                <a:lnTo>
                  <a:pt x="4653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601594-6CE8-E34A-A42D-38618F1B2523}"/>
              </a:ext>
            </a:extLst>
          </p:cNvPr>
          <p:cNvSpPr/>
          <p:nvPr/>
        </p:nvSpPr>
        <p:spPr>
          <a:xfrm>
            <a:off x="2978150" y="971550"/>
            <a:ext cx="676275" cy="37719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6A04F9D-48D6-2342-BD98-6D9126117E1A}"/>
              </a:ext>
            </a:extLst>
          </p:cNvPr>
          <p:cNvSpPr/>
          <p:nvPr/>
        </p:nvSpPr>
        <p:spPr>
          <a:xfrm flipV="1">
            <a:off x="3111500" y="1133475"/>
            <a:ext cx="409575" cy="34480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2D2D"/>
              </a:gs>
              <a:gs pos="50000">
                <a:srgbClr val="F8F567"/>
              </a:gs>
              <a:gs pos="0">
                <a:srgbClr val="25B5AB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39" name="Title 55"/>
          <p:cNvSpPr>
            <a:spLocks noGrp="1" noChangeArrowheads="1"/>
          </p:cNvSpPr>
          <p:nvPr>
            <p:ph type="title"/>
          </p:nvPr>
        </p:nvSpPr>
        <p:spPr>
          <a:xfrm>
            <a:off x="152400" y="4476750"/>
            <a:ext cx="2971800" cy="536575"/>
          </a:xfrm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 5: Perencanaan Pengadaan</a:t>
            </a:r>
          </a:p>
        </p:txBody>
      </p:sp>
      <p:sp>
        <p:nvSpPr>
          <p:cNvPr id="34824" name="Slide Number Placeholder 1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34AE87-F4B8-441B-96A4-2E13A4BD91B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9B05A4-E575-B942-81D7-D853A0E8BC3A}"/>
              </a:ext>
            </a:extLst>
          </p:cNvPr>
          <p:cNvSpPr txBox="1"/>
          <p:nvPr/>
        </p:nvSpPr>
        <p:spPr>
          <a:xfrm>
            <a:off x="4552950" y="1276350"/>
            <a:ext cx="4362450" cy="614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Definisi dan Ruang Lingkup Perencanaan PBJP</a:t>
            </a:r>
          </a:p>
        </p:txBody>
      </p:sp>
      <p:sp>
        <p:nvSpPr>
          <p:cNvPr id="34826" name="TextBox 61"/>
          <p:cNvSpPr txBox="1">
            <a:spLocks noChangeArrowheads="1"/>
          </p:cNvSpPr>
          <p:nvPr/>
        </p:nvSpPr>
        <p:spPr bwMode="auto">
          <a:xfrm>
            <a:off x="4552950" y="2114550"/>
            <a:ext cx="43624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Perencanaan Pengadaan Melalui Swakelola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2DA2D72-788D-5342-AAD6-60A8E56C9835}"/>
              </a:ext>
            </a:extLst>
          </p:cNvPr>
          <p:cNvSpPr txBox="1"/>
          <p:nvPr/>
        </p:nvSpPr>
        <p:spPr>
          <a:xfrm>
            <a:off x="4552950" y="3014663"/>
            <a:ext cx="4362450" cy="615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56ADEF-1646-C644-8660-D4089CC0F27B}"/>
              </a:ext>
            </a:extLst>
          </p:cNvPr>
          <p:cNvCxnSpPr/>
          <p:nvPr/>
        </p:nvCxnSpPr>
        <p:spPr>
          <a:xfrm>
            <a:off x="4364038" y="18859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CC67123-D91F-1C49-8E8D-4E6A552A1C5B}"/>
              </a:ext>
            </a:extLst>
          </p:cNvPr>
          <p:cNvCxnSpPr/>
          <p:nvPr/>
        </p:nvCxnSpPr>
        <p:spPr>
          <a:xfrm>
            <a:off x="4364038" y="27241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953811A-68E3-5545-A6E5-B8A43871D970}"/>
              </a:ext>
            </a:extLst>
          </p:cNvPr>
          <p:cNvCxnSpPr/>
          <p:nvPr/>
        </p:nvCxnSpPr>
        <p:spPr>
          <a:xfrm>
            <a:off x="4364038" y="4519613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D96F9C8-AF73-8646-BBC0-110CD0264C57}"/>
              </a:ext>
            </a:extLst>
          </p:cNvPr>
          <p:cNvSpPr/>
          <p:nvPr/>
        </p:nvSpPr>
        <p:spPr>
          <a:xfrm>
            <a:off x="3246438" y="15128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DD9A604-15D5-B44F-BEA1-C88CF82887C2}"/>
              </a:ext>
            </a:extLst>
          </p:cNvPr>
          <p:cNvSpPr/>
          <p:nvPr/>
        </p:nvSpPr>
        <p:spPr>
          <a:xfrm>
            <a:off x="3246438" y="23510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81E1D90-C11A-AB41-BE61-70483F448B19}"/>
              </a:ext>
            </a:extLst>
          </p:cNvPr>
          <p:cNvSpPr/>
          <p:nvPr/>
        </p:nvSpPr>
        <p:spPr>
          <a:xfrm>
            <a:off x="3246438" y="3251200"/>
            <a:ext cx="141287" cy="14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051F68-B5AA-8140-9258-800BEB79188F}"/>
              </a:ext>
            </a:extLst>
          </p:cNvPr>
          <p:cNvCxnSpPr>
            <a:cxnSpLocks/>
          </p:cNvCxnSpPr>
          <p:nvPr/>
        </p:nvCxnSpPr>
        <p:spPr>
          <a:xfrm>
            <a:off x="3387725" y="1582738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65D1DB4-8853-C340-A2E2-571954A7C637}"/>
              </a:ext>
            </a:extLst>
          </p:cNvPr>
          <p:cNvCxnSpPr>
            <a:cxnSpLocks/>
          </p:cNvCxnSpPr>
          <p:nvPr/>
        </p:nvCxnSpPr>
        <p:spPr>
          <a:xfrm>
            <a:off x="3387725" y="242252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624C411-6DED-6943-82AC-47B6874948DE}"/>
              </a:ext>
            </a:extLst>
          </p:cNvPr>
          <p:cNvCxnSpPr>
            <a:cxnSpLocks/>
          </p:cNvCxnSpPr>
          <p:nvPr/>
        </p:nvCxnSpPr>
        <p:spPr>
          <a:xfrm>
            <a:off x="3387725" y="3319463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34838" name="Group 32"/>
          <p:cNvGrpSpPr>
            <a:grpSpLocks/>
          </p:cNvGrpSpPr>
          <p:nvPr/>
        </p:nvGrpSpPr>
        <p:grpSpPr bwMode="auto">
          <a:xfrm>
            <a:off x="228600" y="4400550"/>
            <a:ext cx="1066800" cy="76200"/>
            <a:chOff x="3200400" y="2647950"/>
            <a:chExt cx="1066800" cy="762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18BBC15-8BA4-3A49-B941-6AB564CA083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C569494-F692-514A-BD42-709D378C1F83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F54A7F8-044C-D64D-BE48-0B91A34A2006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4840" name="TextBox 27"/>
          <p:cNvSpPr txBox="1">
            <a:spLocks noChangeArrowheads="1"/>
          </p:cNvSpPr>
          <p:nvPr/>
        </p:nvSpPr>
        <p:spPr bwMode="auto">
          <a:xfrm>
            <a:off x="4003675" y="3952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982918-48F6-D344-AC6B-F390563EE3E5}"/>
              </a:ext>
            </a:extLst>
          </p:cNvPr>
          <p:cNvSpPr txBox="1"/>
          <p:nvPr/>
        </p:nvSpPr>
        <p:spPr>
          <a:xfrm>
            <a:off x="4552950" y="3875088"/>
            <a:ext cx="4362450" cy="615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Pengumuman  Rencana Umum Pengadaan (RUP)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8D9D657-94E0-CC49-9031-718C57E8536E}"/>
              </a:ext>
            </a:extLst>
          </p:cNvPr>
          <p:cNvSpPr/>
          <p:nvPr/>
        </p:nvSpPr>
        <p:spPr>
          <a:xfrm>
            <a:off x="3246438" y="4113213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24AAEA6-4188-7B45-9F43-B63390D4873A}"/>
              </a:ext>
            </a:extLst>
          </p:cNvPr>
          <p:cNvCxnSpPr>
            <a:cxnSpLocks/>
          </p:cNvCxnSpPr>
          <p:nvPr/>
        </p:nvCxnSpPr>
        <p:spPr>
          <a:xfrm>
            <a:off x="3387725" y="418147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B6AC589-EB49-9F48-AD88-53D3900EBE7B}"/>
              </a:ext>
            </a:extLst>
          </p:cNvPr>
          <p:cNvCxnSpPr/>
          <p:nvPr/>
        </p:nvCxnSpPr>
        <p:spPr>
          <a:xfrm>
            <a:off x="4364038" y="36385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36866" name="Title 1"/>
          <p:cNvSpPr txBox="1">
            <a:spLocks noChangeArrowheads="1"/>
          </p:cNvSpPr>
          <p:nvPr/>
        </p:nvSpPr>
        <p:spPr bwMode="auto">
          <a:xfrm>
            <a:off x="304800" y="133350"/>
            <a:ext cx="7239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altLang="en-US" b="1">
                <a:latin typeface="Arial" pitchFamily="34" charset="0"/>
                <a:cs typeface="Arial" pitchFamily="34" charset="0"/>
              </a:rPr>
              <a:t>PERENCANAAN PENGADAAN MELALUI SWAKELOLA </a:t>
            </a:r>
            <a:r>
              <a:rPr lang="en-US" altLang="en-US" sz="1400">
                <a:latin typeface="Arial" pitchFamily="34" charset="0"/>
                <a:cs typeface="Arial" pitchFamily="34" charset="0"/>
              </a:rPr>
              <a:t>(1/4)</a:t>
            </a: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867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036CA85-8489-3B48-89C0-7CCB27E8010A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DE3E84B9-943E-7940-ADC0-D0044C72CA24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BCB9156-1143-884E-AD5F-F97A2958018E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6868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11854CD-EB5C-9C4E-A0CE-DA3DEF7B95BC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DD2608B-A4DC-064E-93F7-315AD7429493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9AAA8F0-D4DF-6C45-A0A1-3D96AD2B166B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6869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6870" name="Google Shape;323;p17"/>
          <p:cNvGrpSpPr>
            <a:grpSpLocks/>
          </p:cNvGrpSpPr>
          <p:nvPr/>
        </p:nvGrpSpPr>
        <p:grpSpPr bwMode="auto">
          <a:xfrm>
            <a:off x="1333500" y="895350"/>
            <a:ext cx="6667500" cy="2635250"/>
            <a:chOff x="-26522" y="1876532"/>
            <a:chExt cx="8423908" cy="2960919"/>
          </a:xfrm>
        </p:grpSpPr>
        <p:grpSp>
          <p:nvGrpSpPr>
            <p:cNvPr id="36873" name="Google Shape;324;p17"/>
            <p:cNvGrpSpPr>
              <a:grpSpLocks/>
            </p:cNvGrpSpPr>
            <p:nvPr/>
          </p:nvGrpSpPr>
          <p:grpSpPr bwMode="auto">
            <a:xfrm>
              <a:off x="-26522" y="1876532"/>
              <a:ext cx="8423908" cy="2960919"/>
              <a:chOff x="1718" y="679780"/>
              <a:chExt cx="8423908" cy="2960919"/>
            </a:xfrm>
          </p:grpSpPr>
          <p:sp>
            <p:nvSpPr>
              <p:cNvPr id="36877" name="Google Shape;325;p17"/>
              <p:cNvSpPr>
                <a:spLocks noChangeArrowheads="1"/>
              </p:cNvSpPr>
              <p:nvPr/>
            </p:nvSpPr>
            <p:spPr bwMode="auto">
              <a:xfrm>
                <a:off x="165985" y="857736"/>
                <a:ext cx="3942417" cy="1232005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rgbClr val="BF504D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78" name="Google Shape;326;p17"/>
              <p:cNvSpPr txBox="1">
                <a:spLocks noChangeArrowheads="1"/>
              </p:cNvSpPr>
              <p:nvPr/>
            </p:nvSpPr>
            <p:spPr bwMode="auto">
              <a:xfrm>
                <a:off x="165985" y="857736"/>
                <a:ext cx="3942417" cy="123200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834475" tIns="91425" rIns="91425" bIns="91425" anchor="ctr"/>
              <a:lstStyle/>
              <a:p>
                <a:pPr algn="ctr" eaLnBrk="1" hangingPunct="1">
                  <a:lnSpc>
                    <a:spcPct val="90000"/>
                  </a:lnSpc>
                  <a:buClr>
                    <a:srgbClr val="000000"/>
                  </a:buClr>
                  <a:buSzPts val="2400"/>
                  <a:buFont typeface="Calibri" pitchFamily="34" charset="0"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  <a:sym typeface="Calibri" pitchFamily="34" charset="0"/>
                  </a:rPr>
                  <a:t>Penetapan tipe Swakelola</a:t>
                </a:r>
              </a:p>
            </p:txBody>
          </p:sp>
          <p:sp>
            <p:nvSpPr>
              <p:cNvPr id="36879" name="Google Shape;327;p17"/>
              <p:cNvSpPr>
                <a:spLocks noChangeArrowheads="1"/>
              </p:cNvSpPr>
              <p:nvPr/>
            </p:nvSpPr>
            <p:spPr bwMode="auto">
              <a:xfrm>
                <a:off x="1718" y="679780"/>
                <a:ext cx="862403" cy="1293605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80" name="Google Shape;328;p17"/>
              <p:cNvSpPr>
                <a:spLocks noChangeArrowheads="1"/>
              </p:cNvSpPr>
              <p:nvPr/>
            </p:nvSpPr>
            <p:spPr bwMode="auto">
              <a:xfrm>
                <a:off x="4483209" y="857736"/>
                <a:ext cx="3942417" cy="1232005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rgbClr val="BF504D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81" name="Google Shape;329;p17"/>
              <p:cNvSpPr txBox="1">
                <a:spLocks noChangeArrowheads="1"/>
              </p:cNvSpPr>
              <p:nvPr/>
            </p:nvSpPr>
            <p:spPr bwMode="auto">
              <a:xfrm>
                <a:off x="4483209" y="857736"/>
                <a:ext cx="3942417" cy="123200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834475" tIns="91425" rIns="91425" bIns="91425" anchor="ctr"/>
              <a:lstStyle/>
              <a:p>
                <a:pPr algn="ctr" eaLnBrk="1" hangingPunct="1">
                  <a:lnSpc>
                    <a:spcPct val="90000"/>
                  </a:lnSpc>
                  <a:buClr>
                    <a:srgbClr val="000000"/>
                  </a:buClr>
                  <a:buSzPts val="2400"/>
                  <a:buFont typeface="Calibri" pitchFamily="34" charset="0"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  <a:sym typeface="Calibri" pitchFamily="34" charset="0"/>
                  </a:rPr>
                  <a:t>Penyusunan Spesifikasi Teknis/KAK</a:t>
                </a:r>
              </a:p>
            </p:txBody>
          </p:sp>
          <p:sp>
            <p:nvSpPr>
              <p:cNvPr id="36882" name="Google Shape;330;p17"/>
              <p:cNvSpPr>
                <a:spLocks noChangeArrowheads="1"/>
              </p:cNvSpPr>
              <p:nvPr/>
            </p:nvSpPr>
            <p:spPr bwMode="auto">
              <a:xfrm>
                <a:off x="4318942" y="679780"/>
                <a:ext cx="862403" cy="1293605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83" name="Google Shape;331;p17"/>
              <p:cNvSpPr>
                <a:spLocks noChangeArrowheads="1"/>
              </p:cNvSpPr>
              <p:nvPr/>
            </p:nvSpPr>
            <p:spPr bwMode="auto">
              <a:xfrm>
                <a:off x="2324597" y="2408694"/>
                <a:ext cx="3942417" cy="1232005"/>
              </a:xfrm>
              <a:prstGeom prst="rect">
                <a:avLst/>
              </a:prstGeom>
              <a:solidFill>
                <a:schemeClr val="bg1">
                  <a:alpha val="39999"/>
                </a:schemeClr>
              </a:solidFill>
              <a:ln w="9525">
                <a:solidFill>
                  <a:srgbClr val="BF504D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 sz="1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884" name="Google Shape;332;p17"/>
              <p:cNvSpPr txBox="1">
                <a:spLocks noChangeArrowheads="1"/>
              </p:cNvSpPr>
              <p:nvPr/>
            </p:nvSpPr>
            <p:spPr bwMode="auto">
              <a:xfrm>
                <a:off x="2324597" y="2408694"/>
                <a:ext cx="3942417" cy="123200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lIns="834475" tIns="91425" rIns="91425" bIns="91425" anchor="ctr"/>
              <a:lstStyle/>
              <a:p>
                <a:pPr algn="ctr" eaLnBrk="1" hangingPunct="1">
                  <a:lnSpc>
                    <a:spcPct val="90000"/>
                  </a:lnSpc>
                  <a:buClr>
                    <a:srgbClr val="000000"/>
                  </a:buClr>
                  <a:buSzPts val="2400"/>
                  <a:buFont typeface="Calibri" pitchFamily="34" charset="0"/>
                  <a:buNone/>
                </a:pPr>
                <a:r>
                  <a:rPr lang="en-US" altLang="en-US" sz="1600">
                    <a:solidFill>
                      <a:srgbClr val="000000"/>
                    </a:solidFill>
                    <a:latin typeface="Arial" pitchFamily="34" charset="0"/>
                    <a:ea typeface="Calibri" pitchFamily="34" charset="0"/>
                    <a:cs typeface="Arial" pitchFamily="34" charset="0"/>
                    <a:sym typeface="Calibri" pitchFamily="34" charset="0"/>
                  </a:rPr>
                  <a:t>Penyusunan Perkiraan Biaya/Rencana Anggaran Biaya (RAB)</a:t>
                </a:r>
              </a:p>
            </p:txBody>
          </p:sp>
          <p:sp>
            <p:nvSpPr>
              <p:cNvPr id="36885" name="Google Shape;333;p17"/>
              <p:cNvSpPr>
                <a:spLocks noChangeArrowheads="1"/>
              </p:cNvSpPr>
              <p:nvPr/>
            </p:nvSpPr>
            <p:spPr bwMode="auto">
              <a:xfrm>
                <a:off x="2160330" y="2230738"/>
                <a:ext cx="862403" cy="1293605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 sz="160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6874" name="Google Shape;334;p17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15" y="2133383"/>
              <a:ext cx="753085" cy="717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5" name="Google Shape;335;p1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50183" y="2133383"/>
              <a:ext cx="566739" cy="77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6" name="Google Shape;336;p17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2172" y="3760105"/>
              <a:ext cx="504826" cy="687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71" name="Google Shape;337;p17"/>
          <p:cNvSpPr>
            <a:spLocks noChangeArrowheads="1"/>
          </p:cNvSpPr>
          <p:nvPr/>
        </p:nvSpPr>
        <p:spPr bwMode="auto">
          <a:xfrm>
            <a:off x="1752600" y="4019550"/>
            <a:ext cx="5608638" cy="3381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114300" algn="ctr"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Hasil perencanaan PBJ dimuat dalam RUP</a:t>
            </a:r>
          </a:p>
        </p:txBody>
      </p:sp>
      <p:sp>
        <p:nvSpPr>
          <p:cNvPr id="36872" name="Rectangle 36"/>
          <p:cNvSpPr>
            <a:spLocks noChangeArrowheads="1"/>
          </p:cNvSpPr>
          <p:nvPr/>
        </p:nvSpPr>
        <p:spPr bwMode="auto">
          <a:xfrm>
            <a:off x="4997450" y="4605338"/>
            <a:ext cx="41465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18 ayat 5 &amp; 8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7FA73634-53B2-8B4D-BFFF-CE6D98440E4D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(2/4)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Penetapan Tipe Swakelola</a:t>
            </a:r>
          </a:p>
        </p:txBody>
      </p:sp>
      <p:grpSp>
        <p:nvGrpSpPr>
          <p:cNvPr id="37891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E7231EA1-8594-3A4C-B0C4-DD561981ABD4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951706E-2A6C-5A44-8E7C-7EF3DFC614FB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A45C9199-56DC-E244-993C-9DEF18894A67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7892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CFEC163-D5AB-7343-AA0D-1CEFFAFBFBA2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787A142-B310-354D-A31F-C718ED633C95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0C921FC-EE6B-3948-A0FD-65BF3003DC7F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893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7894" name="Rectangle 36"/>
          <p:cNvSpPr>
            <a:spLocks noChangeArrowheads="1"/>
          </p:cNvSpPr>
          <p:nvPr/>
        </p:nvSpPr>
        <p:spPr bwMode="auto">
          <a:xfrm>
            <a:off x="5256213" y="4610100"/>
            <a:ext cx="38576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18 ayat 6</a:t>
            </a:r>
          </a:p>
        </p:txBody>
      </p:sp>
      <p:grpSp>
        <p:nvGrpSpPr>
          <p:cNvPr id="37895" name="Google Shape;348;p18"/>
          <p:cNvGrpSpPr>
            <a:grpSpLocks/>
          </p:cNvGrpSpPr>
          <p:nvPr/>
        </p:nvGrpSpPr>
        <p:grpSpPr bwMode="auto">
          <a:xfrm>
            <a:off x="331788" y="971550"/>
            <a:ext cx="8355012" cy="2971800"/>
            <a:chOff x="80231" y="131000"/>
            <a:chExt cx="8480497" cy="4750479"/>
          </a:xfrm>
        </p:grpSpPr>
        <p:sp>
          <p:nvSpPr>
            <p:cNvPr id="37896" name="Google Shape;349;p18"/>
            <p:cNvSpPr>
              <a:spLocks noChangeArrowheads="1"/>
            </p:cNvSpPr>
            <p:nvPr/>
          </p:nvSpPr>
          <p:spPr bwMode="auto">
            <a:xfrm>
              <a:off x="80231" y="131000"/>
              <a:ext cx="8480497" cy="1178882"/>
            </a:xfrm>
            <a:prstGeom prst="roundRect">
              <a:avLst>
                <a:gd name="adj" fmla="val 10000"/>
              </a:avLst>
            </a:prstGeom>
            <a:solidFill>
              <a:schemeClr val="bg1">
                <a:alpha val="89803"/>
              </a:schemeClr>
            </a:solidFill>
            <a:ln w="25400">
              <a:solidFill>
                <a:schemeClr val="bg1">
                  <a:alpha val="89803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7" name="Google Shape;350;p18"/>
            <p:cNvSpPr>
              <a:spLocks noChangeArrowheads="1"/>
            </p:cNvSpPr>
            <p:nvPr/>
          </p:nvSpPr>
          <p:spPr bwMode="auto">
            <a:xfrm>
              <a:off x="300251" y="156101"/>
              <a:ext cx="1781005" cy="864513"/>
            </a:xfrm>
            <a:prstGeom prst="roundRect">
              <a:avLst>
                <a:gd name="adj" fmla="val 1000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25400">
              <a:solidFill>
                <a:srgbClr val="4674AA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Google Shape;351;p18">
              <a:extLst>
                <a:ext uri="{FF2B5EF4-FFF2-40B4-BE49-F238E27FC236}">
                  <a16:creationId xmlns:a16="http://schemas.microsoft.com/office/drawing/2014/main" id="{983703A7-B29F-9449-BC82-40137DA026AA}"/>
                </a:ext>
              </a:extLst>
            </p:cNvPr>
            <p:cNvSpPr/>
            <p:nvPr/>
          </p:nvSpPr>
          <p:spPr>
            <a:xfrm rot="10800000">
              <a:off x="265535" y="1156210"/>
              <a:ext cx="1849822" cy="372526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899" name="Google Shape;352;p18"/>
            <p:cNvSpPr txBox="1">
              <a:spLocks noChangeArrowheads="1"/>
            </p:cNvSpPr>
            <p:nvPr/>
          </p:nvSpPr>
          <p:spPr bwMode="auto">
            <a:xfrm>
              <a:off x="174079" y="1150305"/>
              <a:ext cx="1941900" cy="366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0675" tIns="170675" rIns="170675" bIns="170675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400"/>
                <a:buFont typeface="Calibri" pitchFamily="34" charset="0"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Tipe I</a:t>
              </a: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1" hangingPunct="1">
                <a:buClr>
                  <a:srgbClr val="FFFFFF"/>
                </a:buClr>
                <a:buSzPts val="1600"/>
                <a:buFont typeface="Calibri" pitchFamily="34" charset="0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Direncanakan,</a:t>
              </a:r>
            </a:p>
            <a:p>
              <a:pPr algn="ctr" eaLnBrk="1" hangingPunct="1">
                <a:buClr>
                  <a:srgbClr val="FFFFFF"/>
                </a:buClr>
                <a:buSzPts val="1600"/>
                <a:buFont typeface="Calibri" pitchFamily="34" charset="0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dilaksanakan &amp; diawasi oleh</a:t>
              </a: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  K/L/Perangkat Daerah Penanggung Jawab</a:t>
              </a:r>
            </a:p>
            <a:p>
              <a:pPr algn="ctr" eaLnBrk="1" hangingPunct="1">
                <a:buClr>
                  <a:srgbClr val="FFFFFF"/>
                </a:buClr>
                <a:buSzPts val="1600"/>
                <a:buFont typeface="Calibri" pitchFamily="34" charset="0"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 Anggaran</a:t>
              </a: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42" name="Google Shape;353;p18">
              <a:extLst>
                <a:ext uri="{FF2B5EF4-FFF2-40B4-BE49-F238E27FC236}">
                  <a16:creationId xmlns:a16="http://schemas.microsoft.com/office/drawing/2014/main" id="{4520D42A-C42F-F148-A0C2-E7CAD2FB5068}"/>
                </a:ext>
              </a:extLst>
            </p:cNvPr>
            <p:cNvSpPr/>
            <p:nvPr/>
          </p:nvSpPr>
          <p:spPr>
            <a:xfrm>
              <a:off x="2294185" y="156101"/>
              <a:ext cx="1781005" cy="864513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print">
                <a:alphaModFix/>
              </a:blip>
              <a:stretch>
                <a:fillRect t="-25997" b="-25998"/>
              </a:stretch>
            </a:blipFill>
            <a:ln w="25400" cap="flat" cmpd="sng">
              <a:solidFill>
                <a:srgbClr val="4674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Google Shape;354;p18">
              <a:extLst>
                <a:ext uri="{FF2B5EF4-FFF2-40B4-BE49-F238E27FC236}">
                  <a16:creationId xmlns:a16="http://schemas.microsoft.com/office/drawing/2014/main" id="{915383E8-EA3A-524F-9C86-76AC40E2BC64}"/>
                </a:ext>
              </a:extLst>
            </p:cNvPr>
            <p:cNvSpPr/>
            <p:nvPr/>
          </p:nvSpPr>
          <p:spPr>
            <a:xfrm rot="10800000">
              <a:off x="2294216" y="1156210"/>
              <a:ext cx="1780533" cy="372526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4" name="Google Shape;355;p18"/>
            <p:cNvSpPr txBox="1">
              <a:spLocks noChangeArrowheads="1"/>
            </p:cNvSpPr>
            <p:nvPr/>
          </p:nvSpPr>
          <p:spPr bwMode="auto">
            <a:xfrm>
              <a:off x="2348957" y="1155097"/>
              <a:ext cx="1671461" cy="367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0675" tIns="170675" rIns="170675" bIns="170675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400"/>
                <a:buFont typeface="Calibri" pitchFamily="34" charset="0"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Tipe II</a:t>
              </a: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ts val="838"/>
                </a:spcBef>
                <a:buClr>
                  <a:srgbClr val="FFFFFF"/>
                </a:buClr>
                <a:buSzPts val="1600"/>
                <a:buFont typeface="Calibri" pitchFamily="34" charset="0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Direncanakan &amp; diawasi oleh K/L Perangkat Daerah Penanggung Jawab Anggaran &amp; dilaksanakan oleh </a:t>
              </a: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K/L/PD Lain</a:t>
              </a:r>
              <a:r>
                <a:rPr lang="en-US" altLang="en-US" sz="12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 </a:t>
              </a: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Pelaksana Swakelola</a:t>
              </a: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grpSp>
          <p:nvGrpSpPr>
            <p:cNvPr id="45" name="Google Shape;356;p18"/>
            <p:cNvGrpSpPr>
              <a:grpSpLocks/>
            </p:cNvGrpSpPr>
            <p:nvPr/>
          </p:nvGrpSpPr>
          <p:grpSpPr bwMode="auto">
            <a:xfrm>
              <a:off x="4229438" y="120849"/>
              <a:ext cx="1817595" cy="913554"/>
              <a:chOff x="4419600" y="965200"/>
              <a:chExt cx="1790700" cy="571500"/>
            </a:xfrm>
          </p:grpSpPr>
          <p:pic>
            <p:nvPicPr>
              <p:cNvPr id="37905" name="Google Shape;356;p18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9600" y="965200"/>
                <a:ext cx="1790700" cy="571500"/>
              </a:xfrm>
              <a:prstGeom prst="rect">
                <a:avLst/>
              </a:prstGeom>
              <a:noFill/>
            </p:spPr>
          </p:pic>
          <p:sp>
            <p:nvSpPr>
              <p:cNvPr id="37906" name="Text Box 18"/>
              <p:cNvSpPr txBox="1">
                <a:spLocks noChangeArrowheads="1"/>
              </p:cNvSpPr>
              <p:nvPr/>
            </p:nvSpPr>
            <p:spPr bwMode="auto">
              <a:xfrm>
                <a:off x="4458940" y="1003093"/>
                <a:ext cx="1722972" cy="509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sz="12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6" name="Google Shape;357;p18">
              <a:extLst>
                <a:ext uri="{FF2B5EF4-FFF2-40B4-BE49-F238E27FC236}">
                  <a16:creationId xmlns:a16="http://schemas.microsoft.com/office/drawing/2014/main" id="{EB2CA226-5345-E649-9BDC-1FA1130572E4}"/>
                </a:ext>
              </a:extLst>
            </p:cNvPr>
            <p:cNvSpPr/>
            <p:nvPr/>
          </p:nvSpPr>
          <p:spPr>
            <a:xfrm rot="10800000">
              <a:off x="4253609" y="1156210"/>
              <a:ext cx="1780533" cy="372526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09" name="Google Shape;358;p18"/>
            <p:cNvSpPr txBox="1">
              <a:spLocks noChangeArrowheads="1"/>
            </p:cNvSpPr>
            <p:nvPr/>
          </p:nvSpPr>
          <p:spPr bwMode="auto">
            <a:xfrm>
              <a:off x="4308063" y="1155097"/>
              <a:ext cx="1671461" cy="367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0675" tIns="170675" rIns="170675" bIns="170675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400"/>
                <a:buFont typeface="Calibri" pitchFamily="34" charset="0"/>
                <a:buNone/>
              </a:pPr>
              <a:r>
                <a:rPr lang="en-US" altLang="en-US" sz="1200" b="1">
                  <a:solidFill>
                    <a:srgbClr val="333333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Tipe III</a:t>
              </a:r>
              <a:endParaRPr lang="en-US" altLang="en-US" sz="1200">
                <a:solidFill>
                  <a:srgbClr val="333333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ts val="838"/>
                </a:spcBef>
                <a:buClr>
                  <a:srgbClr val="FFFFFF"/>
                </a:buClr>
                <a:buSzPts val="1600"/>
                <a:buFont typeface="Calibri" pitchFamily="34" charset="0"/>
                <a:buNone/>
              </a:pPr>
              <a:r>
                <a:rPr lang="en-US" altLang="en-US" sz="1200">
                  <a:solidFill>
                    <a:srgbClr val="333333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Direncanakan &amp; diawasi oleh K/L/Perangkat Daerah  Penanggung Jawab Anggaran &amp; dilaksanakan oleh </a:t>
              </a:r>
              <a:r>
                <a:rPr lang="en-US" altLang="en-US" sz="1200" b="1">
                  <a:solidFill>
                    <a:srgbClr val="333333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Organisasi Kemasyarakatan </a:t>
              </a:r>
            </a:p>
          </p:txBody>
        </p:sp>
        <p:grpSp>
          <p:nvGrpSpPr>
            <p:cNvPr id="48" name="Google Shape;359;p18"/>
            <p:cNvGrpSpPr>
              <a:grpSpLocks/>
            </p:cNvGrpSpPr>
            <p:nvPr/>
          </p:nvGrpSpPr>
          <p:grpSpPr bwMode="auto">
            <a:xfrm>
              <a:off x="6150159" y="100548"/>
              <a:ext cx="2101191" cy="913554"/>
              <a:chOff x="6311900" y="952500"/>
              <a:chExt cx="2070100" cy="571500"/>
            </a:xfrm>
          </p:grpSpPr>
          <p:pic>
            <p:nvPicPr>
              <p:cNvPr id="37910" name="Google Shape;359;p18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11900" y="952500"/>
                <a:ext cx="2070100" cy="571500"/>
              </a:xfrm>
              <a:prstGeom prst="rect">
                <a:avLst/>
              </a:prstGeom>
              <a:noFill/>
            </p:spPr>
          </p:pic>
          <p:sp>
            <p:nvSpPr>
              <p:cNvPr id="37911" name="Text Box 23"/>
              <p:cNvSpPr txBox="1">
                <a:spLocks noChangeArrowheads="1"/>
              </p:cNvSpPr>
              <p:nvPr/>
            </p:nvSpPr>
            <p:spPr bwMode="auto">
              <a:xfrm>
                <a:off x="6357710" y="992213"/>
                <a:ext cx="1999628" cy="509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sz="12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" name="Google Shape;360;p18">
              <a:extLst>
                <a:ext uri="{FF2B5EF4-FFF2-40B4-BE49-F238E27FC236}">
                  <a16:creationId xmlns:a16="http://schemas.microsoft.com/office/drawing/2014/main" id="{A479B1A2-95A7-1941-B9EA-A9E774A79CC7}"/>
                </a:ext>
              </a:extLst>
            </p:cNvPr>
            <p:cNvSpPr/>
            <p:nvPr/>
          </p:nvSpPr>
          <p:spPr>
            <a:xfrm rot="10800000">
              <a:off x="6156604" y="1156210"/>
              <a:ext cx="2162422" cy="3725269"/>
            </a:xfrm>
            <a:prstGeom prst="round2SameRect">
              <a:avLst>
                <a:gd name="adj1" fmla="val 10500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914" name="Google Shape;361;p18"/>
            <p:cNvSpPr txBox="1">
              <a:spLocks noChangeArrowheads="1"/>
            </p:cNvSpPr>
            <p:nvPr/>
          </p:nvSpPr>
          <p:spPr bwMode="auto">
            <a:xfrm>
              <a:off x="6223176" y="1155097"/>
              <a:ext cx="2030090" cy="3659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70675" tIns="170675" rIns="170675" bIns="170675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400"/>
                <a:buFont typeface="Calibri" pitchFamily="34" charset="0"/>
                <a:buNone/>
              </a:pP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Tipe IV</a:t>
              </a:r>
              <a:endParaRPr lang="en-US" altLang="en-US" sz="12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endParaRPr>
            </a:p>
            <a:p>
              <a:pPr algn="ctr" eaLnBrk="1" hangingPunct="1">
                <a:lnSpc>
                  <a:spcPct val="90000"/>
                </a:lnSpc>
                <a:spcBef>
                  <a:spcPts val="838"/>
                </a:spcBef>
                <a:buClr>
                  <a:srgbClr val="FFFFFF"/>
                </a:buClr>
                <a:buSzPts val="1600"/>
                <a:buFont typeface="Calibri" pitchFamily="34" charset="0"/>
                <a:buNone/>
              </a:pPr>
              <a:r>
                <a:rPr lang="en-US" altLang="en-US" sz="12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Direncanakan K/L/PD Penanggung Jawab dan/atau berdasarkan usulan pokmas &amp; dilaksanakan serta diawasi oleh </a:t>
              </a:r>
              <a:r>
                <a:rPr lang="en-US" altLang="en-US" sz="1200" b="1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Kelompok Masyarakat (Pokmas) Pelaksana Swakelola</a:t>
              </a:r>
              <a:r>
                <a:rPr lang="en-US" altLang="en-US" sz="1200" b="1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a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0A82AF45-5583-9547-8A64-4789A5A3FABF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(3/4)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Penyusunan Spesifikasi Teknis/KAK Melalui Swakelola</a:t>
            </a:r>
          </a:p>
        </p:txBody>
      </p:sp>
      <p:grpSp>
        <p:nvGrpSpPr>
          <p:cNvPr id="38915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E4B7E339-6975-3D4F-A0F6-35AFA3B2EA9C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009407D-A7C5-BC45-9843-4B30956784E2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BFF44D3-CD90-054B-8988-9515EAEB5633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38916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CDF6529-F0A9-ED4A-AE7A-147A1217F5E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3ACD7FB-2A0B-AA49-83DB-D646BF48EEA6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31365F7-7376-9F49-A87A-BB416F62FDCF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917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38918" name="TextBox 34"/>
          <p:cNvSpPr txBox="1">
            <a:spLocks noChangeArrowheads="1"/>
          </p:cNvSpPr>
          <p:nvPr/>
        </p:nvSpPr>
        <p:spPr bwMode="auto">
          <a:xfrm>
            <a:off x="381000" y="1123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8919" name="TextBox 50"/>
          <p:cNvSpPr txBox="1">
            <a:spLocks noChangeArrowheads="1"/>
          </p:cNvSpPr>
          <p:nvPr/>
        </p:nvSpPr>
        <p:spPr bwMode="auto">
          <a:xfrm>
            <a:off x="381000" y="2684463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3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8920" name="TextBox 51"/>
          <p:cNvSpPr txBox="1">
            <a:spLocks noChangeArrowheads="1"/>
          </p:cNvSpPr>
          <p:nvPr/>
        </p:nvSpPr>
        <p:spPr bwMode="auto">
          <a:xfrm>
            <a:off x="381000" y="3449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4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38921" name="TextBox 52"/>
          <p:cNvSpPr txBox="1">
            <a:spLocks noChangeArrowheads="1"/>
          </p:cNvSpPr>
          <p:nvPr/>
        </p:nvSpPr>
        <p:spPr bwMode="auto">
          <a:xfrm>
            <a:off x="381000" y="4211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AA0AD239-DBE5-0744-9D4A-BF1E9E270C72}"/>
              </a:ext>
            </a:extLst>
          </p:cNvPr>
          <p:cNvSpPr/>
          <p:nvPr/>
        </p:nvSpPr>
        <p:spPr>
          <a:xfrm>
            <a:off x="2568575" y="1274763"/>
            <a:ext cx="6172200" cy="3108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KAK, memuat antara lain:</a:t>
            </a:r>
          </a:p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Latar belakang, maksud, tujuan, sasaran, sumber pendanaan</a:t>
            </a:r>
          </a:p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Spesifikasi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>
                <a:latin typeface="Arial" pitchFamily="34" charset="0"/>
                <a:cs typeface="Arial" pitchFamily="34" charset="0"/>
              </a:rPr>
              <a:t>/jasa</a:t>
            </a:r>
          </a:p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Jangka waktu Swakelola</a:t>
            </a:r>
          </a:p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Kebutuhan tenaga ahli/teknis, tenaga kerja, narasumber, bahan/material termasuk peralatan/suku cadang, Jasa Lainnya, Jasa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Konsultansi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dan/atau kebutuhan lainnya (apabila diperlukan); dan/atau 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Gambar rencana kerja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923" name="Group 163"/>
          <p:cNvGrpSpPr>
            <a:grpSpLocks/>
          </p:cNvGrpSpPr>
          <p:nvPr/>
        </p:nvGrpSpPr>
        <p:grpSpPr bwMode="auto">
          <a:xfrm>
            <a:off x="198438" y="1296988"/>
            <a:ext cx="2667000" cy="2051050"/>
            <a:chOff x="228600" y="2266950"/>
            <a:chExt cx="2667000" cy="2050921"/>
          </a:xfrm>
        </p:grpSpPr>
        <p:grpSp>
          <p:nvGrpSpPr>
            <p:cNvPr id="38924" name="Group 154"/>
            <p:cNvGrpSpPr>
              <a:grpSpLocks/>
            </p:cNvGrpSpPr>
            <p:nvPr/>
          </p:nvGrpSpPr>
          <p:grpSpPr bwMode="auto">
            <a:xfrm>
              <a:off x="228600" y="2266950"/>
              <a:ext cx="2667000" cy="2050921"/>
              <a:chOff x="304800" y="1352550"/>
              <a:chExt cx="4104710" cy="2650247"/>
            </a:xfrm>
          </p:grpSpPr>
          <p:grpSp>
            <p:nvGrpSpPr>
              <p:cNvPr id="38926" name="Google Shape;3312;p59"/>
              <p:cNvGrpSpPr>
                <a:grpSpLocks/>
              </p:cNvGrpSpPr>
              <p:nvPr/>
            </p:nvGrpSpPr>
            <p:grpSpPr bwMode="auto">
              <a:xfrm>
                <a:off x="304800" y="1352550"/>
                <a:ext cx="2123889" cy="2650247"/>
                <a:chOff x="4087120" y="2021335"/>
                <a:chExt cx="2123889" cy="2650247"/>
              </a:xfrm>
            </p:grpSpPr>
            <p:sp>
              <p:nvSpPr>
                <p:cNvPr id="38941" name="Google Shape;3313;p59"/>
                <p:cNvSpPr>
                  <a:spLocks/>
                </p:cNvSpPr>
                <p:nvPr/>
              </p:nvSpPr>
              <p:spPr bwMode="auto">
                <a:xfrm>
                  <a:off x="4956252" y="2031815"/>
                  <a:ext cx="234061" cy="457321"/>
                </a:xfrm>
                <a:custGeom>
                  <a:avLst/>
                  <a:gdLst>
                    <a:gd name="T0" fmla="*/ 2147483646 w 7303"/>
                    <a:gd name="T1" fmla="*/ 1053899 h 14269"/>
                    <a:gd name="T2" fmla="*/ 318650126 w 7303"/>
                    <a:gd name="T3" fmla="*/ 1279898985 h 14269"/>
                    <a:gd name="T4" fmla="*/ 1053899 w 7303"/>
                    <a:gd name="T5" fmla="*/ 1490927066 h 14269"/>
                    <a:gd name="T6" fmla="*/ 247966364 w 7303"/>
                    <a:gd name="T7" fmla="*/ 2147483646 h 14269"/>
                    <a:gd name="T8" fmla="*/ 2147483646 w 7303"/>
                    <a:gd name="T9" fmla="*/ 2147483646 h 14269"/>
                    <a:gd name="T10" fmla="*/ 2147483646 w 7303"/>
                    <a:gd name="T11" fmla="*/ 2147483646 h 14269"/>
                    <a:gd name="T12" fmla="*/ 2147483646 w 7303"/>
                    <a:gd name="T13" fmla="*/ 2147483646 h 14269"/>
                    <a:gd name="T14" fmla="*/ 2147483646 w 7303"/>
                    <a:gd name="T15" fmla="*/ 2147483646 h 14269"/>
                    <a:gd name="T16" fmla="*/ 2147483646 w 7303"/>
                    <a:gd name="T17" fmla="*/ 2147483646 h 14269"/>
                    <a:gd name="T18" fmla="*/ 2147483646 w 7303"/>
                    <a:gd name="T19" fmla="*/ 733331771 h 14269"/>
                    <a:gd name="T20" fmla="*/ 2147483646 w 7303"/>
                    <a:gd name="T21" fmla="*/ 1053899 h 142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303" h="14269" extrusionOk="0">
                      <a:moveTo>
                        <a:pt x="4184" y="1"/>
                      </a:moveTo>
                      <a:cubicBezTo>
                        <a:pt x="2817" y="1"/>
                        <a:pt x="1458" y="410"/>
                        <a:pt x="302" y="1213"/>
                      </a:cubicBezTo>
                      <a:lnTo>
                        <a:pt x="1" y="1413"/>
                      </a:lnTo>
                      <a:lnTo>
                        <a:pt x="235" y="11940"/>
                      </a:lnTo>
                      <a:cubicBezTo>
                        <a:pt x="252" y="13176"/>
                        <a:pt x="1237" y="14195"/>
                        <a:pt x="2474" y="14262"/>
                      </a:cubicBezTo>
                      <a:cubicBezTo>
                        <a:pt x="2534" y="14267"/>
                        <a:pt x="2593" y="14269"/>
                        <a:pt x="2652" y="14269"/>
                      </a:cubicBezTo>
                      <a:cubicBezTo>
                        <a:pt x="3927" y="14269"/>
                        <a:pt x="4982" y="13249"/>
                        <a:pt x="5014" y="11940"/>
                      </a:cubicBezTo>
                      <a:cubicBezTo>
                        <a:pt x="5047" y="10636"/>
                        <a:pt x="5080" y="9316"/>
                        <a:pt x="5080" y="9316"/>
                      </a:cubicBezTo>
                      <a:cubicBezTo>
                        <a:pt x="5080" y="9316"/>
                        <a:pt x="7052" y="9116"/>
                        <a:pt x="7169" y="7161"/>
                      </a:cubicBezTo>
                      <a:cubicBezTo>
                        <a:pt x="7303" y="5206"/>
                        <a:pt x="7186" y="695"/>
                        <a:pt x="7186" y="695"/>
                      </a:cubicBezTo>
                      <a:cubicBezTo>
                        <a:pt x="6235" y="230"/>
                        <a:pt x="5207" y="1"/>
                        <a:pt x="4184" y="1"/>
                      </a:cubicBez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2" name="Google Shape;3314;p59"/>
                <p:cNvSpPr>
                  <a:spLocks/>
                </p:cNvSpPr>
                <p:nvPr/>
              </p:nvSpPr>
              <p:spPr bwMode="auto">
                <a:xfrm>
                  <a:off x="5152270" y="2148862"/>
                  <a:ext cx="24134" cy="18365"/>
                </a:xfrm>
                <a:custGeom>
                  <a:avLst/>
                  <a:gdLst>
                    <a:gd name="T0" fmla="*/ 388329746 w 753"/>
                    <a:gd name="T1" fmla="*/ 0 h 573"/>
                    <a:gd name="T2" fmla="*/ 176205251 w 753"/>
                    <a:gd name="T3" fmla="*/ 511799538 h 573"/>
                    <a:gd name="T4" fmla="*/ 394651347 w 753"/>
                    <a:gd name="T5" fmla="*/ 603590757 h 573"/>
                    <a:gd name="T6" fmla="*/ 599368467 w 753"/>
                    <a:gd name="T7" fmla="*/ 511799538 h 573"/>
                    <a:gd name="T8" fmla="*/ 388329746 w 753"/>
                    <a:gd name="T9" fmla="*/ 0 h 5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3" h="573" extrusionOk="0">
                      <a:moveTo>
                        <a:pt x="368" y="0"/>
                      </a:moveTo>
                      <a:cubicBezTo>
                        <a:pt x="117" y="0"/>
                        <a:pt x="0" y="318"/>
                        <a:pt x="167" y="485"/>
                      </a:cubicBezTo>
                      <a:cubicBezTo>
                        <a:pt x="226" y="543"/>
                        <a:pt x="301" y="572"/>
                        <a:pt x="374" y="572"/>
                      </a:cubicBezTo>
                      <a:cubicBezTo>
                        <a:pt x="447" y="572"/>
                        <a:pt x="518" y="543"/>
                        <a:pt x="568" y="485"/>
                      </a:cubicBezTo>
                      <a:cubicBezTo>
                        <a:pt x="752" y="318"/>
                        <a:pt x="63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3" name="Google Shape;3315;p59"/>
                <p:cNvSpPr>
                  <a:spLocks/>
                </p:cNvSpPr>
                <p:nvPr/>
              </p:nvSpPr>
              <p:spPr bwMode="auto">
                <a:xfrm>
                  <a:off x="5150122" y="2143990"/>
                  <a:ext cx="32691" cy="9839"/>
                </a:xfrm>
                <a:custGeom>
                  <a:avLst/>
                  <a:gdLst>
                    <a:gd name="T0" fmla="*/ 507523288 w 1020"/>
                    <a:gd name="T1" fmla="*/ 1053831 h 307"/>
                    <a:gd name="T2" fmla="*/ 123456376 w 1020"/>
                    <a:gd name="T3" fmla="*/ 107610297 h 307"/>
                    <a:gd name="T4" fmla="*/ 17942135 w 1020"/>
                    <a:gd name="T5" fmla="*/ 248994676 h 307"/>
                    <a:gd name="T6" fmla="*/ 31637837 w 1020"/>
                    <a:gd name="T7" fmla="*/ 254260752 h 307"/>
                    <a:gd name="T8" fmla="*/ 449482244 w 1020"/>
                    <a:gd name="T9" fmla="*/ 173018911 h 307"/>
                    <a:gd name="T10" fmla="*/ 546568297 w 1020"/>
                    <a:gd name="T11" fmla="*/ 178286045 h 307"/>
                    <a:gd name="T12" fmla="*/ 1044576613 w 1020"/>
                    <a:gd name="T13" fmla="*/ 323883695 h 307"/>
                    <a:gd name="T14" fmla="*/ 1058305166 w 1020"/>
                    <a:gd name="T15" fmla="*/ 319669366 h 307"/>
                    <a:gd name="T16" fmla="*/ 952790925 w 1020"/>
                    <a:gd name="T17" fmla="*/ 160345189 h 307"/>
                    <a:gd name="T18" fmla="*/ 507523288 w 1020"/>
                    <a:gd name="T19" fmla="*/ 1053831 h 3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0" h="307" extrusionOk="0">
                      <a:moveTo>
                        <a:pt x="481" y="1"/>
                      </a:moveTo>
                      <a:cubicBezTo>
                        <a:pt x="357" y="1"/>
                        <a:pt x="230" y="34"/>
                        <a:pt x="117" y="102"/>
                      </a:cubicBezTo>
                      <a:cubicBezTo>
                        <a:pt x="34" y="169"/>
                        <a:pt x="0" y="219"/>
                        <a:pt x="17" y="236"/>
                      </a:cubicBezTo>
                      <a:cubicBezTo>
                        <a:pt x="19" y="240"/>
                        <a:pt x="23" y="241"/>
                        <a:pt x="30" y="241"/>
                      </a:cubicBezTo>
                      <a:cubicBezTo>
                        <a:pt x="74" y="241"/>
                        <a:pt x="221" y="164"/>
                        <a:pt x="426" y="164"/>
                      </a:cubicBezTo>
                      <a:cubicBezTo>
                        <a:pt x="456" y="164"/>
                        <a:pt x="486" y="165"/>
                        <a:pt x="518" y="169"/>
                      </a:cubicBezTo>
                      <a:cubicBezTo>
                        <a:pt x="761" y="169"/>
                        <a:pt x="935" y="307"/>
                        <a:pt x="990" y="307"/>
                      </a:cubicBezTo>
                      <a:cubicBezTo>
                        <a:pt x="996" y="307"/>
                        <a:pt x="1000" y="306"/>
                        <a:pt x="1003" y="303"/>
                      </a:cubicBezTo>
                      <a:cubicBezTo>
                        <a:pt x="1020" y="286"/>
                        <a:pt x="986" y="219"/>
                        <a:pt x="903" y="152"/>
                      </a:cubicBezTo>
                      <a:cubicBezTo>
                        <a:pt x="783" y="51"/>
                        <a:pt x="634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4" name="Google Shape;3316;p59"/>
                <p:cNvSpPr>
                  <a:spLocks/>
                </p:cNvSpPr>
                <p:nvPr/>
              </p:nvSpPr>
              <p:spPr bwMode="auto">
                <a:xfrm>
                  <a:off x="5058812" y="2152195"/>
                  <a:ext cx="23877" cy="18204"/>
                </a:xfrm>
                <a:custGeom>
                  <a:avLst/>
                  <a:gdLst>
                    <a:gd name="T0" fmla="*/ 388268256 w 745"/>
                    <a:gd name="T1" fmla="*/ 0 h 568"/>
                    <a:gd name="T2" fmla="*/ 150876455 w 745"/>
                    <a:gd name="T3" fmla="*/ 119235495 h 568"/>
                    <a:gd name="T4" fmla="*/ 405156121 w 745"/>
                    <a:gd name="T5" fmla="*/ 598216451 h 568"/>
                    <a:gd name="T6" fmla="*/ 450521588 w 745"/>
                    <a:gd name="T7" fmla="*/ 596109754 h 568"/>
                    <a:gd name="T8" fmla="*/ 556032577 w 745"/>
                    <a:gd name="T9" fmla="*/ 49576767 h 568"/>
                    <a:gd name="T10" fmla="*/ 388268256 w 745"/>
                    <a:gd name="T11" fmla="*/ 0 h 5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45" h="568" extrusionOk="0">
                      <a:moveTo>
                        <a:pt x="368" y="0"/>
                      </a:moveTo>
                      <a:cubicBezTo>
                        <a:pt x="279" y="0"/>
                        <a:pt x="195" y="41"/>
                        <a:pt x="143" y="113"/>
                      </a:cubicBezTo>
                      <a:cubicBezTo>
                        <a:pt x="1" y="318"/>
                        <a:pt x="156" y="567"/>
                        <a:pt x="384" y="567"/>
                      </a:cubicBezTo>
                      <a:cubicBezTo>
                        <a:pt x="398" y="567"/>
                        <a:pt x="412" y="566"/>
                        <a:pt x="427" y="565"/>
                      </a:cubicBezTo>
                      <a:cubicBezTo>
                        <a:pt x="677" y="514"/>
                        <a:pt x="744" y="180"/>
                        <a:pt x="527" y="47"/>
                      </a:cubicBezTo>
                      <a:cubicBezTo>
                        <a:pt x="477" y="15"/>
                        <a:pt x="42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5" name="Google Shape;3317;p59"/>
                <p:cNvSpPr>
                  <a:spLocks/>
                </p:cNvSpPr>
                <p:nvPr/>
              </p:nvSpPr>
              <p:spPr bwMode="auto">
                <a:xfrm>
                  <a:off x="5055863" y="2146971"/>
                  <a:ext cx="32691" cy="10096"/>
                </a:xfrm>
                <a:custGeom>
                  <a:avLst/>
                  <a:gdLst>
                    <a:gd name="T0" fmla="*/ 500149000 w 1020"/>
                    <a:gd name="T1" fmla="*/ 1053958 h 315"/>
                    <a:gd name="T2" fmla="*/ 124510308 w 1020"/>
                    <a:gd name="T3" fmla="*/ 115036965 h 315"/>
                    <a:gd name="T4" fmla="*/ 17942135 w 1020"/>
                    <a:gd name="T5" fmla="*/ 256414779 h 315"/>
                    <a:gd name="T6" fmla="*/ 31637837 w 1020"/>
                    <a:gd name="T7" fmla="*/ 261715403 h 315"/>
                    <a:gd name="T8" fmla="*/ 498041199 w 1020"/>
                    <a:gd name="T9" fmla="*/ 166728357 h 315"/>
                    <a:gd name="T10" fmla="*/ 547622197 w 1020"/>
                    <a:gd name="T11" fmla="*/ 167782315 h 315"/>
                    <a:gd name="T12" fmla="*/ 1045663396 w 1020"/>
                    <a:gd name="T13" fmla="*/ 331349823 h 315"/>
                    <a:gd name="T14" fmla="*/ 1058305166 w 1020"/>
                    <a:gd name="T15" fmla="*/ 327136041 h 315"/>
                    <a:gd name="T16" fmla="*/ 952790925 w 1020"/>
                    <a:gd name="T17" fmla="*/ 167782315 h 315"/>
                    <a:gd name="T18" fmla="*/ 500149000 w 1020"/>
                    <a:gd name="T19" fmla="*/ 1053958 h 3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0" h="315" extrusionOk="0">
                      <a:moveTo>
                        <a:pt x="474" y="1"/>
                      </a:moveTo>
                      <a:cubicBezTo>
                        <a:pt x="352" y="1"/>
                        <a:pt x="228" y="36"/>
                        <a:pt x="118" y="109"/>
                      </a:cubicBezTo>
                      <a:cubicBezTo>
                        <a:pt x="34" y="176"/>
                        <a:pt x="1" y="226"/>
                        <a:pt x="17" y="243"/>
                      </a:cubicBezTo>
                      <a:cubicBezTo>
                        <a:pt x="19" y="247"/>
                        <a:pt x="24" y="248"/>
                        <a:pt x="30" y="248"/>
                      </a:cubicBezTo>
                      <a:cubicBezTo>
                        <a:pt x="80" y="248"/>
                        <a:pt x="256" y="158"/>
                        <a:pt x="472" y="158"/>
                      </a:cubicBezTo>
                      <a:cubicBezTo>
                        <a:pt x="487" y="158"/>
                        <a:pt x="503" y="158"/>
                        <a:pt x="519" y="159"/>
                      </a:cubicBezTo>
                      <a:cubicBezTo>
                        <a:pt x="762" y="175"/>
                        <a:pt x="936" y="314"/>
                        <a:pt x="991" y="314"/>
                      </a:cubicBezTo>
                      <a:cubicBezTo>
                        <a:pt x="996" y="314"/>
                        <a:pt x="1000" y="313"/>
                        <a:pt x="1003" y="310"/>
                      </a:cubicBezTo>
                      <a:cubicBezTo>
                        <a:pt x="1020" y="293"/>
                        <a:pt x="987" y="226"/>
                        <a:pt x="903" y="159"/>
                      </a:cubicBezTo>
                      <a:cubicBezTo>
                        <a:pt x="782" y="57"/>
                        <a:pt x="629" y="1"/>
                        <a:pt x="4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6" name="Google Shape;3318;p59"/>
                <p:cNvSpPr>
                  <a:spLocks/>
                </p:cNvSpPr>
                <p:nvPr/>
              </p:nvSpPr>
              <p:spPr bwMode="auto">
                <a:xfrm>
                  <a:off x="5116919" y="2148317"/>
                  <a:ext cx="25736" cy="76599"/>
                </a:xfrm>
                <a:custGeom>
                  <a:avLst/>
                  <a:gdLst>
                    <a:gd name="T0" fmla="*/ 36937762 w 803"/>
                    <a:gd name="T1" fmla="*/ 0 h 2390"/>
                    <a:gd name="T2" fmla="*/ 35883868 w 803"/>
                    <a:gd name="T3" fmla="*/ 1053893 h 2390"/>
                    <a:gd name="T4" fmla="*/ 441045812 w 803"/>
                    <a:gd name="T5" fmla="*/ 1534127464 h 2390"/>
                    <a:gd name="T6" fmla="*/ 653124715 w 803"/>
                    <a:gd name="T7" fmla="*/ 2116569338 h 2390"/>
                    <a:gd name="T8" fmla="*/ 687922863 w 803"/>
                    <a:gd name="T9" fmla="*/ 2147483646 h 2390"/>
                    <a:gd name="T10" fmla="*/ 547612723 w 803"/>
                    <a:gd name="T11" fmla="*/ 2147483646 h 2390"/>
                    <a:gd name="T12" fmla="*/ 88623951 w 803"/>
                    <a:gd name="T13" fmla="*/ 2147483646 h 2390"/>
                    <a:gd name="T14" fmla="*/ 547612723 w 803"/>
                    <a:gd name="T15" fmla="*/ 2147483646 h 2390"/>
                    <a:gd name="T16" fmla="*/ 670013780 w 803"/>
                    <a:gd name="T17" fmla="*/ 2147483646 h 2390"/>
                    <a:gd name="T18" fmla="*/ 811377782 w 803"/>
                    <a:gd name="T19" fmla="*/ 2147483646 h 2390"/>
                    <a:gd name="T20" fmla="*/ 793435848 w 803"/>
                    <a:gd name="T21" fmla="*/ 2080685527 h 2390"/>
                    <a:gd name="T22" fmla="*/ 600351781 w 803"/>
                    <a:gd name="T23" fmla="*/ 1481387450 h 2390"/>
                    <a:gd name="T24" fmla="*/ 36937762 w 803"/>
                    <a:gd name="T25" fmla="*/ 0 h 23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3" h="2390" extrusionOk="0">
                      <a:moveTo>
                        <a:pt x="35" y="0"/>
                      </a:moveTo>
                      <a:cubicBezTo>
                        <a:pt x="35" y="0"/>
                        <a:pt x="34" y="0"/>
                        <a:pt x="34" y="1"/>
                      </a:cubicBezTo>
                      <a:cubicBezTo>
                        <a:pt x="1" y="1"/>
                        <a:pt x="168" y="652"/>
                        <a:pt x="418" y="1454"/>
                      </a:cubicBezTo>
                      <a:cubicBezTo>
                        <a:pt x="485" y="1655"/>
                        <a:pt x="552" y="1838"/>
                        <a:pt x="619" y="2006"/>
                      </a:cubicBezTo>
                      <a:cubicBezTo>
                        <a:pt x="635" y="2072"/>
                        <a:pt x="652" y="2139"/>
                        <a:pt x="652" y="2223"/>
                      </a:cubicBezTo>
                      <a:cubicBezTo>
                        <a:pt x="652" y="2256"/>
                        <a:pt x="585" y="2273"/>
                        <a:pt x="519" y="2273"/>
                      </a:cubicBezTo>
                      <a:cubicBezTo>
                        <a:pt x="368" y="2273"/>
                        <a:pt x="218" y="2290"/>
                        <a:pt x="84" y="2340"/>
                      </a:cubicBezTo>
                      <a:cubicBezTo>
                        <a:pt x="218" y="2390"/>
                        <a:pt x="368" y="2390"/>
                        <a:pt x="519" y="2390"/>
                      </a:cubicBezTo>
                      <a:cubicBezTo>
                        <a:pt x="569" y="2390"/>
                        <a:pt x="602" y="2373"/>
                        <a:pt x="635" y="2373"/>
                      </a:cubicBezTo>
                      <a:cubicBezTo>
                        <a:pt x="702" y="2356"/>
                        <a:pt x="752" y="2323"/>
                        <a:pt x="769" y="2273"/>
                      </a:cubicBezTo>
                      <a:cubicBezTo>
                        <a:pt x="803" y="2173"/>
                        <a:pt x="786" y="2056"/>
                        <a:pt x="752" y="1972"/>
                      </a:cubicBezTo>
                      <a:cubicBezTo>
                        <a:pt x="686" y="1788"/>
                        <a:pt x="635" y="1605"/>
                        <a:pt x="569" y="1404"/>
                      </a:cubicBezTo>
                      <a:cubicBezTo>
                        <a:pt x="321" y="629"/>
                        <a:pt x="74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7" name="Google Shape;3319;p59"/>
                <p:cNvSpPr>
                  <a:spLocks/>
                </p:cNvSpPr>
                <p:nvPr/>
              </p:nvSpPr>
              <p:spPr bwMode="auto">
                <a:xfrm>
                  <a:off x="5085317" y="2231326"/>
                  <a:ext cx="47178" cy="24807"/>
                </a:xfrm>
                <a:custGeom>
                  <a:avLst/>
                  <a:gdLst>
                    <a:gd name="T0" fmla="*/ 177256047 w 1472"/>
                    <a:gd name="T1" fmla="*/ 0 h 774"/>
                    <a:gd name="T2" fmla="*/ 618320637 w 1472"/>
                    <a:gd name="T3" fmla="*/ 758678282 h 774"/>
                    <a:gd name="T4" fmla="*/ 906394216 w 1472"/>
                    <a:gd name="T5" fmla="*/ 816721758 h 774"/>
                    <a:gd name="T6" fmla="*/ 1552172449 w 1472"/>
                    <a:gd name="T7" fmla="*/ 475902103 h 774"/>
                    <a:gd name="T8" fmla="*/ 177256047 w 1472"/>
                    <a:gd name="T9" fmla="*/ 0 h 7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72" h="774" extrusionOk="0">
                      <a:moveTo>
                        <a:pt x="168" y="0"/>
                      </a:moveTo>
                      <a:cubicBezTo>
                        <a:pt x="168" y="0"/>
                        <a:pt x="1" y="468"/>
                        <a:pt x="586" y="719"/>
                      </a:cubicBezTo>
                      <a:cubicBezTo>
                        <a:pt x="674" y="756"/>
                        <a:pt x="767" y="774"/>
                        <a:pt x="859" y="774"/>
                      </a:cubicBezTo>
                      <a:cubicBezTo>
                        <a:pt x="1096" y="774"/>
                        <a:pt x="1327" y="656"/>
                        <a:pt x="1471" y="451"/>
                      </a:cubicBez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8" name="Google Shape;3320;p59"/>
                <p:cNvSpPr>
                  <a:spLocks/>
                </p:cNvSpPr>
                <p:nvPr/>
              </p:nvSpPr>
              <p:spPr bwMode="auto">
                <a:xfrm>
                  <a:off x="5038749" y="2302541"/>
                  <a:ext cx="80349" cy="43524"/>
                </a:xfrm>
                <a:custGeom>
                  <a:avLst/>
                  <a:gdLst>
                    <a:gd name="T0" fmla="*/ 0 w 2507"/>
                    <a:gd name="T1" fmla="*/ 1053903 h 1358"/>
                    <a:gd name="T2" fmla="*/ 2147483646 w 2507"/>
                    <a:gd name="T3" fmla="*/ 1431846751 h 1358"/>
                    <a:gd name="T4" fmla="*/ 2147483646 w 2507"/>
                    <a:gd name="T5" fmla="*/ 1428686037 h 1358"/>
                    <a:gd name="T6" fmla="*/ 2147483646 w 2507"/>
                    <a:gd name="T7" fmla="*/ 900056417 h 1358"/>
                    <a:gd name="T8" fmla="*/ 0 w 2507"/>
                    <a:gd name="T9" fmla="*/ 1053903 h 13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07" h="1358" extrusionOk="0">
                      <a:moveTo>
                        <a:pt x="0" y="1"/>
                      </a:moveTo>
                      <a:cubicBezTo>
                        <a:pt x="0" y="1"/>
                        <a:pt x="505" y="1357"/>
                        <a:pt x="2327" y="1357"/>
                      </a:cubicBezTo>
                      <a:cubicBezTo>
                        <a:pt x="2380" y="1357"/>
                        <a:pt x="2434" y="1356"/>
                        <a:pt x="2490" y="1354"/>
                      </a:cubicBezTo>
                      <a:lnTo>
                        <a:pt x="2506" y="853"/>
                      </a:lnTo>
                      <a:cubicBezTo>
                        <a:pt x="1604" y="819"/>
                        <a:pt x="735" y="519"/>
                        <a:pt x="0" y="1"/>
                      </a:cubicBezTo>
                      <a:close/>
                    </a:path>
                  </a:pathLst>
                </a:custGeom>
                <a:solidFill>
                  <a:srgbClr val="A36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9" name="Google Shape;3321;p59"/>
                <p:cNvSpPr>
                  <a:spLocks/>
                </p:cNvSpPr>
                <p:nvPr/>
              </p:nvSpPr>
              <p:spPr bwMode="auto">
                <a:xfrm>
                  <a:off x="4955194" y="2021335"/>
                  <a:ext cx="231914" cy="175217"/>
                </a:xfrm>
                <a:custGeom>
                  <a:avLst/>
                  <a:gdLst>
                    <a:gd name="T0" fmla="*/ 2147483646 w 7236"/>
                    <a:gd name="T1" fmla="*/ 1053898 h 5467"/>
                    <a:gd name="T2" fmla="*/ 1869734673 w 7236"/>
                    <a:gd name="T3" fmla="*/ 250072478 h 5467"/>
                    <a:gd name="T4" fmla="*/ 35885390 w 7236"/>
                    <a:gd name="T5" fmla="*/ 1835941482 h 5467"/>
                    <a:gd name="T6" fmla="*/ 88626147 w 7236"/>
                    <a:gd name="T7" fmla="*/ 2147483646 h 5467"/>
                    <a:gd name="T8" fmla="*/ 230025965 w 7236"/>
                    <a:gd name="T9" fmla="*/ 2147483646 h 5467"/>
                    <a:gd name="T10" fmla="*/ 882109610 w 7236"/>
                    <a:gd name="T11" fmla="*/ 2147483646 h 5467"/>
                    <a:gd name="T12" fmla="*/ 934851424 w 7236"/>
                    <a:gd name="T13" fmla="*/ 2147483646 h 5467"/>
                    <a:gd name="T14" fmla="*/ 2147483646 w 7236"/>
                    <a:gd name="T15" fmla="*/ 1448716463 h 5467"/>
                    <a:gd name="T16" fmla="*/ 2147483646 w 7236"/>
                    <a:gd name="T17" fmla="*/ 1264059058 h 5467"/>
                    <a:gd name="T18" fmla="*/ 2147483646 w 7236"/>
                    <a:gd name="T19" fmla="*/ 1641802007 h 5467"/>
                    <a:gd name="T20" fmla="*/ 2147483646 w 7236"/>
                    <a:gd name="T21" fmla="*/ 1183862586 h 5467"/>
                    <a:gd name="T22" fmla="*/ 2147483646 w 7236"/>
                    <a:gd name="T23" fmla="*/ 531783691 h 5467"/>
                    <a:gd name="T24" fmla="*/ 2147483646 w 7236"/>
                    <a:gd name="T25" fmla="*/ 1053898 h 54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236" h="5467" extrusionOk="0">
                      <a:moveTo>
                        <a:pt x="3835" y="1"/>
                      </a:moveTo>
                      <a:cubicBezTo>
                        <a:pt x="3145" y="1"/>
                        <a:pt x="2453" y="80"/>
                        <a:pt x="1772" y="237"/>
                      </a:cubicBezTo>
                      <a:cubicBezTo>
                        <a:pt x="1772" y="237"/>
                        <a:pt x="101" y="855"/>
                        <a:pt x="34" y="1740"/>
                      </a:cubicBezTo>
                      <a:cubicBezTo>
                        <a:pt x="1" y="2475"/>
                        <a:pt x="17" y="3227"/>
                        <a:pt x="84" y="3946"/>
                      </a:cubicBezTo>
                      <a:lnTo>
                        <a:pt x="218" y="5466"/>
                      </a:lnTo>
                      <a:lnTo>
                        <a:pt x="836" y="5466"/>
                      </a:lnTo>
                      <a:lnTo>
                        <a:pt x="886" y="3428"/>
                      </a:lnTo>
                      <a:cubicBezTo>
                        <a:pt x="886" y="3428"/>
                        <a:pt x="2022" y="2609"/>
                        <a:pt x="2039" y="1373"/>
                      </a:cubicBezTo>
                      <a:cubicBezTo>
                        <a:pt x="2345" y="1326"/>
                        <a:pt x="3328" y="1198"/>
                        <a:pt x="4465" y="1198"/>
                      </a:cubicBezTo>
                      <a:cubicBezTo>
                        <a:pt x="5380" y="1198"/>
                        <a:pt x="6394" y="1281"/>
                        <a:pt x="7235" y="1556"/>
                      </a:cubicBezTo>
                      <a:lnTo>
                        <a:pt x="7219" y="1122"/>
                      </a:lnTo>
                      <a:cubicBezTo>
                        <a:pt x="7219" y="838"/>
                        <a:pt x="7052" y="587"/>
                        <a:pt x="6784" y="504"/>
                      </a:cubicBezTo>
                      <a:cubicBezTo>
                        <a:pt x="5834" y="167"/>
                        <a:pt x="4837" y="1"/>
                        <a:pt x="383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0" name="Google Shape;3322;p59"/>
                <p:cNvSpPr>
                  <a:spLocks/>
                </p:cNvSpPr>
                <p:nvPr/>
              </p:nvSpPr>
              <p:spPr bwMode="auto">
                <a:xfrm>
                  <a:off x="4922247" y="2143509"/>
                  <a:ext cx="43684" cy="72433"/>
                </a:xfrm>
                <a:custGeom>
                  <a:avLst/>
                  <a:gdLst>
                    <a:gd name="T0" fmla="*/ 1102607012 w 1363"/>
                    <a:gd name="T1" fmla="*/ 0 h 2260"/>
                    <a:gd name="T2" fmla="*/ 45366074 w 1363"/>
                    <a:gd name="T3" fmla="*/ 1216593995 h 2260"/>
                    <a:gd name="T4" fmla="*/ 1003414846 w 1363"/>
                    <a:gd name="T5" fmla="*/ 2147483646 h 2260"/>
                    <a:gd name="T6" fmla="*/ 1438142437 w 1363"/>
                    <a:gd name="T7" fmla="*/ 2147483646 h 2260"/>
                    <a:gd name="T8" fmla="*/ 1402258387 w 1363"/>
                    <a:gd name="T9" fmla="*/ 317596623 h 2260"/>
                    <a:gd name="T10" fmla="*/ 1102607012 w 1363"/>
                    <a:gd name="T11" fmla="*/ 0 h 22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63" h="2260" extrusionOk="0">
                      <a:moveTo>
                        <a:pt x="1045" y="0"/>
                      </a:moveTo>
                      <a:cubicBezTo>
                        <a:pt x="678" y="0"/>
                        <a:pt x="93" y="151"/>
                        <a:pt x="43" y="1153"/>
                      </a:cubicBezTo>
                      <a:cubicBezTo>
                        <a:pt x="0" y="2079"/>
                        <a:pt x="548" y="2259"/>
                        <a:pt x="951" y="2259"/>
                      </a:cubicBezTo>
                      <a:cubicBezTo>
                        <a:pt x="1180" y="2259"/>
                        <a:pt x="1363" y="2201"/>
                        <a:pt x="1363" y="2189"/>
                      </a:cubicBezTo>
                      <a:cubicBezTo>
                        <a:pt x="1363" y="2156"/>
                        <a:pt x="1346" y="852"/>
                        <a:pt x="1329" y="301"/>
                      </a:cubicBezTo>
                      <a:cubicBezTo>
                        <a:pt x="1329" y="134"/>
                        <a:pt x="1212" y="17"/>
                        <a:pt x="1045" y="0"/>
                      </a:cubicBez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1" name="Google Shape;3323;p59"/>
                <p:cNvSpPr>
                  <a:spLocks/>
                </p:cNvSpPr>
                <p:nvPr/>
              </p:nvSpPr>
              <p:spPr bwMode="auto">
                <a:xfrm>
                  <a:off x="4934843" y="2158477"/>
                  <a:ext cx="20929" cy="40543"/>
                </a:xfrm>
                <a:custGeom>
                  <a:avLst/>
                  <a:gdLst>
                    <a:gd name="T0" fmla="*/ 424186152 w 653"/>
                    <a:gd name="T1" fmla="*/ 1053894 h 1265"/>
                    <a:gd name="T2" fmla="*/ 141406356 w 653"/>
                    <a:gd name="T3" fmla="*/ 230020662 h 1265"/>
                    <a:gd name="T4" fmla="*/ 35886504 w 653"/>
                    <a:gd name="T5" fmla="*/ 653124270 h 1265"/>
                    <a:gd name="T6" fmla="*/ 388332499 w 653"/>
                    <a:gd name="T7" fmla="*/ 1323104748 h 1265"/>
                    <a:gd name="T8" fmla="*/ 484337027 w 653"/>
                    <a:gd name="T9" fmla="*/ 1333672465 h 1265"/>
                    <a:gd name="T10" fmla="*/ 635225822 w 653"/>
                    <a:gd name="T11" fmla="*/ 1288306611 h 1265"/>
                    <a:gd name="T12" fmla="*/ 688002158 w 653"/>
                    <a:gd name="T13" fmla="*/ 1217591799 h 1265"/>
                    <a:gd name="T14" fmla="*/ 617315951 w 653"/>
                    <a:gd name="T15" fmla="*/ 1252422787 h 1265"/>
                    <a:gd name="T16" fmla="*/ 511796099 w 653"/>
                    <a:gd name="T17" fmla="*/ 1266150134 h 1265"/>
                    <a:gd name="T18" fmla="*/ 406243428 w 653"/>
                    <a:gd name="T19" fmla="*/ 1252422787 h 1265"/>
                    <a:gd name="T20" fmla="*/ 141406356 w 653"/>
                    <a:gd name="T21" fmla="*/ 653124270 h 1265"/>
                    <a:gd name="T22" fmla="*/ 230036344 w 653"/>
                    <a:gd name="T23" fmla="*/ 282760695 h 1265"/>
                    <a:gd name="T24" fmla="*/ 424186152 w 653"/>
                    <a:gd name="T25" fmla="*/ 71735855 h 1265"/>
                    <a:gd name="T26" fmla="*/ 582482339 w 653"/>
                    <a:gd name="T27" fmla="*/ 159338701 h 1265"/>
                    <a:gd name="T28" fmla="*/ 600426120 w 653"/>
                    <a:gd name="T29" fmla="*/ 230020662 h 1265"/>
                    <a:gd name="T30" fmla="*/ 602532962 w 653"/>
                    <a:gd name="T31" fmla="*/ 234234218 h 1265"/>
                    <a:gd name="T32" fmla="*/ 617315951 w 653"/>
                    <a:gd name="T33" fmla="*/ 142449673 h 1265"/>
                    <a:gd name="T34" fmla="*/ 564539583 w 653"/>
                    <a:gd name="T35" fmla="*/ 53825784 h 1265"/>
                    <a:gd name="T36" fmla="*/ 424186152 w 653"/>
                    <a:gd name="T37" fmla="*/ 1053894 h 12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53" h="1265" extrusionOk="0">
                      <a:moveTo>
                        <a:pt x="402" y="1"/>
                      </a:moveTo>
                      <a:cubicBezTo>
                        <a:pt x="285" y="18"/>
                        <a:pt x="184" y="101"/>
                        <a:pt x="134" y="218"/>
                      </a:cubicBezTo>
                      <a:cubicBezTo>
                        <a:pt x="67" y="335"/>
                        <a:pt x="34" y="469"/>
                        <a:pt x="34" y="619"/>
                      </a:cubicBezTo>
                      <a:cubicBezTo>
                        <a:pt x="1" y="870"/>
                        <a:pt x="134" y="1120"/>
                        <a:pt x="368" y="1254"/>
                      </a:cubicBezTo>
                      <a:cubicBezTo>
                        <a:pt x="399" y="1260"/>
                        <a:pt x="429" y="1264"/>
                        <a:pt x="459" y="1264"/>
                      </a:cubicBezTo>
                      <a:cubicBezTo>
                        <a:pt x="511" y="1264"/>
                        <a:pt x="560" y="1252"/>
                        <a:pt x="602" y="1221"/>
                      </a:cubicBezTo>
                      <a:cubicBezTo>
                        <a:pt x="636" y="1187"/>
                        <a:pt x="652" y="1154"/>
                        <a:pt x="652" y="1154"/>
                      </a:cubicBezTo>
                      <a:cubicBezTo>
                        <a:pt x="636" y="1154"/>
                        <a:pt x="619" y="1171"/>
                        <a:pt x="585" y="1187"/>
                      </a:cubicBezTo>
                      <a:cubicBezTo>
                        <a:pt x="552" y="1196"/>
                        <a:pt x="519" y="1200"/>
                        <a:pt x="485" y="1200"/>
                      </a:cubicBezTo>
                      <a:cubicBezTo>
                        <a:pt x="452" y="1200"/>
                        <a:pt x="418" y="1196"/>
                        <a:pt x="385" y="1187"/>
                      </a:cubicBezTo>
                      <a:cubicBezTo>
                        <a:pt x="201" y="1054"/>
                        <a:pt x="101" y="836"/>
                        <a:pt x="134" y="619"/>
                      </a:cubicBezTo>
                      <a:cubicBezTo>
                        <a:pt x="134" y="486"/>
                        <a:pt x="151" y="369"/>
                        <a:pt x="218" y="268"/>
                      </a:cubicBezTo>
                      <a:cubicBezTo>
                        <a:pt x="251" y="168"/>
                        <a:pt x="318" y="101"/>
                        <a:pt x="402" y="68"/>
                      </a:cubicBezTo>
                      <a:cubicBezTo>
                        <a:pt x="468" y="68"/>
                        <a:pt x="535" y="101"/>
                        <a:pt x="552" y="151"/>
                      </a:cubicBezTo>
                      <a:cubicBezTo>
                        <a:pt x="569" y="185"/>
                        <a:pt x="569" y="218"/>
                        <a:pt x="569" y="218"/>
                      </a:cubicBezTo>
                      <a:cubicBezTo>
                        <a:pt x="569" y="221"/>
                        <a:pt x="570" y="222"/>
                        <a:pt x="571" y="222"/>
                      </a:cubicBezTo>
                      <a:cubicBezTo>
                        <a:pt x="579" y="222"/>
                        <a:pt x="599" y="190"/>
                        <a:pt x="585" y="135"/>
                      </a:cubicBezTo>
                      <a:cubicBezTo>
                        <a:pt x="585" y="101"/>
                        <a:pt x="569" y="68"/>
                        <a:pt x="535" y="51"/>
                      </a:cubicBezTo>
                      <a:cubicBezTo>
                        <a:pt x="502" y="18"/>
                        <a:pt x="452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A36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2" name="Google Shape;3324;p59"/>
                <p:cNvSpPr>
                  <a:spLocks/>
                </p:cNvSpPr>
                <p:nvPr/>
              </p:nvSpPr>
              <p:spPr bwMode="auto">
                <a:xfrm>
                  <a:off x="5269541" y="2143638"/>
                  <a:ext cx="617475" cy="617411"/>
                </a:xfrm>
                <a:custGeom>
                  <a:avLst/>
                  <a:gdLst>
                    <a:gd name="T0" fmla="*/ 2147483646 w 19266"/>
                    <a:gd name="T1" fmla="*/ 1053900 h 19264"/>
                    <a:gd name="T2" fmla="*/ 2147483646 w 19266"/>
                    <a:gd name="T3" fmla="*/ 489579809 h 19264"/>
                    <a:gd name="T4" fmla="*/ 2147483646 w 19266"/>
                    <a:gd name="T5" fmla="*/ 2147483646 h 19264"/>
                    <a:gd name="T6" fmla="*/ 2147483646 w 19266"/>
                    <a:gd name="T7" fmla="*/ 2147483646 h 19264"/>
                    <a:gd name="T8" fmla="*/ 2147483646 w 19266"/>
                    <a:gd name="T9" fmla="*/ 824065487 h 19264"/>
                    <a:gd name="T10" fmla="*/ 2147483646 w 19266"/>
                    <a:gd name="T11" fmla="*/ 121349530 h 19264"/>
                    <a:gd name="T12" fmla="*/ 2147483646 w 19266"/>
                    <a:gd name="T13" fmla="*/ 137152001 h 19264"/>
                    <a:gd name="T14" fmla="*/ 2147483646 w 19266"/>
                    <a:gd name="T15" fmla="*/ 2147483646 h 19264"/>
                    <a:gd name="T16" fmla="*/ 2147483646 w 19266"/>
                    <a:gd name="T17" fmla="*/ 2147483646 h 19264"/>
                    <a:gd name="T18" fmla="*/ 2147483646 w 19266"/>
                    <a:gd name="T19" fmla="*/ 2147483646 h 19264"/>
                    <a:gd name="T20" fmla="*/ 2147483646 w 19266"/>
                    <a:gd name="T21" fmla="*/ 1635456325 h 19264"/>
                    <a:gd name="T22" fmla="*/ 2147483646 w 19266"/>
                    <a:gd name="T23" fmla="*/ 1634403451 h 19264"/>
                    <a:gd name="T24" fmla="*/ 2147483646 w 19266"/>
                    <a:gd name="T25" fmla="*/ 2147225720 h 19264"/>
                    <a:gd name="T26" fmla="*/ 2147483646 w 19266"/>
                    <a:gd name="T27" fmla="*/ 2147483646 h 19264"/>
                    <a:gd name="T28" fmla="*/ 2147483646 w 19266"/>
                    <a:gd name="T29" fmla="*/ 2147483646 h 19264"/>
                    <a:gd name="T30" fmla="*/ 2147483646 w 19266"/>
                    <a:gd name="T31" fmla="*/ 2147483646 h 19264"/>
                    <a:gd name="T32" fmla="*/ 2147483646 w 19266"/>
                    <a:gd name="T33" fmla="*/ 2147483646 h 19264"/>
                    <a:gd name="T34" fmla="*/ 1128986886 w 19266"/>
                    <a:gd name="T35" fmla="*/ 2147483646 h 19264"/>
                    <a:gd name="T36" fmla="*/ 1053900 w 19266"/>
                    <a:gd name="T37" fmla="*/ 2147483646 h 19264"/>
                    <a:gd name="T38" fmla="*/ 2147483646 w 19266"/>
                    <a:gd name="T39" fmla="*/ 2147483646 h 19264"/>
                    <a:gd name="T40" fmla="*/ 2147483646 w 19266"/>
                    <a:gd name="T41" fmla="*/ 2147483646 h 19264"/>
                    <a:gd name="T42" fmla="*/ 2147483646 w 19266"/>
                    <a:gd name="T43" fmla="*/ 2147483646 h 19264"/>
                    <a:gd name="T44" fmla="*/ 2147483646 w 19266"/>
                    <a:gd name="T45" fmla="*/ 2147483646 h 19264"/>
                    <a:gd name="T46" fmla="*/ 2147483646 w 19266"/>
                    <a:gd name="T47" fmla="*/ 2005827287 h 19264"/>
                    <a:gd name="T48" fmla="*/ 2147483646 w 19266"/>
                    <a:gd name="T49" fmla="*/ 1999505907 h 19264"/>
                    <a:gd name="T50" fmla="*/ 2147483646 w 19266"/>
                    <a:gd name="T51" fmla="*/ 2147483646 h 19264"/>
                    <a:gd name="T52" fmla="*/ 2147483646 w 19266"/>
                    <a:gd name="T53" fmla="*/ 2147483646 h 19264"/>
                    <a:gd name="T54" fmla="*/ 2147483646 w 19266"/>
                    <a:gd name="T55" fmla="*/ 771324825 h 19264"/>
                    <a:gd name="T56" fmla="*/ 2147483646 w 19266"/>
                    <a:gd name="T57" fmla="*/ 761810882 h 19264"/>
                    <a:gd name="T58" fmla="*/ 2147483646 w 19266"/>
                    <a:gd name="T59" fmla="*/ 2147483646 h 19264"/>
                    <a:gd name="T60" fmla="*/ 2147483646 w 19266"/>
                    <a:gd name="T61" fmla="*/ 2147483646 h 19264"/>
                    <a:gd name="T62" fmla="*/ 2147483646 w 19266"/>
                    <a:gd name="T63" fmla="*/ 2147483646 h 19264"/>
                    <a:gd name="T64" fmla="*/ 2147483646 w 19266"/>
                    <a:gd name="T65" fmla="*/ 13728549 h 19264"/>
                    <a:gd name="T66" fmla="*/ 2147483646 w 19266"/>
                    <a:gd name="T67" fmla="*/ 1053900 h 192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266" h="19264" extrusionOk="0">
                      <a:moveTo>
                        <a:pt x="17611" y="1"/>
                      </a:moveTo>
                      <a:cubicBezTo>
                        <a:pt x="17375" y="1"/>
                        <a:pt x="17277" y="464"/>
                        <a:pt x="17277" y="464"/>
                      </a:cubicBezTo>
                      <a:cubicBezTo>
                        <a:pt x="17277" y="464"/>
                        <a:pt x="16380" y="2756"/>
                        <a:pt x="16107" y="2756"/>
                      </a:cubicBezTo>
                      <a:cubicBezTo>
                        <a:pt x="16101" y="2756"/>
                        <a:pt x="16096" y="2755"/>
                        <a:pt x="16091" y="2753"/>
                      </a:cubicBezTo>
                      <a:cubicBezTo>
                        <a:pt x="15840" y="2669"/>
                        <a:pt x="16341" y="1249"/>
                        <a:pt x="16542" y="781"/>
                      </a:cubicBezTo>
                      <a:cubicBezTo>
                        <a:pt x="16719" y="383"/>
                        <a:pt x="16636" y="115"/>
                        <a:pt x="16418" y="115"/>
                      </a:cubicBezTo>
                      <a:cubicBezTo>
                        <a:pt x="16389" y="115"/>
                        <a:pt x="16358" y="120"/>
                        <a:pt x="16325" y="130"/>
                      </a:cubicBezTo>
                      <a:cubicBezTo>
                        <a:pt x="16141" y="180"/>
                        <a:pt x="15489" y="1600"/>
                        <a:pt x="15289" y="2051"/>
                      </a:cubicBezTo>
                      <a:cubicBezTo>
                        <a:pt x="15148" y="2409"/>
                        <a:pt x="14822" y="3246"/>
                        <a:pt x="14557" y="3246"/>
                      </a:cubicBezTo>
                      <a:cubicBezTo>
                        <a:pt x="14475" y="3246"/>
                        <a:pt x="14399" y="3167"/>
                        <a:pt x="14336" y="2970"/>
                      </a:cubicBezTo>
                      <a:cubicBezTo>
                        <a:pt x="14052" y="2135"/>
                        <a:pt x="13534" y="1600"/>
                        <a:pt x="13301" y="1550"/>
                      </a:cubicBezTo>
                      <a:cubicBezTo>
                        <a:pt x="13294" y="1550"/>
                        <a:pt x="13287" y="1549"/>
                        <a:pt x="13280" y="1549"/>
                      </a:cubicBezTo>
                      <a:cubicBezTo>
                        <a:pt x="13027" y="1549"/>
                        <a:pt x="12904" y="1855"/>
                        <a:pt x="13083" y="2035"/>
                      </a:cubicBezTo>
                      <a:cubicBezTo>
                        <a:pt x="13267" y="2268"/>
                        <a:pt x="13401" y="2519"/>
                        <a:pt x="13501" y="2803"/>
                      </a:cubicBezTo>
                      <a:cubicBezTo>
                        <a:pt x="13601" y="3020"/>
                        <a:pt x="13651" y="3254"/>
                        <a:pt x="13668" y="3488"/>
                      </a:cubicBezTo>
                      <a:cubicBezTo>
                        <a:pt x="13718" y="3973"/>
                        <a:pt x="13702" y="4457"/>
                        <a:pt x="13651" y="4925"/>
                      </a:cubicBezTo>
                      <a:lnTo>
                        <a:pt x="8806" y="13614"/>
                      </a:lnTo>
                      <a:lnTo>
                        <a:pt x="1070" y="10690"/>
                      </a:lnTo>
                      <a:lnTo>
                        <a:pt x="1" y="15117"/>
                      </a:lnTo>
                      <a:cubicBezTo>
                        <a:pt x="1" y="15117"/>
                        <a:pt x="9423" y="19264"/>
                        <a:pt x="10700" y="19264"/>
                      </a:cubicBezTo>
                      <a:cubicBezTo>
                        <a:pt x="10750" y="19264"/>
                        <a:pt x="10787" y="19258"/>
                        <a:pt x="10811" y="19244"/>
                      </a:cubicBezTo>
                      <a:cubicBezTo>
                        <a:pt x="12248" y="18459"/>
                        <a:pt x="16759" y="5827"/>
                        <a:pt x="16759" y="5827"/>
                      </a:cubicBezTo>
                      <a:cubicBezTo>
                        <a:pt x="17428" y="4975"/>
                        <a:pt x="18062" y="4073"/>
                        <a:pt x="18631" y="3154"/>
                      </a:cubicBezTo>
                      <a:cubicBezTo>
                        <a:pt x="19265" y="2018"/>
                        <a:pt x="19165" y="1951"/>
                        <a:pt x="19015" y="1901"/>
                      </a:cubicBezTo>
                      <a:cubicBezTo>
                        <a:pt x="19003" y="1897"/>
                        <a:pt x="18991" y="1895"/>
                        <a:pt x="18978" y="1895"/>
                      </a:cubicBezTo>
                      <a:cubicBezTo>
                        <a:pt x="18629" y="1895"/>
                        <a:pt x="18002" y="3413"/>
                        <a:pt x="17790" y="3413"/>
                      </a:cubicBezTo>
                      <a:cubicBezTo>
                        <a:pt x="17761" y="3413"/>
                        <a:pt x="17740" y="3385"/>
                        <a:pt x="17728" y="3321"/>
                      </a:cubicBezTo>
                      <a:cubicBezTo>
                        <a:pt x="17645" y="2770"/>
                        <a:pt x="19015" y="848"/>
                        <a:pt x="18597" y="731"/>
                      </a:cubicBezTo>
                      <a:cubicBezTo>
                        <a:pt x="18578" y="725"/>
                        <a:pt x="18558" y="722"/>
                        <a:pt x="18538" y="722"/>
                      </a:cubicBezTo>
                      <a:cubicBezTo>
                        <a:pt x="18005" y="722"/>
                        <a:pt x="17257" y="2793"/>
                        <a:pt x="17177" y="2970"/>
                      </a:cubicBezTo>
                      <a:cubicBezTo>
                        <a:pt x="17147" y="3031"/>
                        <a:pt x="17093" y="3056"/>
                        <a:pt x="17040" y="3056"/>
                      </a:cubicBezTo>
                      <a:cubicBezTo>
                        <a:pt x="16946" y="3056"/>
                        <a:pt x="16856" y="2977"/>
                        <a:pt x="16910" y="2870"/>
                      </a:cubicBezTo>
                      <a:cubicBezTo>
                        <a:pt x="17027" y="2636"/>
                        <a:pt x="18213" y="180"/>
                        <a:pt x="17678" y="13"/>
                      </a:cubicBezTo>
                      <a:cubicBezTo>
                        <a:pt x="17655" y="4"/>
                        <a:pt x="17632" y="1"/>
                        <a:pt x="17611" y="1"/>
                      </a:cubicBez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3" name="Google Shape;3325;p59"/>
                <p:cNvSpPr>
                  <a:spLocks/>
                </p:cNvSpPr>
                <p:nvPr/>
              </p:nvSpPr>
              <p:spPr bwMode="auto">
                <a:xfrm>
                  <a:off x="4655847" y="2397313"/>
                  <a:ext cx="801699" cy="763687"/>
                </a:xfrm>
                <a:custGeom>
                  <a:avLst/>
                  <a:gdLst>
                    <a:gd name="T0" fmla="*/ 2147483646 w 25014"/>
                    <a:gd name="T1" fmla="*/ 1053900 h 23828"/>
                    <a:gd name="T2" fmla="*/ 2147483646 w 25014"/>
                    <a:gd name="T3" fmla="*/ 776592022 h 23828"/>
                    <a:gd name="T4" fmla="*/ 2147483646 w 25014"/>
                    <a:gd name="T5" fmla="*/ 787126980 h 23828"/>
                    <a:gd name="T6" fmla="*/ 2147483646 w 25014"/>
                    <a:gd name="T7" fmla="*/ 53827402 h 23828"/>
                    <a:gd name="T8" fmla="*/ 2147483646 w 25014"/>
                    <a:gd name="T9" fmla="*/ 2147483646 h 23828"/>
                    <a:gd name="T10" fmla="*/ 0 w 25014"/>
                    <a:gd name="T11" fmla="*/ 2147483646 h 23828"/>
                    <a:gd name="T12" fmla="*/ 2147483646 w 25014"/>
                    <a:gd name="T13" fmla="*/ 2147483646 h 23828"/>
                    <a:gd name="T14" fmla="*/ 2147483646 w 25014"/>
                    <a:gd name="T15" fmla="*/ 2147483646 h 23828"/>
                    <a:gd name="T16" fmla="*/ 2147483646 w 25014"/>
                    <a:gd name="T17" fmla="*/ 2147483646 h 23828"/>
                    <a:gd name="T18" fmla="*/ 2147483646 w 25014"/>
                    <a:gd name="T19" fmla="*/ 2147483646 h 23828"/>
                    <a:gd name="T20" fmla="*/ 2147483646 w 25014"/>
                    <a:gd name="T21" fmla="*/ 2147483646 h 23828"/>
                    <a:gd name="T22" fmla="*/ 2147483646 w 25014"/>
                    <a:gd name="T23" fmla="*/ 2147483646 h 23828"/>
                    <a:gd name="T24" fmla="*/ 2147483646 w 25014"/>
                    <a:gd name="T25" fmla="*/ 2147483646 h 23828"/>
                    <a:gd name="T26" fmla="*/ 2147483646 w 25014"/>
                    <a:gd name="T27" fmla="*/ 2147483646 h 23828"/>
                    <a:gd name="T28" fmla="*/ 2147483646 w 25014"/>
                    <a:gd name="T29" fmla="*/ 2147483646 h 23828"/>
                    <a:gd name="T30" fmla="*/ 2147483646 w 25014"/>
                    <a:gd name="T31" fmla="*/ 1958352336 h 23828"/>
                    <a:gd name="T32" fmla="*/ 2147483646 w 25014"/>
                    <a:gd name="T33" fmla="*/ 11621773 h 23828"/>
                    <a:gd name="T34" fmla="*/ 2147483646 w 25014"/>
                    <a:gd name="T35" fmla="*/ 16889251 h 23828"/>
                    <a:gd name="T36" fmla="*/ 2147483646 w 25014"/>
                    <a:gd name="T37" fmla="*/ 1053900 h 238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014" h="23828" extrusionOk="0">
                      <a:moveTo>
                        <a:pt x="14687" y="1"/>
                      </a:moveTo>
                      <a:cubicBezTo>
                        <a:pt x="13986" y="218"/>
                        <a:pt x="12916" y="653"/>
                        <a:pt x="12515" y="736"/>
                      </a:cubicBezTo>
                      <a:cubicBezTo>
                        <a:pt x="12481" y="743"/>
                        <a:pt x="12442" y="746"/>
                        <a:pt x="12397" y="746"/>
                      </a:cubicBezTo>
                      <a:cubicBezTo>
                        <a:pt x="11861" y="746"/>
                        <a:pt x="10570" y="313"/>
                        <a:pt x="9691" y="51"/>
                      </a:cubicBezTo>
                      <a:cubicBezTo>
                        <a:pt x="7486" y="168"/>
                        <a:pt x="6133" y="1137"/>
                        <a:pt x="4111" y="2658"/>
                      </a:cubicBezTo>
                      <a:lnTo>
                        <a:pt x="0" y="5916"/>
                      </a:lnTo>
                      <a:lnTo>
                        <a:pt x="4863" y="10878"/>
                      </a:lnTo>
                      <a:lnTo>
                        <a:pt x="6366" y="9742"/>
                      </a:lnTo>
                      <a:cubicBezTo>
                        <a:pt x="6450" y="11998"/>
                        <a:pt x="6534" y="12014"/>
                        <a:pt x="6650" y="14320"/>
                      </a:cubicBezTo>
                      <a:lnTo>
                        <a:pt x="6751" y="23209"/>
                      </a:lnTo>
                      <a:lnTo>
                        <a:pt x="20485" y="23827"/>
                      </a:lnTo>
                      <a:lnTo>
                        <a:pt x="19616" y="14938"/>
                      </a:lnTo>
                      <a:lnTo>
                        <a:pt x="19199" y="7954"/>
                      </a:lnTo>
                      <a:lnTo>
                        <a:pt x="23142" y="9859"/>
                      </a:lnTo>
                      <a:lnTo>
                        <a:pt x="25013" y="4295"/>
                      </a:lnTo>
                      <a:cubicBezTo>
                        <a:pt x="22858" y="3226"/>
                        <a:pt x="21337" y="2591"/>
                        <a:pt x="20168" y="1856"/>
                      </a:cubicBezTo>
                      <a:cubicBezTo>
                        <a:pt x="17419" y="144"/>
                        <a:pt x="16203" y="11"/>
                        <a:pt x="15400" y="11"/>
                      </a:cubicBezTo>
                      <a:cubicBezTo>
                        <a:pt x="15253" y="11"/>
                        <a:pt x="15120" y="16"/>
                        <a:pt x="14994" y="16"/>
                      </a:cubicBezTo>
                      <a:cubicBezTo>
                        <a:pt x="14888" y="16"/>
                        <a:pt x="14787" y="12"/>
                        <a:pt x="14687" y="1"/>
                      </a:cubicBez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4" name="Google Shape;3326;p59"/>
                <p:cNvSpPr>
                  <a:spLocks/>
                </p:cNvSpPr>
                <p:nvPr/>
              </p:nvSpPr>
              <p:spPr bwMode="auto">
                <a:xfrm>
                  <a:off x="4959489" y="2361994"/>
                  <a:ext cx="95349" cy="61600"/>
                </a:xfrm>
                <a:custGeom>
                  <a:avLst/>
                  <a:gdLst>
                    <a:gd name="T0" fmla="*/ 0 w 2975"/>
                    <a:gd name="T1" fmla="*/ 0 h 1922"/>
                    <a:gd name="T2" fmla="*/ 35885518 w 2975"/>
                    <a:gd name="T3" fmla="*/ 1498298370 h 1922"/>
                    <a:gd name="T4" fmla="*/ 2147483646 w 2975"/>
                    <a:gd name="T5" fmla="*/ 2027975682 h 1922"/>
                    <a:gd name="T6" fmla="*/ 0 w 2975"/>
                    <a:gd name="T7" fmla="*/ 0 h 19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75" h="1922" extrusionOk="0">
                      <a:moveTo>
                        <a:pt x="0" y="0"/>
                      </a:moveTo>
                      <a:lnTo>
                        <a:pt x="34" y="1420"/>
                      </a:lnTo>
                      <a:lnTo>
                        <a:pt x="2974" y="1922"/>
                      </a:lnTo>
                      <a:cubicBezTo>
                        <a:pt x="2456" y="21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5" name="Google Shape;3327;p59"/>
                <p:cNvSpPr>
                  <a:spLocks/>
                </p:cNvSpPr>
                <p:nvPr/>
              </p:nvSpPr>
              <p:spPr bwMode="auto">
                <a:xfrm>
                  <a:off x="5054806" y="2359847"/>
                  <a:ext cx="72850" cy="63747"/>
                </a:xfrm>
                <a:custGeom>
                  <a:avLst/>
                  <a:gdLst>
                    <a:gd name="T0" fmla="*/ 2147483646 w 2273"/>
                    <a:gd name="T1" fmla="*/ 0 h 1989"/>
                    <a:gd name="T2" fmla="*/ 0 w 2273"/>
                    <a:gd name="T3" fmla="*/ 2098624185 h 1989"/>
                    <a:gd name="T4" fmla="*/ 2147483646 w 2273"/>
                    <a:gd name="T5" fmla="*/ 1463443981 h 1989"/>
                    <a:gd name="T6" fmla="*/ 2147483646 w 2273"/>
                    <a:gd name="T7" fmla="*/ 0 h 19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73" h="1989" extrusionOk="0">
                      <a:moveTo>
                        <a:pt x="2056" y="0"/>
                      </a:moveTo>
                      <a:cubicBezTo>
                        <a:pt x="2056" y="0"/>
                        <a:pt x="418" y="134"/>
                        <a:pt x="0" y="1989"/>
                      </a:cubicBezTo>
                      <a:lnTo>
                        <a:pt x="2273" y="1387"/>
                      </a:lnTo>
                      <a:lnTo>
                        <a:pt x="2056" y="0"/>
                      </a:ln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6" name="Google Shape;3328;p59"/>
                <p:cNvSpPr>
                  <a:spLocks/>
                </p:cNvSpPr>
                <p:nvPr/>
              </p:nvSpPr>
              <p:spPr bwMode="auto">
                <a:xfrm>
                  <a:off x="5134065" y="2563332"/>
                  <a:ext cx="62145" cy="82497"/>
                </a:xfrm>
                <a:custGeom>
                  <a:avLst/>
                  <a:gdLst>
                    <a:gd name="T0" fmla="*/ 35885388 w 1939"/>
                    <a:gd name="T1" fmla="*/ 88626649 h 2574"/>
                    <a:gd name="T2" fmla="*/ 35885388 w 1939"/>
                    <a:gd name="T3" fmla="*/ 88626649 h 2574"/>
                    <a:gd name="T4" fmla="*/ 582454541 w 1939"/>
                    <a:gd name="T5" fmla="*/ 124512235 h 2574"/>
                    <a:gd name="T6" fmla="*/ 1868681593 w 1939"/>
                    <a:gd name="T7" fmla="*/ 141400595 h 2574"/>
                    <a:gd name="T8" fmla="*/ 1868681593 w 1939"/>
                    <a:gd name="T9" fmla="*/ 141400595 h 2574"/>
                    <a:gd name="T10" fmla="*/ 1886590891 w 1939"/>
                    <a:gd name="T11" fmla="*/ 1962591483 h 2574"/>
                    <a:gd name="T12" fmla="*/ 1886590891 w 1939"/>
                    <a:gd name="T13" fmla="*/ 1962591483 h 2574"/>
                    <a:gd name="T14" fmla="*/ 1781075444 w 1939"/>
                    <a:gd name="T15" fmla="*/ 2028007277 h 2574"/>
                    <a:gd name="T16" fmla="*/ 1081517576 w 1939"/>
                    <a:gd name="T17" fmla="*/ 2147483646 h 2574"/>
                    <a:gd name="T18" fmla="*/ 1081517576 w 1939"/>
                    <a:gd name="T19" fmla="*/ 2147483646 h 2574"/>
                    <a:gd name="T20" fmla="*/ 123457597 w 1939"/>
                    <a:gd name="T21" fmla="*/ 1933060217 h 2574"/>
                    <a:gd name="T22" fmla="*/ 123457597 w 1939"/>
                    <a:gd name="T23" fmla="*/ 1933060217 h 2574"/>
                    <a:gd name="T24" fmla="*/ 70682935 w 1939"/>
                    <a:gd name="T25" fmla="*/ 635200971 h 2574"/>
                    <a:gd name="T26" fmla="*/ 35885388 w 1939"/>
                    <a:gd name="T27" fmla="*/ 88626649 h 2574"/>
                    <a:gd name="T28" fmla="*/ 1939364528 w 1939"/>
                    <a:gd name="T29" fmla="*/ 1053904 h 2574"/>
                    <a:gd name="T30" fmla="*/ 528627004 w 1939"/>
                    <a:gd name="T31" fmla="*/ 53827850 h 2574"/>
                    <a:gd name="T32" fmla="*/ 35885388 w 1939"/>
                    <a:gd name="T33" fmla="*/ 88626649 h 2574"/>
                    <a:gd name="T34" fmla="*/ 17942181 w 1939"/>
                    <a:gd name="T35" fmla="*/ 582459909 h 2574"/>
                    <a:gd name="T36" fmla="*/ 0 w 1939"/>
                    <a:gd name="T37" fmla="*/ 1993208511 h 2574"/>
                    <a:gd name="T38" fmla="*/ 0 w 1939"/>
                    <a:gd name="T39" fmla="*/ 2028007277 h 2574"/>
                    <a:gd name="T40" fmla="*/ 17942181 w 1939"/>
                    <a:gd name="T41" fmla="*/ 2045949573 h 2574"/>
                    <a:gd name="T42" fmla="*/ 1040365727 w 1939"/>
                    <a:gd name="T43" fmla="*/ 2147483646 h 2574"/>
                    <a:gd name="T44" fmla="*/ 1093139364 w 1939"/>
                    <a:gd name="T45" fmla="*/ 2147483646 h 2574"/>
                    <a:gd name="T46" fmla="*/ 1129024752 w 1939"/>
                    <a:gd name="T47" fmla="*/ 2147483646 h 2574"/>
                    <a:gd name="T48" fmla="*/ 1868681593 w 1939"/>
                    <a:gd name="T49" fmla="*/ 2147483646 h 2574"/>
                    <a:gd name="T50" fmla="*/ 2010047462 w 1939"/>
                    <a:gd name="T51" fmla="*/ 2063892863 h 2574"/>
                    <a:gd name="T52" fmla="*/ 2044878917 w 1939"/>
                    <a:gd name="T53" fmla="*/ 2045949573 h 2574"/>
                    <a:gd name="T54" fmla="*/ 2044878917 w 1939"/>
                    <a:gd name="T55" fmla="*/ 1993208511 h 2574"/>
                    <a:gd name="T56" fmla="*/ 2010047462 w 1939"/>
                    <a:gd name="T57" fmla="*/ 70684385 h 2574"/>
                    <a:gd name="T58" fmla="*/ 2010047462 w 1939"/>
                    <a:gd name="T59" fmla="*/ 1053904 h 2574"/>
                    <a:gd name="T60" fmla="*/ 1939364528 w 1939"/>
                    <a:gd name="T61" fmla="*/ 1053904 h 257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939" h="2574" extrusionOk="0">
                      <a:moveTo>
                        <a:pt x="34" y="84"/>
                      </a:moveTo>
                      <a:lnTo>
                        <a:pt x="34" y="84"/>
                      </a:lnTo>
                      <a:cubicBezTo>
                        <a:pt x="201" y="101"/>
                        <a:pt x="385" y="118"/>
                        <a:pt x="552" y="118"/>
                      </a:cubicBezTo>
                      <a:cubicBezTo>
                        <a:pt x="855" y="118"/>
                        <a:pt x="1281" y="133"/>
                        <a:pt x="1771" y="134"/>
                      </a:cubicBezTo>
                      <a:cubicBezTo>
                        <a:pt x="1773" y="642"/>
                        <a:pt x="1787" y="1236"/>
                        <a:pt x="1788" y="1860"/>
                      </a:cubicBezTo>
                      <a:cubicBezTo>
                        <a:pt x="1754" y="1881"/>
                        <a:pt x="1726" y="1897"/>
                        <a:pt x="1688" y="1922"/>
                      </a:cubicBezTo>
                      <a:lnTo>
                        <a:pt x="1025" y="2396"/>
                      </a:lnTo>
                      <a:lnTo>
                        <a:pt x="117" y="1832"/>
                      </a:lnTo>
                      <a:cubicBezTo>
                        <a:pt x="115" y="1323"/>
                        <a:pt x="83" y="908"/>
                        <a:pt x="67" y="602"/>
                      </a:cubicBezTo>
                      <a:cubicBezTo>
                        <a:pt x="67" y="435"/>
                        <a:pt x="67" y="251"/>
                        <a:pt x="34" y="84"/>
                      </a:cubicBezTo>
                      <a:close/>
                      <a:moveTo>
                        <a:pt x="1838" y="1"/>
                      </a:moveTo>
                      <a:cubicBezTo>
                        <a:pt x="1287" y="1"/>
                        <a:pt x="819" y="34"/>
                        <a:pt x="501" y="51"/>
                      </a:cubicBezTo>
                      <a:cubicBezTo>
                        <a:pt x="351" y="51"/>
                        <a:pt x="201" y="51"/>
                        <a:pt x="34" y="84"/>
                      </a:cubicBezTo>
                      <a:cubicBezTo>
                        <a:pt x="17" y="235"/>
                        <a:pt x="0" y="402"/>
                        <a:pt x="17" y="552"/>
                      </a:cubicBezTo>
                      <a:cubicBezTo>
                        <a:pt x="0" y="869"/>
                        <a:pt x="0" y="1321"/>
                        <a:pt x="0" y="1889"/>
                      </a:cubicBezTo>
                      <a:lnTo>
                        <a:pt x="0" y="1922"/>
                      </a:lnTo>
                      <a:lnTo>
                        <a:pt x="17" y="1939"/>
                      </a:lnTo>
                      <a:lnTo>
                        <a:pt x="986" y="2557"/>
                      </a:lnTo>
                      <a:lnTo>
                        <a:pt x="1036" y="2574"/>
                      </a:lnTo>
                      <a:lnTo>
                        <a:pt x="1070" y="2540"/>
                      </a:lnTo>
                      <a:cubicBezTo>
                        <a:pt x="1304" y="2390"/>
                        <a:pt x="1537" y="2223"/>
                        <a:pt x="1771" y="2056"/>
                      </a:cubicBezTo>
                      <a:lnTo>
                        <a:pt x="1905" y="1956"/>
                      </a:lnTo>
                      <a:lnTo>
                        <a:pt x="1938" y="1939"/>
                      </a:lnTo>
                      <a:lnTo>
                        <a:pt x="1938" y="1889"/>
                      </a:lnTo>
                      <a:cubicBezTo>
                        <a:pt x="1922" y="1220"/>
                        <a:pt x="1922" y="602"/>
                        <a:pt x="1905" y="67"/>
                      </a:cubicBezTo>
                      <a:lnTo>
                        <a:pt x="1905" y="1"/>
                      </a:lnTo>
                      <a:lnTo>
                        <a:pt x="1838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7" name="Google Shape;3329;p59"/>
                <p:cNvSpPr>
                  <a:spLocks/>
                </p:cNvSpPr>
                <p:nvPr/>
              </p:nvSpPr>
              <p:spPr bwMode="auto">
                <a:xfrm>
                  <a:off x="5134065" y="2577274"/>
                  <a:ext cx="57850" cy="4840"/>
                </a:xfrm>
                <a:custGeom>
                  <a:avLst/>
                  <a:gdLst>
                    <a:gd name="T0" fmla="*/ 952778571 w 1805"/>
                    <a:gd name="T1" fmla="*/ 0 h 151"/>
                    <a:gd name="T2" fmla="*/ 0 w 1805"/>
                    <a:gd name="T3" fmla="*/ 70736055 h 151"/>
                    <a:gd name="T4" fmla="*/ 952778571 w 1805"/>
                    <a:gd name="T5" fmla="*/ 158332651 h 151"/>
                    <a:gd name="T6" fmla="*/ 1904503246 w 1805"/>
                    <a:gd name="T7" fmla="*/ 88650690 h 151"/>
                    <a:gd name="T8" fmla="*/ 952778571 w 1805"/>
                    <a:gd name="T9" fmla="*/ 0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05" h="151" extrusionOk="0">
                      <a:moveTo>
                        <a:pt x="903" y="0"/>
                      </a:moveTo>
                      <a:cubicBezTo>
                        <a:pt x="401" y="0"/>
                        <a:pt x="0" y="33"/>
                        <a:pt x="0" y="67"/>
                      </a:cubicBezTo>
                      <a:cubicBezTo>
                        <a:pt x="0" y="117"/>
                        <a:pt x="401" y="150"/>
                        <a:pt x="903" y="150"/>
                      </a:cubicBezTo>
                      <a:cubicBezTo>
                        <a:pt x="1404" y="150"/>
                        <a:pt x="1805" y="117"/>
                        <a:pt x="1805" y="84"/>
                      </a:cubicBezTo>
                      <a:cubicBezTo>
                        <a:pt x="1805" y="33"/>
                        <a:pt x="1404" y="0"/>
                        <a:pt x="90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8" name="Google Shape;3330;p59"/>
                <p:cNvSpPr>
                  <a:spLocks/>
                </p:cNvSpPr>
                <p:nvPr/>
              </p:nvSpPr>
              <p:spPr bwMode="auto">
                <a:xfrm>
                  <a:off x="5053203" y="2423562"/>
                  <a:ext cx="5929" cy="85189"/>
                </a:xfrm>
                <a:custGeom>
                  <a:avLst/>
                  <a:gdLst>
                    <a:gd name="T0" fmla="*/ 88614417 w 185"/>
                    <a:gd name="T1" fmla="*/ 1053901 h 2658"/>
                    <a:gd name="T2" fmla="*/ 17940641 w 185"/>
                    <a:gd name="T3" fmla="*/ 1410738558 h 2658"/>
                    <a:gd name="T4" fmla="*/ 123440851 w 185"/>
                    <a:gd name="T5" fmla="*/ 2147483646 h 2658"/>
                    <a:gd name="T6" fmla="*/ 176175011 w 185"/>
                    <a:gd name="T7" fmla="*/ 1410738558 h 2658"/>
                    <a:gd name="T8" fmla="*/ 88614417 w 185"/>
                    <a:gd name="T9" fmla="*/ 1053901 h 26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5" h="2658" extrusionOk="0">
                      <a:moveTo>
                        <a:pt x="84" y="1"/>
                      </a:moveTo>
                      <a:cubicBezTo>
                        <a:pt x="34" y="1"/>
                        <a:pt x="0" y="602"/>
                        <a:pt x="17" y="1337"/>
                      </a:cubicBezTo>
                      <a:cubicBezTo>
                        <a:pt x="17" y="2073"/>
                        <a:pt x="67" y="2657"/>
                        <a:pt x="117" y="2657"/>
                      </a:cubicBezTo>
                      <a:cubicBezTo>
                        <a:pt x="151" y="2657"/>
                        <a:pt x="184" y="2073"/>
                        <a:pt x="167" y="1337"/>
                      </a:cubicBezTo>
                      <a:cubicBezTo>
                        <a:pt x="167" y="585"/>
                        <a:pt x="117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59" name="Google Shape;3331;p59"/>
                <p:cNvSpPr>
                  <a:spLocks/>
                </p:cNvSpPr>
                <p:nvPr/>
              </p:nvSpPr>
              <p:spPr bwMode="auto">
                <a:xfrm>
                  <a:off x="5066055" y="2434075"/>
                  <a:ext cx="13397" cy="11826"/>
                </a:xfrm>
                <a:custGeom>
                  <a:avLst/>
                  <a:gdLst>
                    <a:gd name="T0" fmla="*/ 257454700 w 418"/>
                    <a:gd name="T1" fmla="*/ 0 h 369"/>
                    <a:gd name="T2" fmla="*/ 212087619 w 418"/>
                    <a:gd name="T3" fmla="*/ 25314498 h 369"/>
                    <a:gd name="T4" fmla="*/ 264861959 w 418"/>
                    <a:gd name="T5" fmla="*/ 112875837 h 369"/>
                    <a:gd name="T6" fmla="*/ 228976108 w 418"/>
                    <a:gd name="T7" fmla="*/ 218378948 h 369"/>
                    <a:gd name="T8" fmla="*/ 197304926 w 418"/>
                    <a:gd name="T9" fmla="*/ 223645011 h 369"/>
                    <a:gd name="T10" fmla="*/ 141402707 w 418"/>
                    <a:gd name="T11" fmla="*/ 130816616 h 369"/>
                    <a:gd name="T12" fmla="*/ 176201767 w 418"/>
                    <a:gd name="T13" fmla="*/ 42201450 h 369"/>
                    <a:gd name="T14" fmla="*/ 144563437 w 418"/>
                    <a:gd name="T15" fmla="*/ 20047410 h 369"/>
                    <a:gd name="T16" fmla="*/ 35885852 w 418"/>
                    <a:gd name="T17" fmla="*/ 94936083 h 369"/>
                    <a:gd name="T18" fmla="*/ 35885852 w 418"/>
                    <a:gd name="T19" fmla="*/ 289053335 h 369"/>
                    <a:gd name="T20" fmla="*/ 220548818 w 418"/>
                    <a:gd name="T21" fmla="*/ 389289358 h 369"/>
                    <a:gd name="T22" fmla="*/ 423121297 w 418"/>
                    <a:gd name="T23" fmla="*/ 218378948 h 369"/>
                    <a:gd name="T24" fmla="*/ 352436385 w 418"/>
                    <a:gd name="T25" fmla="*/ 42201450 h 369"/>
                    <a:gd name="T26" fmla="*/ 257454700 w 418"/>
                    <a:gd name="T27" fmla="*/ 0 h 3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8" h="369" extrusionOk="0">
                      <a:moveTo>
                        <a:pt x="244" y="0"/>
                      </a:moveTo>
                      <a:cubicBezTo>
                        <a:pt x="212" y="0"/>
                        <a:pt x="192" y="14"/>
                        <a:pt x="201" y="24"/>
                      </a:cubicBezTo>
                      <a:cubicBezTo>
                        <a:pt x="201" y="40"/>
                        <a:pt x="234" y="57"/>
                        <a:pt x="251" y="107"/>
                      </a:cubicBezTo>
                      <a:cubicBezTo>
                        <a:pt x="268" y="157"/>
                        <a:pt x="268" y="207"/>
                        <a:pt x="217" y="207"/>
                      </a:cubicBezTo>
                      <a:cubicBezTo>
                        <a:pt x="206" y="210"/>
                        <a:pt x="196" y="212"/>
                        <a:pt x="187" y="212"/>
                      </a:cubicBezTo>
                      <a:cubicBezTo>
                        <a:pt x="145" y="212"/>
                        <a:pt x="134" y="179"/>
                        <a:pt x="134" y="124"/>
                      </a:cubicBezTo>
                      <a:cubicBezTo>
                        <a:pt x="134" y="90"/>
                        <a:pt x="167" y="57"/>
                        <a:pt x="167" y="40"/>
                      </a:cubicBezTo>
                      <a:cubicBezTo>
                        <a:pt x="167" y="27"/>
                        <a:pt x="155" y="19"/>
                        <a:pt x="137" y="19"/>
                      </a:cubicBezTo>
                      <a:cubicBezTo>
                        <a:pt x="108" y="19"/>
                        <a:pt x="64" y="39"/>
                        <a:pt x="34" y="90"/>
                      </a:cubicBezTo>
                      <a:cubicBezTo>
                        <a:pt x="0" y="157"/>
                        <a:pt x="0" y="207"/>
                        <a:pt x="34" y="274"/>
                      </a:cubicBezTo>
                      <a:cubicBezTo>
                        <a:pt x="76" y="338"/>
                        <a:pt x="143" y="369"/>
                        <a:pt x="209" y="369"/>
                      </a:cubicBezTo>
                      <a:cubicBezTo>
                        <a:pt x="297" y="369"/>
                        <a:pt x="382" y="313"/>
                        <a:pt x="401" y="207"/>
                      </a:cubicBezTo>
                      <a:cubicBezTo>
                        <a:pt x="418" y="141"/>
                        <a:pt x="385" y="74"/>
                        <a:pt x="334" y="40"/>
                      </a:cubicBezTo>
                      <a:cubicBezTo>
                        <a:pt x="304" y="10"/>
                        <a:pt x="270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0" name="Google Shape;3332;p59"/>
                <p:cNvSpPr>
                  <a:spLocks/>
                </p:cNvSpPr>
                <p:nvPr/>
              </p:nvSpPr>
              <p:spPr bwMode="auto">
                <a:xfrm>
                  <a:off x="5069260" y="2468272"/>
                  <a:ext cx="13942" cy="12115"/>
                </a:xfrm>
                <a:custGeom>
                  <a:avLst/>
                  <a:gdLst>
                    <a:gd name="T0" fmla="*/ 159350490 w 435"/>
                    <a:gd name="T1" fmla="*/ 0 h 378"/>
                    <a:gd name="T2" fmla="*/ 53830415 w 435"/>
                    <a:gd name="T3" fmla="*/ 80199121 h 378"/>
                    <a:gd name="T4" fmla="*/ 35886612 w 435"/>
                    <a:gd name="T5" fmla="*/ 256401155 h 378"/>
                    <a:gd name="T6" fmla="*/ 237412485 w 435"/>
                    <a:gd name="T7" fmla="*/ 397804102 h 378"/>
                    <a:gd name="T8" fmla="*/ 441078086 w 435"/>
                    <a:gd name="T9" fmla="*/ 274344624 h 378"/>
                    <a:gd name="T10" fmla="*/ 441078086 w 435"/>
                    <a:gd name="T11" fmla="*/ 98142589 h 378"/>
                    <a:gd name="T12" fmla="*/ 331343232 w 435"/>
                    <a:gd name="T13" fmla="*/ 13728795 h 378"/>
                    <a:gd name="T14" fmla="*/ 300724325 w 435"/>
                    <a:gd name="T15" fmla="*/ 27424706 h 378"/>
                    <a:gd name="T16" fmla="*/ 317614176 w 435"/>
                    <a:gd name="T17" fmla="*/ 132941709 h 378"/>
                    <a:gd name="T18" fmla="*/ 230036910 w 435"/>
                    <a:gd name="T19" fmla="*/ 238458712 h 378"/>
                    <a:gd name="T20" fmla="*/ 159350490 w 435"/>
                    <a:gd name="T21" fmla="*/ 114999266 h 378"/>
                    <a:gd name="T22" fmla="*/ 177260415 w 435"/>
                    <a:gd name="T23" fmla="*/ 9481237 h 378"/>
                    <a:gd name="T24" fmla="*/ 159350490 w 435"/>
                    <a:gd name="T25" fmla="*/ 0 h 3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5" h="378" extrusionOk="0">
                      <a:moveTo>
                        <a:pt x="151" y="0"/>
                      </a:moveTo>
                      <a:cubicBezTo>
                        <a:pt x="128" y="0"/>
                        <a:pt x="85" y="18"/>
                        <a:pt x="51" y="76"/>
                      </a:cubicBezTo>
                      <a:cubicBezTo>
                        <a:pt x="17" y="126"/>
                        <a:pt x="1" y="193"/>
                        <a:pt x="34" y="243"/>
                      </a:cubicBezTo>
                      <a:cubicBezTo>
                        <a:pt x="69" y="331"/>
                        <a:pt x="146" y="377"/>
                        <a:pt x="225" y="377"/>
                      </a:cubicBezTo>
                      <a:cubicBezTo>
                        <a:pt x="297" y="377"/>
                        <a:pt x="371" y="339"/>
                        <a:pt x="418" y="260"/>
                      </a:cubicBezTo>
                      <a:cubicBezTo>
                        <a:pt x="435" y="210"/>
                        <a:pt x="435" y="143"/>
                        <a:pt x="418" y="93"/>
                      </a:cubicBezTo>
                      <a:cubicBezTo>
                        <a:pt x="387" y="30"/>
                        <a:pt x="343" y="13"/>
                        <a:pt x="314" y="13"/>
                      </a:cubicBezTo>
                      <a:cubicBezTo>
                        <a:pt x="296" y="13"/>
                        <a:pt x="285" y="20"/>
                        <a:pt x="285" y="26"/>
                      </a:cubicBezTo>
                      <a:cubicBezTo>
                        <a:pt x="268" y="43"/>
                        <a:pt x="301" y="76"/>
                        <a:pt x="301" y="126"/>
                      </a:cubicBezTo>
                      <a:cubicBezTo>
                        <a:pt x="301" y="176"/>
                        <a:pt x="285" y="226"/>
                        <a:pt x="218" y="226"/>
                      </a:cubicBezTo>
                      <a:cubicBezTo>
                        <a:pt x="168" y="210"/>
                        <a:pt x="134" y="176"/>
                        <a:pt x="151" y="109"/>
                      </a:cubicBezTo>
                      <a:cubicBezTo>
                        <a:pt x="151" y="59"/>
                        <a:pt x="184" y="43"/>
                        <a:pt x="168" y="9"/>
                      </a:cubicBezTo>
                      <a:cubicBezTo>
                        <a:pt x="168" y="4"/>
                        <a:pt x="161" y="0"/>
                        <a:pt x="1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1" name="Google Shape;3333;p59"/>
                <p:cNvSpPr>
                  <a:spLocks/>
                </p:cNvSpPr>
                <p:nvPr/>
              </p:nvSpPr>
              <p:spPr bwMode="auto">
                <a:xfrm>
                  <a:off x="4961636" y="2397858"/>
                  <a:ext cx="74997" cy="54132"/>
                </a:xfrm>
                <a:custGeom>
                  <a:avLst/>
                  <a:gdLst>
                    <a:gd name="T0" fmla="*/ 2147483646 w 2340"/>
                    <a:gd name="T1" fmla="*/ 1053891 h 1689"/>
                    <a:gd name="T2" fmla="*/ 1992100024 w 2340"/>
                    <a:gd name="T3" fmla="*/ 282758454 h 1689"/>
                    <a:gd name="T4" fmla="*/ 1850734365 w 2340"/>
                    <a:gd name="T5" fmla="*/ 882086228 h 1689"/>
                    <a:gd name="T6" fmla="*/ 1738865859 w 2340"/>
                    <a:gd name="T7" fmla="*/ 1487700365 h 1689"/>
                    <a:gd name="T8" fmla="*/ 1738865859 w 2340"/>
                    <a:gd name="T9" fmla="*/ 1487700365 h 1689"/>
                    <a:gd name="T10" fmla="*/ 1657648018 w 2340"/>
                    <a:gd name="T11" fmla="*/ 1428607419 h 1689"/>
                    <a:gd name="T12" fmla="*/ 4213581 w 2340"/>
                    <a:gd name="T13" fmla="*/ 105511473 h 1689"/>
                    <a:gd name="T14" fmla="*/ 0 w 2340"/>
                    <a:gd name="T15" fmla="*/ 106565364 h 1689"/>
                    <a:gd name="T16" fmla="*/ 405168728 w 2340"/>
                    <a:gd name="T17" fmla="*/ 600347757 h 1689"/>
                    <a:gd name="T18" fmla="*/ 1551047026 w 2340"/>
                    <a:gd name="T19" fmla="*/ 1570003600 h 1689"/>
                    <a:gd name="T20" fmla="*/ 1745220124 w 2340"/>
                    <a:gd name="T21" fmla="*/ 1693456931 h 1689"/>
                    <a:gd name="T22" fmla="*/ 1850734365 w 2340"/>
                    <a:gd name="T23" fmla="*/ 1781027572 h 1689"/>
                    <a:gd name="T24" fmla="*/ 1886585784 w 2340"/>
                    <a:gd name="T25" fmla="*/ 1640685282 h 1689"/>
                    <a:gd name="T26" fmla="*/ 1992100024 w 2340"/>
                    <a:gd name="T27" fmla="*/ 917937060 h 1689"/>
                    <a:gd name="T28" fmla="*/ 2097615291 w 2340"/>
                    <a:gd name="T29" fmla="*/ 317589303 h 1689"/>
                    <a:gd name="T30" fmla="*/ 2147483646 w 2340"/>
                    <a:gd name="T31" fmla="*/ 53825540 h 1689"/>
                    <a:gd name="T32" fmla="*/ 2147483646 w 2340"/>
                    <a:gd name="T33" fmla="*/ 44311737 h 1689"/>
                    <a:gd name="T34" fmla="*/ 2147483646 w 2340"/>
                    <a:gd name="T35" fmla="*/ 40098223 h 1689"/>
                    <a:gd name="T36" fmla="*/ 2147483646 w 2340"/>
                    <a:gd name="T37" fmla="*/ 40098223 h 1689"/>
                    <a:gd name="T38" fmla="*/ 2147483646 w 2340"/>
                    <a:gd name="T39" fmla="*/ 53825540 h 1689"/>
                    <a:gd name="T40" fmla="*/ 2147483646 w 2340"/>
                    <a:gd name="T41" fmla="*/ 35883683 h 1689"/>
                    <a:gd name="T42" fmla="*/ 2147483646 w 2340"/>
                    <a:gd name="T43" fmla="*/ 40098223 h 1689"/>
                    <a:gd name="T44" fmla="*/ 2147483646 w 2340"/>
                    <a:gd name="T45" fmla="*/ 40098223 h 1689"/>
                    <a:gd name="T46" fmla="*/ 2147483646 w 2340"/>
                    <a:gd name="T47" fmla="*/ 1053891 h 16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340" h="1689" extrusionOk="0">
                      <a:moveTo>
                        <a:pt x="2189" y="1"/>
                      </a:moveTo>
                      <a:cubicBezTo>
                        <a:pt x="2055" y="34"/>
                        <a:pt x="1938" y="134"/>
                        <a:pt x="1888" y="268"/>
                      </a:cubicBezTo>
                      <a:cubicBezTo>
                        <a:pt x="1838" y="452"/>
                        <a:pt x="1788" y="652"/>
                        <a:pt x="1754" y="836"/>
                      </a:cubicBezTo>
                      <a:cubicBezTo>
                        <a:pt x="1727" y="1014"/>
                        <a:pt x="1688" y="1215"/>
                        <a:pt x="1648" y="1410"/>
                      </a:cubicBezTo>
                      <a:lnTo>
                        <a:pt x="1571" y="1354"/>
                      </a:lnTo>
                      <a:cubicBezTo>
                        <a:pt x="691" y="735"/>
                        <a:pt x="65" y="100"/>
                        <a:pt x="4" y="100"/>
                      </a:cubicBezTo>
                      <a:cubicBezTo>
                        <a:pt x="2" y="100"/>
                        <a:pt x="1" y="100"/>
                        <a:pt x="0" y="101"/>
                      </a:cubicBezTo>
                      <a:cubicBezTo>
                        <a:pt x="100" y="285"/>
                        <a:pt x="234" y="435"/>
                        <a:pt x="384" y="569"/>
                      </a:cubicBezTo>
                      <a:cubicBezTo>
                        <a:pt x="719" y="903"/>
                        <a:pt x="1086" y="1204"/>
                        <a:pt x="1470" y="1488"/>
                      </a:cubicBezTo>
                      <a:cubicBezTo>
                        <a:pt x="1537" y="1521"/>
                        <a:pt x="1604" y="1571"/>
                        <a:pt x="1654" y="1605"/>
                      </a:cubicBezTo>
                      <a:lnTo>
                        <a:pt x="1754" y="1688"/>
                      </a:lnTo>
                      <a:lnTo>
                        <a:pt x="1788" y="1555"/>
                      </a:lnTo>
                      <a:cubicBezTo>
                        <a:pt x="1821" y="1321"/>
                        <a:pt x="1855" y="1087"/>
                        <a:pt x="1888" y="870"/>
                      </a:cubicBezTo>
                      <a:cubicBezTo>
                        <a:pt x="1922" y="669"/>
                        <a:pt x="1938" y="485"/>
                        <a:pt x="1988" y="301"/>
                      </a:cubicBezTo>
                      <a:cubicBezTo>
                        <a:pt x="2022" y="201"/>
                        <a:pt x="2089" y="101"/>
                        <a:pt x="2206" y="51"/>
                      </a:cubicBezTo>
                      <a:cubicBezTo>
                        <a:pt x="2239" y="42"/>
                        <a:pt x="2268" y="42"/>
                        <a:pt x="2291" y="42"/>
                      </a:cubicBezTo>
                      <a:cubicBezTo>
                        <a:pt x="2309" y="42"/>
                        <a:pt x="2323" y="42"/>
                        <a:pt x="2333" y="38"/>
                      </a:cubicBezTo>
                      <a:cubicBezTo>
                        <a:pt x="2337" y="43"/>
                        <a:pt x="2339" y="47"/>
                        <a:pt x="2339" y="51"/>
                      </a:cubicBezTo>
                      <a:lnTo>
                        <a:pt x="2339" y="34"/>
                      </a:lnTo>
                      <a:cubicBezTo>
                        <a:pt x="2337" y="36"/>
                        <a:pt x="2335" y="37"/>
                        <a:pt x="2333" y="38"/>
                      </a:cubicBezTo>
                      <a:cubicBezTo>
                        <a:pt x="2316" y="21"/>
                        <a:pt x="2268" y="1"/>
                        <a:pt x="218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2" name="Google Shape;3334;p59"/>
                <p:cNvSpPr>
                  <a:spLocks/>
                </p:cNvSpPr>
                <p:nvPr/>
              </p:nvSpPr>
              <p:spPr bwMode="auto">
                <a:xfrm>
                  <a:off x="5068203" y="2394653"/>
                  <a:ext cx="63203" cy="59998"/>
                </a:xfrm>
                <a:custGeom>
                  <a:avLst/>
                  <a:gdLst>
                    <a:gd name="T0" fmla="*/ 52774217 w 1972"/>
                    <a:gd name="T1" fmla="*/ 0 h 1872"/>
                    <a:gd name="T2" fmla="*/ 722779637 w 1972"/>
                    <a:gd name="T3" fmla="*/ 1799082881 h 1872"/>
                    <a:gd name="T4" fmla="*/ 740723039 w 1972"/>
                    <a:gd name="T5" fmla="*/ 1975284347 h 1872"/>
                    <a:gd name="T6" fmla="*/ 864182023 w 1972"/>
                    <a:gd name="T7" fmla="*/ 1851824264 h 1872"/>
                    <a:gd name="T8" fmla="*/ 899013863 w 1972"/>
                    <a:gd name="T9" fmla="*/ 1815939499 h 1872"/>
                    <a:gd name="T10" fmla="*/ 2044912841 w 1972"/>
                    <a:gd name="T11" fmla="*/ 141402466 h 1872"/>
                    <a:gd name="T12" fmla="*/ 2028023346 w 1972"/>
                    <a:gd name="T13" fmla="*/ 141402466 h 1872"/>
                    <a:gd name="T14" fmla="*/ 2024863645 w 1972"/>
                    <a:gd name="T15" fmla="*/ 140348559 h 1872"/>
                    <a:gd name="T16" fmla="*/ 853646897 w 1972"/>
                    <a:gd name="T17" fmla="*/ 1618634890 h 1872"/>
                    <a:gd name="T18" fmla="*/ 853646897 w 1972"/>
                    <a:gd name="T19" fmla="*/ 1618634890 h 1872"/>
                    <a:gd name="T20" fmla="*/ 423119310 w 1972"/>
                    <a:gd name="T21" fmla="*/ 441063022 h 1872"/>
                    <a:gd name="T22" fmla="*/ 52774217 w 1972"/>
                    <a:gd name="T23" fmla="*/ 0 h 18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72" h="1872" extrusionOk="0">
                      <a:moveTo>
                        <a:pt x="50" y="0"/>
                      </a:moveTo>
                      <a:cubicBezTo>
                        <a:pt x="0" y="17"/>
                        <a:pt x="551" y="685"/>
                        <a:pt x="685" y="1705"/>
                      </a:cubicBezTo>
                      <a:lnTo>
                        <a:pt x="702" y="1872"/>
                      </a:lnTo>
                      <a:lnTo>
                        <a:pt x="819" y="1755"/>
                      </a:lnTo>
                      <a:cubicBezTo>
                        <a:pt x="819" y="1738"/>
                        <a:pt x="836" y="1738"/>
                        <a:pt x="852" y="1721"/>
                      </a:cubicBezTo>
                      <a:cubicBezTo>
                        <a:pt x="1638" y="970"/>
                        <a:pt x="1972" y="134"/>
                        <a:pt x="1938" y="134"/>
                      </a:cubicBezTo>
                      <a:lnTo>
                        <a:pt x="1922" y="134"/>
                      </a:lnTo>
                      <a:cubicBezTo>
                        <a:pt x="1921" y="133"/>
                        <a:pt x="1920" y="133"/>
                        <a:pt x="1919" y="133"/>
                      </a:cubicBezTo>
                      <a:cubicBezTo>
                        <a:pt x="1874" y="133"/>
                        <a:pt x="1513" y="851"/>
                        <a:pt x="809" y="1534"/>
                      </a:cubicBezTo>
                      <a:cubicBezTo>
                        <a:pt x="733" y="1141"/>
                        <a:pt x="593" y="773"/>
                        <a:pt x="401" y="418"/>
                      </a:cubicBezTo>
                      <a:cubicBezTo>
                        <a:pt x="318" y="251"/>
                        <a:pt x="201" y="117"/>
                        <a:pt x="5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3" name="Google Shape;3335;p59"/>
                <p:cNvSpPr>
                  <a:spLocks/>
                </p:cNvSpPr>
                <p:nvPr/>
              </p:nvSpPr>
              <p:spPr bwMode="auto">
                <a:xfrm>
                  <a:off x="4846481" y="2484041"/>
                  <a:ext cx="30031" cy="39710"/>
                </a:xfrm>
                <a:custGeom>
                  <a:avLst/>
                  <a:gdLst>
                    <a:gd name="T0" fmla="*/ 40099301 w 937"/>
                    <a:gd name="T1" fmla="*/ 1053901 h 1239"/>
                    <a:gd name="T2" fmla="*/ 35885667 w 937"/>
                    <a:gd name="T3" fmla="*/ 2106809 h 1239"/>
                    <a:gd name="T4" fmla="*/ 424171081 w 937"/>
                    <a:gd name="T5" fmla="*/ 706966713 h 1239"/>
                    <a:gd name="T6" fmla="*/ 948590928 w 937"/>
                    <a:gd name="T7" fmla="*/ 1307331114 h 1239"/>
                    <a:gd name="T8" fmla="*/ 952805588 w 937"/>
                    <a:gd name="T9" fmla="*/ 1306278206 h 1239"/>
                    <a:gd name="T10" fmla="*/ 564519148 w 937"/>
                    <a:gd name="T11" fmla="*/ 601451186 h 1239"/>
                    <a:gd name="T12" fmla="*/ 40099301 w 937"/>
                    <a:gd name="T13" fmla="*/ 1053901 h 12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37" h="1239" extrusionOk="0">
                      <a:moveTo>
                        <a:pt x="38" y="1"/>
                      </a:moveTo>
                      <a:cubicBezTo>
                        <a:pt x="36" y="1"/>
                        <a:pt x="35" y="1"/>
                        <a:pt x="34" y="2"/>
                      </a:cubicBezTo>
                      <a:cubicBezTo>
                        <a:pt x="1" y="35"/>
                        <a:pt x="168" y="319"/>
                        <a:pt x="402" y="670"/>
                      </a:cubicBezTo>
                      <a:cubicBezTo>
                        <a:pt x="644" y="994"/>
                        <a:pt x="856" y="1239"/>
                        <a:pt x="899" y="1239"/>
                      </a:cubicBezTo>
                      <a:cubicBezTo>
                        <a:pt x="901" y="1239"/>
                        <a:pt x="902" y="1239"/>
                        <a:pt x="903" y="1238"/>
                      </a:cubicBezTo>
                      <a:cubicBezTo>
                        <a:pt x="936" y="1221"/>
                        <a:pt x="769" y="921"/>
                        <a:pt x="535" y="570"/>
                      </a:cubicBezTo>
                      <a:cubicBezTo>
                        <a:pt x="309" y="246"/>
                        <a:pt x="82" y="1"/>
                        <a:pt x="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4" name="Google Shape;3336;p59"/>
                <p:cNvSpPr>
                  <a:spLocks/>
                </p:cNvSpPr>
                <p:nvPr/>
              </p:nvSpPr>
              <p:spPr bwMode="auto">
                <a:xfrm>
                  <a:off x="4783823" y="2573492"/>
                  <a:ext cx="26826" cy="55767"/>
                </a:xfrm>
                <a:custGeom>
                  <a:avLst/>
                  <a:gdLst>
                    <a:gd name="T0" fmla="*/ 845183449 w 837"/>
                    <a:gd name="T1" fmla="*/ 1053900 h 1740"/>
                    <a:gd name="T2" fmla="*/ 371430296 w 837"/>
                    <a:gd name="T3" fmla="*/ 882108080 h 1740"/>
                    <a:gd name="T4" fmla="*/ 35885720 w 837"/>
                    <a:gd name="T5" fmla="*/ 1834899005 h 1740"/>
                    <a:gd name="T6" fmla="*/ 39046445 w 837"/>
                    <a:gd name="T7" fmla="*/ 1834899005 h 1740"/>
                    <a:gd name="T8" fmla="*/ 511745692 w 837"/>
                    <a:gd name="T9" fmla="*/ 952790925 h 1740"/>
                    <a:gd name="T10" fmla="*/ 847290268 w 837"/>
                    <a:gd name="T11" fmla="*/ 1053900 h 1740"/>
                    <a:gd name="T12" fmla="*/ 845183449 w 837"/>
                    <a:gd name="T13" fmla="*/ 1053900 h 17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37" h="1740" extrusionOk="0">
                      <a:moveTo>
                        <a:pt x="801" y="1"/>
                      </a:moveTo>
                      <a:cubicBezTo>
                        <a:pt x="760" y="1"/>
                        <a:pt x="548" y="378"/>
                        <a:pt x="352" y="836"/>
                      </a:cubicBezTo>
                      <a:cubicBezTo>
                        <a:pt x="135" y="1321"/>
                        <a:pt x="1" y="1722"/>
                        <a:pt x="34" y="1739"/>
                      </a:cubicBezTo>
                      <a:cubicBezTo>
                        <a:pt x="35" y="1739"/>
                        <a:pt x="36" y="1739"/>
                        <a:pt x="37" y="1739"/>
                      </a:cubicBezTo>
                      <a:cubicBezTo>
                        <a:pt x="76" y="1739"/>
                        <a:pt x="273" y="1377"/>
                        <a:pt x="485" y="903"/>
                      </a:cubicBezTo>
                      <a:cubicBezTo>
                        <a:pt x="703" y="435"/>
                        <a:pt x="836" y="18"/>
                        <a:pt x="803" y="1"/>
                      </a:cubicBezTo>
                      <a:cubicBezTo>
                        <a:pt x="802" y="1"/>
                        <a:pt x="801" y="1"/>
                        <a:pt x="8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5" name="Google Shape;3337;p59"/>
                <p:cNvSpPr>
                  <a:spLocks/>
                </p:cNvSpPr>
                <p:nvPr/>
              </p:nvSpPr>
              <p:spPr bwMode="auto">
                <a:xfrm>
                  <a:off x="4862538" y="2625349"/>
                  <a:ext cx="39133" cy="42466"/>
                </a:xfrm>
                <a:custGeom>
                  <a:avLst/>
                  <a:gdLst>
                    <a:gd name="T0" fmla="*/ 44312370 w 1221"/>
                    <a:gd name="T1" fmla="*/ 1053894 h 1325"/>
                    <a:gd name="T2" fmla="*/ 35884192 w 1221"/>
                    <a:gd name="T3" fmla="*/ 4213525 h 1325"/>
                    <a:gd name="T4" fmla="*/ 582451085 w 1221"/>
                    <a:gd name="T5" fmla="*/ 744909246 h 1325"/>
                    <a:gd name="T6" fmla="*/ 1249280482 w 1221"/>
                    <a:gd name="T7" fmla="*/ 1398033891 h 1325"/>
                    <a:gd name="T8" fmla="*/ 1252441185 w 1221"/>
                    <a:gd name="T9" fmla="*/ 1396980990 h 1325"/>
                    <a:gd name="T10" fmla="*/ 705874291 w 1221"/>
                    <a:gd name="T11" fmla="*/ 638343367 h 1325"/>
                    <a:gd name="T12" fmla="*/ 44312370 w 1221"/>
                    <a:gd name="T13" fmla="*/ 1053894 h 13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21" h="1325" extrusionOk="0">
                      <a:moveTo>
                        <a:pt x="42" y="1"/>
                      </a:moveTo>
                      <a:cubicBezTo>
                        <a:pt x="39" y="1"/>
                        <a:pt x="36" y="2"/>
                        <a:pt x="34" y="4"/>
                      </a:cubicBezTo>
                      <a:cubicBezTo>
                        <a:pt x="1" y="21"/>
                        <a:pt x="235" y="338"/>
                        <a:pt x="552" y="706"/>
                      </a:cubicBezTo>
                      <a:cubicBezTo>
                        <a:pt x="860" y="1062"/>
                        <a:pt x="1137" y="1325"/>
                        <a:pt x="1184" y="1325"/>
                      </a:cubicBezTo>
                      <a:cubicBezTo>
                        <a:pt x="1185" y="1325"/>
                        <a:pt x="1186" y="1324"/>
                        <a:pt x="1187" y="1324"/>
                      </a:cubicBezTo>
                      <a:cubicBezTo>
                        <a:pt x="1221" y="1290"/>
                        <a:pt x="987" y="973"/>
                        <a:pt x="669" y="605"/>
                      </a:cubicBezTo>
                      <a:cubicBezTo>
                        <a:pt x="370" y="259"/>
                        <a:pt x="100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6" name="Google Shape;3338;p59"/>
                <p:cNvSpPr>
                  <a:spLocks/>
                </p:cNvSpPr>
                <p:nvPr/>
              </p:nvSpPr>
              <p:spPr bwMode="auto">
                <a:xfrm>
                  <a:off x="4925740" y="2557339"/>
                  <a:ext cx="37531" cy="30800"/>
                </a:xfrm>
                <a:custGeom>
                  <a:avLst/>
                  <a:gdLst>
                    <a:gd name="T0" fmla="*/ 1205048361 w 1171"/>
                    <a:gd name="T1" fmla="*/ 0 h 961"/>
                    <a:gd name="T2" fmla="*/ 564531174 w 1171"/>
                    <a:gd name="T3" fmla="*/ 445266177 h 961"/>
                    <a:gd name="T4" fmla="*/ 35886174 w 1171"/>
                    <a:gd name="T5" fmla="*/ 1008719839 h 961"/>
                    <a:gd name="T6" fmla="*/ 48528256 w 1171"/>
                    <a:gd name="T7" fmla="*/ 1012934439 h 961"/>
                    <a:gd name="T8" fmla="*/ 671102900 w 1171"/>
                    <a:gd name="T9" fmla="*/ 567668262 h 961"/>
                    <a:gd name="T10" fmla="*/ 1216637555 w 1171"/>
                    <a:gd name="T11" fmla="*/ 4213575 h 961"/>
                    <a:gd name="T12" fmla="*/ 1205048361 w 1171"/>
                    <a:gd name="T13" fmla="*/ 0 h 9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71" h="961" extrusionOk="0">
                      <a:moveTo>
                        <a:pt x="1142" y="0"/>
                      </a:moveTo>
                      <a:cubicBezTo>
                        <a:pt x="1080" y="0"/>
                        <a:pt x="829" y="189"/>
                        <a:pt x="535" y="422"/>
                      </a:cubicBezTo>
                      <a:cubicBezTo>
                        <a:pt x="235" y="689"/>
                        <a:pt x="1" y="923"/>
                        <a:pt x="34" y="956"/>
                      </a:cubicBezTo>
                      <a:cubicBezTo>
                        <a:pt x="37" y="959"/>
                        <a:pt x="41" y="960"/>
                        <a:pt x="46" y="960"/>
                      </a:cubicBezTo>
                      <a:cubicBezTo>
                        <a:pt x="110" y="960"/>
                        <a:pt x="358" y="785"/>
                        <a:pt x="636" y="538"/>
                      </a:cubicBezTo>
                      <a:cubicBezTo>
                        <a:pt x="953" y="288"/>
                        <a:pt x="1170" y="37"/>
                        <a:pt x="1153" y="4"/>
                      </a:cubicBezTo>
                      <a:cubicBezTo>
                        <a:pt x="1151" y="1"/>
                        <a:pt x="1147" y="0"/>
                        <a:pt x="11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7" name="Google Shape;3339;p59"/>
                <p:cNvSpPr>
                  <a:spLocks/>
                </p:cNvSpPr>
                <p:nvPr/>
              </p:nvSpPr>
              <p:spPr bwMode="auto">
                <a:xfrm>
                  <a:off x="4956797" y="2474938"/>
                  <a:ext cx="26826" cy="33941"/>
                </a:xfrm>
                <a:custGeom>
                  <a:avLst/>
                  <a:gdLst>
                    <a:gd name="T0" fmla="*/ 58041689 w 837"/>
                    <a:gd name="T1" fmla="*/ 1053902 h 1059"/>
                    <a:gd name="T2" fmla="*/ 53828052 w 837"/>
                    <a:gd name="T3" fmla="*/ 2106810 h 1059"/>
                    <a:gd name="T4" fmla="*/ 353487965 w 837"/>
                    <a:gd name="T5" fmla="*/ 636250070 h 1059"/>
                    <a:gd name="T6" fmla="*/ 835702269 w 837"/>
                    <a:gd name="T7" fmla="*/ 1116351572 h 1059"/>
                    <a:gd name="T8" fmla="*/ 847290268 w 837"/>
                    <a:gd name="T9" fmla="*/ 1112137952 h 1059"/>
                    <a:gd name="T10" fmla="*/ 476946761 w 837"/>
                    <a:gd name="T11" fmla="*/ 530735513 h 1059"/>
                    <a:gd name="T12" fmla="*/ 58041689 w 837"/>
                    <a:gd name="T13" fmla="*/ 1053902 h 10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37" h="1059" extrusionOk="0">
                      <a:moveTo>
                        <a:pt x="55" y="1"/>
                      </a:moveTo>
                      <a:cubicBezTo>
                        <a:pt x="53" y="1"/>
                        <a:pt x="52" y="1"/>
                        <a:pt x="51" y="2"/>
                      </a:cubicBezTo>
                      <a:cubicBezTo>
                        <a:pt x="1" y="18"/>
                        <a:pt x="118" y="302"/>
                        <a:pt x="335" y="603"/>
                      </a:cubicBezTo>
                      <a:cubicBezTo>
                        <a:pt x="535" y="880"/>
                        <a:pt x="735" y="1058"/>
                        <a:pt x="792" y="1058"/>
                      </a:cubicBezTo>
                      <a:cubicBezTo>
                        <a:pt x="796" y="1058"/>
                        <a:pt x="800" y="1057"/>
                        <a:pt x="803" y="1054"/>
                      </a:cubicBezTo>
                      <a:cubicBezTo>
                        <a:pt x="836" y="1038"/>
                        <a:pt x="669" y="804"/>
                        <a:pt x="452" y="503"/>
                      </a:cubicBezTo>
                      <a:cubicBezTo>
                        <a:pt x="258" y="229"/>
                        <a:pt x="96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8" name="Google Shape;3340;p59"/>
                <p:cNvSpPr>
                  <a:spLocks/>
                </p:cNvSpPr>
                <p:nvPr/>
              </p:nvSpPr>
              <p:spPr bwMode="auto">
                <a:xfrm>
                  <a:off x="4949842" y="2725473"/>
                  <a:ext cx="50383" cy="34518"/>
                </a:xfrm>
                <a:custGeom>
                  <a:avLst/>
                  <a:gdLst>
                    <a:gd name="T0" fmla="*/ 1627069403 w 1572"/>
                    <a:gd name="T1" fmla="*/ 0 h 1077"/>
                    <a:gd name="T2" fmla="*/ 758668881 w 1572"/>
                    <a:gd name="T3" fmla="*/ 463215855 h 1077"/>
                    <a:gd name="T4" fmla="*/ 35885901 w 1572"/>
                    <a:gd name="T5" fmla="*/ 1133250458 h 1077"/>
                    <a:gd name="T6" fmla="*/ 45367103 w 1572"/>
                    <a:gd name="T7" fmla="*/ 1136411179 h 1077"/>
                    <a:gd name="T8" fmla="*/ 864185818 w 1572"/>
                    <a:gd name="T9" fmla="*/ 603563768 h 1077"/>
                    <a:gd name="T10" fmla="*/ 1639744253 w 1572"/>
                    <a:gd name="T11" fmla="*/ 4213632 h 1077"/>
                    <a:gd name="T12" fmla="*/ 1627069403 w 1572"/>
                    <a:gd name="T13" fmla="*/ 0 h 10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72" h="1077" extrusionOk="0">
                      <a:moveTo>
                        <a:pt x="1542" y="0"/>
                      </a:moveTo>
                      <a:cubicBezTo>
                        <a:pt x="1472" y="0"/>
                        <a:pt x="1117" y="163"/>
                        <a:pt x="719" y="439"/>
                      </a:cubicBezTo>
                      <a:cubicBezTo>
                        <a:pt x="301" y="739"/>
                        <a:pt x="0" y="1040"/>
                        <a:pt x="34" y="1074"/>
                      </a:cubicBezTo>
                      <a:cubicBezTo>
                        <a:pt x="36" y="1076"/>
                        <a:pt x="39" y="1077"/>
                        <a:pt x="43" y="1077"/>
                      </a:cubicBezTo>
                      <a:cubicBezTo>
                        <a:pt x="108" y="1077"/>
                        <a:pt x="427" y="839"/>
                        <a:pt x="819" y="572"/>
                      </a:cubicBezTo>
                      <a:cubicBezTo>
                        <a:pt x="1237" y="272"/>
                        <a:pt x="1571" y="38"/>
                        <a:pt x="1554" y="4"/>
                      </a:cubicBezTo>
                      <a:cubicBezTo>
                        <a:pt x="1553" y="1"/>
                        <a:pt x="1549" y="0"/>
                        <a:pt x="1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69" name="Google Shape;3341;p59"/>
                <p:cNvSpPr>
                  <a:spLocks/>
                </p:cNvSpPr>
                <p:nvPr/>
              </p:nvSpPr>
              <p:spPr bwMode="auto">
                <a:xfrm>
                  <a:off x="4985193" y="2631759"/>
                  <a:ext cx="36441" cy="31890"/>
                </a:xfrm>
                <a:custGeom>
                  <a:avLst/>
                  <a:gdLst>
                    <a:gd name="T0" fmla="*/ 47473585 w 1137"/>
                    <a:gd name="T1" fmla="*/ 1053940 h 995"/>
                    <a:gd name="T2" fmla="*/ 35885603 w 1137"/>
                    <a:gd name="T3" fmla="*/ 4213647 h 995"/>
                    <a:gd name="T4" fmla="*/ 546574841 w 1137"/>
                    <a:gd name="T5" fmla="*/ 586680490 h 995"/>
                    <a:gd name="T6" fmla="*/ 1151192247 w 1137"/>
                    <a:gd name="T7" fmla="*/ 1048848735 h 995"/>
                    <a:gd name="T8" fmla="*/ 1163834133 w 1137"/>
                    <a:gd name="T9" fmla="*/ 1044634063 h 995"/>
                    <a:gd name="T10" fmla="*/ 652090991 w 1137"/>
                    <a:gd name="T11" fmla="*/ 463221160 h 995"/>
                    <a:gd name="T12" fmla="*/ 47473585 w 1137"/>
                    <a:gd name="T13" fmla="*/ 1053940 h 9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7" h="995" extrusionOk="0">
                      <a:moveTo>
                        <a:pt x="45" y="1"/>
                      </a:moveTo>
                      <a:cubicBezTo>
                        <a:pt x="40" y="1"/>
                        <a:pt x="36" y="2"/>
                        <a:pt x="34" y="4"/>
                      </a:cubicBezTo>
                      <a:cubicBezTo>
                        <a:pt x="0" y="38"/>
                        <a:pt x="217" y="288"/>
                        <a:pt x="518" y="556"/>
                      </a:cubicBezTo>
                      <a:cubicBezTo>
                        <a:pt x="795" y="817"/>
                        <a:pt x="1030" y="994"/>
                        <a:pt x="1091" y="994"/>
                      </a:cubicBezTo>
                      <a:cubicBezTo>
                        <a:pt x="1096" y="994"/>
                        <a:pt x="1100" y="993"/>
                        <a:pt x="1103" y="990"/>
                      </a:cubicBezTo>
                      <a:cubicBezTo>
                        <a:pt x="1136" y="973"/>
                        <a:pt x="919" y="723"/>
                        <a:pt x="618" y="439"/>
                      </a:cubicBezTo>
                      <a:cubicBezTo>
                        <a:pt x="355" y="191"/>
                        <a:pt x="106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0" name="Google Shape;3342;p59"/>
                <p:cNvSpPr>
                  <a:spLocks/>
                </p:cNvSpPr>
                <p:nvPr/>
              </p:nvSpPr>
              <p:spPr bwMode="auto">
                <a:xfrm>
                  <a:off x="5070863" y="2549871"/>
                  <a:ext cx="20384" cy="44005"/>
                </a:xfrm>
                <a:custGeom>
                  <a:avLst/>
                  <a:gdLst>
                    <a:gd name="T0" fmla="*/ 627837456 w 636"/>
                    <a:gd name="T1" fmla="*/ 0 h 1373"/>
                    <a:gd name="T2" fmla="*/ 230032126 w 636"/>
                    <a:gd name="T3" fmla="*/ 673202240 h 1373"/>
                    <a:gd name="T4" fmla="*/ 53828535 w 636"/>
                    <a:gd name="T5" fmla="*/ 1448759660 h 1373"/>
                    <a:gd name="T6" fmla="*/ 388324078 w 636"/>
                    <a:gd name="T7" fmla="*/ 725976638 h 1373"/>
                    <a:gd name="T8" fmla="*/ 635212907 w 636"/>
                    <a:gd name="T9" fmla="*/ 3160764 h 1373"/>
                    <a:gd name="T10" fmla="*/ 627837456 w 636"/>
                    <a:gd name="T11" fmla="*/ 0 h 1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6" h="1373" extrusionOk="0">
                      <a:moveTo>
                        <a:pt x="595" y="0"/>
                      </a:moveTo>
                      <a:cubicBezTo>
                        <a:pt x="547" y="0"/>
                        <a:pt x="360" y="274"/>
                        <a:pt x="218" y="638"/>
                      </a:cubicBezTo>
                      <a:cubicBezTo>
                        <a:pt x="67" y="1022"/>
                        <a:pt x="1" y="1356"/>
                        <a:pt x="51" y="1373"/>
                      </a:cubicBezTo>
                      <a:cubicBezTo>
                        <a:pt x="84" y="1373"/>
                        <a:pt x="218" y="1072"/>
                        <a:pt x="368" y="688"/>
                      </a:cubicBezTo>
                      <a:cubicBezTo>
                        <a:pt x="519" y="320"/>
                        <a:pt x="636" y="20"/>
                        <a:pt x="602" y="3"/>
                      </a:cubicBezTo>
                      <a:cubicBezTo>
                        <a:pt x="600" y="1"/>
                        <a:pt x="598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1" name="Google Shape;3343;p59"/>
                <p:cNvSpPr>
                  <a:spLocks/>
                </p:cNvSpPr>
                <p:nvPr/>
              </p:nvSpPr>
              <p:spPr bwMode="auto">
                <a:xfrm>
                  <a:off x="5063363" y="2737364"/>
                  <a:ext cx="33236" cy="36569"/>
                </a:xfrm>
                <a:custGeom>
                  <a:avLst/>
                  <a:gdLst>
                    <a:gd name="T0" fmla="*/ 40099250 w 1037"/>
                    <a:gd name="T1" fmla="*/ 0 h 1141"/>
                    <a:gd name="T2" fmla="*/ 35885650 w 1037"/>
                    <a:gd name="T3" fmla="*/ 1053899 h 1141"/>
                    <a:gd name="T4" fmla="*/ 441060085 w 1037"/>
                    <a:gd name="T5" fmla="*/ 689018836 h 1141"/>
                    <a:gd name="T6" fmla="*/ 1049891587 w 1037"/>
                    <a:gd name="T7" fmla="*/ 1203913977 h 1141"/>
                    <a:gd name="T8" fmla="*/ 1058319846 w 1037"/>
                    <a:gd name="T9" fmla="*/ 1199699376 h 1141"/>
                    <a:gd name="T10" fmla="*/ 564518620 w 1037"/>
                    <a:gd name="T11" fmla="*/ 582451001 h 1141"/>
                    <a:gd name="T12" fmla="*/ 40099250 w 1037"/>
                    <a:gd name="T13" fmla="*/ 0 h 1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7" h="1141" extrusionOk="0">
                      <a:moveTo>
                        <a:pt x="38" y="0"/>
                      </a:moveTo>
                      <a:cubicBezTo>
                        <a:pt x="36" y="0"/>
                        <a:pt x="35" y="0"/>
                        <a:pt x="34" y="1"/>
                      </a:cubicBezTo>
                      <a:cubicBezTo>
                        <a:pt x="1" y="18"/>
                        <a:pt x="134" y="335"/>
                        <a:pt x="418" y="653"/>
                      </a:cubicBezTo>
                      <a:cubicBezTo>
                        <a:pt x="666" y="947"/>
                        <a:pt x="943" y="1141"/>
                        <a:pt x="995" y="1141"/>
                      </a:cubicBezTo>
                      <a:cubicBezTo>
                        <a:pt x="999" y="1141"/>
                        <a:pt x="1002" y="1139"/>
                        <a:pt x="1003" y="1137"/>
                      </a:cubicBezTo>
                      <a:cubicBezTo>
                        <a:pt x="1037" y="1104"/>
                        <a:pt x="803" y="853"/>
                        <a:pt x="535" y="552"/>
                      </a:cubicBezTo>
                      <a:cubicBezTo>
                        <a:pt x="276" y="260"/>
                        <a:pt x="80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2" name="Google Shape;3344;p59"/>
                <p:cNvSpPr>
                  <a:spLocks/>
                </p:cNvSpPr>
                <p:nvPr/>
              </p:nvSpPr>
              <p:spPr bwMode="auto">
                <a:xfrm>
                  <a:off x="5093362" y="2651598"/>
                  <a:ext cx="39133" cy="36120"/>
                </a:xfrm>
                <a:custGeom>
                  <a:avLst/>
                  <a:gdLst>
                    <a:gd name="T0" fmla="*/ 45366268 w 1221"/>
                    <a:gd name="T1" fmla="*/ 0 h 1127"/>
                    <a:gd name="T2" fmla="*/ 35884192 w 1221"/>
                    <a:gd name="T3" fmla="*/ 4213509 h 1127"/>
                    <a:gd name="T4" fmla="*/ 582451085 w 1221"/>
                    <a:gd name="T5" fmla="*/ 656278254 h 1127"/>
                    <a:gd name="T6" fmla="*/ 1240852304 w 1221"/>
                    <a:gd name="T7" fmla="*/ 1188048624 h 1127"/>
                    <a:gd name="T8" fmla="*/ 1252441185 w 1221"/>
                    <a:gd name="T9" fmla="*/ 1184887980 h 1127"/>
                    <a:gd name="T10" fmla="*/ 705874291 w 1221"/>
                    <a:gd name="T11" fmla="*/ 532824260 h 1127"/>
                    <a:gd name="T12" fmla="*/ 45366268 w 1221"/>
                    <a:gd name="T13" fmla="*/ 0 h 1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21" h="1127" extrusionOk="0">
                      <a:moveTo>
                        <a:pt x="43" y="0"/>
                      </a:moveTo>
                      <a:cubicBezTo>
                        <a:pt x="39" y="0"/>
                        <a:pt x="36" y="1"/>
                        <a:pt x="34" y="4"/>
                      </a:cubicBezTo>
                      <a:cubicBezTo>
                        <a:pt x="0" y="37"/>
                        <a:pt x="234" y="321"/>
                        <a:pt x="552" y="622"/>
                      </a:cubicBezTo>
                      <a:cubicBezTo>
                        <a:pt x="848" y="918"/>
                        <a:pt x="1114" y="1126"/>
                        <a:pt x="1176" y="1126"/>
                      </a:cubicBezTo>
                      <a:cubicBezTo>
                        <a:pt x="1181" y="1126"/>
                        <a:pt x="1184" y="1125"/>
                        <a:pt x="1187" y="1123"/>
                      </a:cubicBezTo>
                      <a:cubicBezTo>
                        <a:pt x="1220" y="1090"/>
                        <a:pt x="986" y="822"/>
                        <a:pt x="669" y="505"/>
                      </a:cubicBezTo>
                      <a:cubicBezTo>
                        <a:pt x="372" y="223"/>
                        <a:pt x="104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3" name="Google Shape;3345;p59"/>
                <p:cNvSpPr>
                  <a:spLocks/>
                </p:cNvSpPr>
                <p:nvPr/>
              </p:nvSpPr>
              <p:spPr bwMode="auto">
                <a:xfrm>
                  <a:off x="5179032" y="2753293"/>
                  <a:ext cx="45543" cy="35608"/>
                </a:xfrm>
                <a:custGeom>
                  <a:avLst/>
                  <a:gdLst>
                    <a:gd name="T0" fmla="*/ 1469823918 w 1421"/>
                    <a:gd name="T1" fmla="*/ 1053946 h 1111"/>
                    <a:gd name="T2" fmla="*/ 671076073 w 1421"/>
                    <a:gd name="T3" fmla="*/ 464281591 h 1111"/>
                    <a:gd name="T4" fmla="*/ 35884198 w 1421"/>
                    <a:gd name="T5" fmla="*/ 1169164738 h 1111"/>
                    <a:gd name="T6" fmla="*/ 44312378 w 1421"/>
                    <a:gd name="T7" fmla="*/ 1172325517 h 1111"/>
                    <a:gd name="T8" fmla="*/ 776591127 w 1421"/>
                    <a:gd name="T9" fmla="*/ 604632846 h 1111"/>
                    <a:gd name="T10" fmla="*/ 1481411743 w 1421"/>
                    <a:gd name="T11" fmla="*/ 5267612 h 1111"/>
                    <a:gd name="T12" fmla="*/ 1469823918 w 1421"/>
                    <a:gd name="T13" fmla="*/ 1053946 h 1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21" h="1111" extrusionOk="0">
                      <a:moveTo>
                        <a:pt x="1393" y="1"/>
                      </a:moveTo>
                      <a:cubicBezTo>
                        <a:pt x="1325" y="1"/>
                        <a:pt x="988" y="164"/>
                        <a:pt x="636" y="440"/>
                      </a:cubicBezTo>
                      <a:cubicBezTo>
                        <a:pt x="251" y="757"/>
                        <a:pt x="1" y="1074"/>
                        <a:pt x="34" y="1108"/>
                      </a:cubicBezTo>
                      <a:cubicBezTo>
                        <a:pt x="36" y="1110"/>
                        <a:pt x="39" y="1111"/>
                        <a:pt x="42" y="1111"/>
                      </a:cubicBezTo>
                      <a:cubicBezTo>
                        <a:pt x="102" y="1111"/>
                        <a:pt x="389" y="857"/>
                        <a:pt x="736" y="573"/>
                      </a:cubicBezTo>
                      <a:cubicBezTo>
                        <a:pt x="1104" y="272"/>
                        <a:pt x="1421" y="39"/>
                        <a:pt x="1404" y="5"/>
                      </a:cubicBezTo>
                      <a:cubicBezTo>
                        <a:pt x="1403" y="2"/>
                        <a:pt x="1399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4" name="Google Shape;3346;p59"/>
                <p:cNvSpPr>
                  <a:spLocks/>
                </p:cNvSpPr>
                <p:nvPr/>
              </p:nvSpPr>
              <p:spPr bwMode="auto">
                <a:xfrm>
                  <a:off x="5175827" y="2677815"/>
                  <a:ext cx="46633" cy="35063"/>
                </a:xfrm>
                <a:custGeom>
                  <a:avLst/>
                  <a:gdLst>
                    <a:gd name="T0" fmla="*/ 1490955212 w 1455"/>
                    <a:gd name="T1" fmla="*/ 1053941 h 1094"/>
                    <a:gd name="T2" fmla="*/ 723831144 w 1455"/>
                    <a:gd name="T3" fmla="*/ 515997300 h 1094"/>
                    <a:gd name="T4" fmla="*/ 35885712 w 1455"/>
                    <a:gd name="T5" fmla="*/ 1150153673 h 1094"/>
                    <a:gd name="T6" fmla="*/ 44313978 w 1455"/>
                    <a:gd name="T7" fmla="*/ 1154368348 h 1094"/>
                    <a:gd name="T8" fmla="*/ 811438077 w 1455"/>
                    <a:gd name="T9" fmla="*/ 639423964 h 1094"/>
                    <a:gd name="T10" fmla="*/ 1499383510 w 1455"/>
                    <a:gd name="T11" fmla="*/ 4213650 h 1094"/>
                    <a:gd name="T12" fmla="*/ 1490955212 w 1455"/>
                    <a:gd name="T13" fmla="*/ 1053941 h 10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55" h="1094" extrusionOk="0">
                      <a:moveTo>
                        <a:pt x="1413" y="1"/>
                      </a:moveTo>
                      <a:cubicBezTo>
                        <a:pt x="1358" y="1"/>
                        <a:pt x="1044" y="209"/>
                        <a:pt x="686" y="489"/>
                      </a:cubicBezTo>
                      <a:cubicBezTo>
                        <a:pt x="285" y="773"/>
                        <a:pt x="1" y="1057"/>
                        <a:pt x="34" y="1090"/>
                      </a:cubicBezTo>
                      <a:cubicBezTo>
                        <a:pt x="35" y="1093"/>
                        <a:pt x="38" y="1094"/>
                        <a:pt x="42" y="1094"/>
                      </a:cubicBezTo>
                      <a:cubicBezTo>
                        <a:pt x="96" y="1094"/>
                        <a:pt x="411" y="886"/>
                        <a:pt x="769" y="606"/>
                      </a:cubicBezTo>
                      <a:cubicBezTo>
                        <a:pt x="1153" y="305"/>
                        <a:pt x="1454" y="38"/>
                        <a:pt x="1421" y="4"/>
                      </a:cubicBezTo>
                      <a:cubicBezTo>
                        <a:pt x="1420" y="2"/>
                        <a:pt x="1417" y="1"/>
                        <a:pt x="14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5" name="Google Shape;3347;p59"/>
                <p:cNvSpPr>
                  <a:spLocks/>
                </p:cNvSpPr>
                <p:nvPr/>
              </p:nvSpPr>
              <p:spPr bwMode="auto">
                <a:xfrm>
                  <a:off x="5231529" y="2564422"/>
                  <a:ext cx="8589" cy="51440"/>
                </a:xfrm>
                <a:custGeom>
                  <a:avLst/>
                  <a:gdLst>
                    <a:gd name="T0" fmla="*/ 105499264 w 268"/>
                    <a:gd name="T1" fmla="*/ 0 h 1605"/>
                    <a:gd name="T2" fmla="*/ 35879939 w 268"/>
                    <a:gd name="T3" fmla="*/ 864152418 h 1605"/>
                    <a:gd name="T4" fmla="*/ 226799564 w 268"/>
                    <a:gd name="T5" fmla="*/ 1693474765 h 1605"/>
                    <a:gd name="T6" fmla="*/ 228939026 w 268"/>
                    <a:gd name="T7" fmla="*/ 1692420870 h 1605"/>
                    <a:gd name="T8" fmla="*/ 194112906 w 268"/>
                    <a:gd name="T9" fmla="*/ 846210435 h 1605"/>
                    <a:gd name="T10" fmla="*/ 105499264 w 268"/>
                    <a:gd name="T11" fmla="*/ 0 h 16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8" h="1605" extrusionOk="0">
                      <a:moveTo>
                        <a:pt x="100" y="0"/>
                      </a:moveTo>
                      <a:cubicBezTo>
                        <a:pt x="50" y="0"/>
                        <a:pt x="0" y="368"/>
                        <a:pt x="34" y="819"/>
                      </a:cubicBezTo>
                      <a:cubicBezTo>
                        <a:pt x="66" y="1260"/>
                        <a:pt x="179" y="1605"/>
                        <a:pt x="215" y="1605"/>
                      </a:cubicBezTo>
                      <a:cubicBezTo>
                        <a:pt x="216" y="1605"/>
                        <a:pt x="217" y="1604"/>
                        <a:pt x="217" y="1604"/>
                      </a:cubicBezTo>
                      <a:cubicBezTo>
                        <a:pt x="268" y="1604"/>
                        <a:pt x="234" y="1236"/>
                        <a:pt x="184" y="802"/>
                      </a:cubicBezTo>
                      <a:cubicBezTo>
                        <a:pt x="151" y="368"/>
                        <a:pt x="134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6" name="Google Shape;3348;p59"/>
                <p:cNvSpPr>
                  <a:spLocks/>
                </p:cNvSpPr>
                <p:nvPr/>
              </p:nvSpPr>
              <p:spPr bwMode="auto">
                <a:xfrm>
                  <a:off x="5157077" y="2594902"/>
                  <a:ext cx="19326" cy="31697"/>
                </a:xfrm>
                <a:custGeom>
                  <a:avLst/>
                  <a:gdLst>
                    <a:gd name="T0" fmla="*/ 595081000 w 603"/>
                    <a:gd name="T1" fmla="*/ 0 h 989"/>
                    <a:gd name="T2" fmla="*/ 247961810 w 603"/>
                    <a:gd name="T3" fmla="*/ 477938615 h 989"/>
                    <a:gd name="T4" fmla="*/ 35883735 w 603"/>
                    <a:gd name="T5" fmla="*/ 1041371956 h 989"/>
                    <a:gd name="T6" fmla="*/ 41151143 w 603"/>
                    <a:gd name="T7" fmla="*/ 1042425841 h 989"/>
                    <a:gd name="T8" fmla="*/ 388271391 w 603"/>
                    <a:gd name="T9" fmla="*/ 565540053 h 989"/>
                    <a:gd name="T10" fmla="*/ 600348441 w 603"/>
                    <a:gd name="T11" fmla="*/ 1053885 h 989"/>
                    <a:gd name="T12" fmla="*/ 595081000 w 603"/>
                    <a:gd name="T13" fmla="*/ 0 h 9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3" h="989" extrusionOk="0">
                      <a:moveTo>
                        <a:pt x="564" y="0"/>
                      </a:moveTo>
                      <a:cubicBezTo>
                        <a:pt x="524" y="0"/>
                        <a:pt x="379" y="196"/>
                        <a:pt x="235" y="453"/>
                      </a:cubicBezTo>
                      <a:cubicBezTo>
                        <a:pt x="84" y="737"/>
                        <a:pt x="1" y="971"/>
                        <a:pt x="34" y="987"/>
                      </a:cubicBezTo>
                      <a:cubicBezTo>
                        <a:pt x="35" y="988"/>
                        <a:pt x="37" y="988"/>
                        <a:pt x="39" y="988"/>
                      </a:cubicBezTo>
                      <a:cubicBezTo>
                        <a:pt x="79" y="988"/>
                        <a:pt x="224" y="793"/>
                        <a:pt x="368" y="536"/>
                      </a:cubicBezTo>
                      <a:cubicBezTo>
                        <a:pt x="519" y="252"/>
                        <a:pt x="602" y="18"/>
                        <a:pt x="569" y="1"/>
                      </a:cubicBezTo>
                      <a:cubicBezTo>
                        <a:pt x="567" y="1"/>
                        <a:pt x="566" y="0"/>
                        <a:pt x="5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7" name="Google Shape;3349;p59"/>
                <p:cNvSpPr>
                  <a:spLocks/>
                </p:cNvSpPr>
                <p:nvPr/>
              </p:nvSpPr>
              <p:spPr bwMode="auto">
                <a:xfrm>
                  <a:off x="5131373" y="2466285"/>
                  <a:ext cx="48780" cy="31986"/>
                </a:xfrm>
                <a:custGeom>
                  <a:avLst/>
                  <a:gdLst>
                    <a:gd name="T0" fmla="*/ 32724489 w 1522"/>
                    <a:gd name="T1" fmla="*/ 0 h 998"/>
                    <a:gd name="T2" fmla="*/ 17942066 w 1522"/>
                    <a:gd name="T3" fmla="*/ 4213627 h 998"/>
                    <a:gd name="T4" fmla="*/ 758646527 w 1522"/>
                    <a:gd name="T5" fmla="*/ 603561269 h 998"/>
                    <a:gd name="T6" fmla="*/ 1565818962 w 1522"/>
                    <a:gd name="T7" fmla="*/ 1053048348 h 998"/>
                    <a:gd name="T8" fmla="*/ 1586921729 w 1522"/>
                    <a:gd name="T9" fmla="*/ 1044620101 h 998"/>
                    <a:gd name="T10" fmla="*/ 847271166 w 1522"/>
                    <a:gd name="T11" fmla="*/ 463214714 h 998"/>
                    <a:gd name="T12" fmla="*/ 32724489 w 1522"/>
                    <a:gd name="T13" fmla="*/ 0 h 9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2" h="998" extrusionOk="0">
                      <a:moveTo>
                        <a:pt x="31" y="0"/>
                      </a:moveTo>
                      <a:cubicBezTo>
                        <a:pt x="25" y="0"/>
                        <a:pt x="20" y="2"/>
                        <a:pt x="17" y="4"/>
                      </a:cubicBezTo>
                      <a:cubicBezTo>
                        <a:pt x="1" y="38"/>
                        <a:pt x="301" y="288"/>
                        <a:pt x="719" y="572"/>
                      </a:cubicBezTo>
                      <a:cubicBezTo>
                        <a:pt x="1078" y="812"/>
                        <a:pt x="1398" y="998"/>
                        <a:pt x="1484" y="998"/>
                      </a:cubicBezTo>
                      <a:cubicBezTo>
                        <a:pt x="1494" y="998"/>
                        <a:pt x="1501" y="995"/>
                        <a:pt x="1504" y="990"/>
                      </a:cubicBezTo>
                      <a:cubicBezTo>
                        <a:pt x="1521" y="957"/>
                        <a:pt x="1204" y="706"/>
                        <a:pt x="803" y="439"/>
                      </a:cubicBezTo>
                      <a:cubicBezTo>
                        <a:pt x="418" y="177"/>
                        <a:pt x="10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8" name="Google Shape;3350;p59"/>
                <p:cNvSpPr>
                  <a:spLocks/>
                </p:cNvSpPr>
                <p:nvPr/>
              </p:nvSpPr>
              <p:spPr bwMode="auto">
                <a:xfrm>
                  <a:off x="5192973" y="2436318"/>
                  <a:ext cx="49838" cy="27146"/>
                </a:xfrm>
                <a:custGeom>
                  <a:avLst/>
                  <a:gdLst>
                    <a:gd name="T0" fmla="*/ 29531339 w 1555"/>
                    <a:gd name="T1" fmla="*/ 0 h 847"/>
                    <a:gd name="T2" fmla="*/ 17942321 w 1555"/>
                    <a:gd name="T3" fmla="*/ 4213463 h 847"/>
                    <a:gd name="T4" fmla="*/ 758662400 w 1555"/>
                    <a:gd name="T5" fmla="*/ 585590980 h 847"/>
                    <a:gd name="T6" fmla="*/ 1609112423 w 1555"/>
                    <a:gd name="T7" fmla="*/ 892607753 h 847"/>
                    <a:gd name="T8" fmla="*/ 1639729525 w 1555"/>
                    <a:gd name="T9" fmla="*/ 885233656 h 847"/>
                    <a:gd name="T10" fmla="*/ 1621787204 w 1555"/>
                    <a:gd name="T11" fmla="*/ 885233656 h 847"/>
                    <a:gd name="T12" fmla="*/ 828293041 w 1555"/>
                    <a:gd name="T13" fmla="*/ 444197145 h 847"/>
                    <a:gd name="T14" fmla="*/ 29531339 w 1555"/>
                    <a:gd name="T15" fmla="*/ 0 h 8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55" h="847" extrusionOk="0">
                      <a:moveTo>
                        <a:pt x="28" y="0"/>
                      </a:moveTo>
                      <a:cubicBezTo>
                        <a:pt x="23" y="0"/>
                        <a:pt x="19" y="1"/>
                        <a:pt x="17" y="4"/>
                      </a:cubicBezTo>
                      <a:cubicBezTo>
                        <a:pt x="0" y="37"/>
                        <a:pt x="284" y="321"/>
                        <a:pt x="719" y="555"/>
                      </a:cubicBezTo>
                      <a:cubicBezTo>
                        <a:pt x="1078" y="756"/>
                        <a:pt x="1425" y="846"/>
                        <a:pt x="1525" y="846"/>
                      </a:cubicBezTo>
                      <a:cubicBezTo>
                        <a:pt x="1542" y="846"/>
                        <a:pt x="1552" y="844"/>
                        <a:pt x="1554" y="839"/>
                      </a:cubicBezTo>
                      <a:lnTo>
                        <a:pt x="1537" y="839"/>
                      </a:lnTo>
                      <a:cubicBezTo>
                        <a:pt x="1554" y="789"/>
                        <a:pt x="1203" y="639"/>
                        <a:pt x="785" y="421"/>
                      </a:cubicBezTo>
                      <a:cubicBezTo>
                        <a:pt x="397" y="204"/>
                        <a:pt x="95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79" name="Google Shape;3351;p59"/>
                <p:cNvSpPr>
                  <a:spLocks/>
                </p:cNvSpPr>
                <p:nvPr/>
              </p:nvSpPr>
              <p:spPr bwMode="auto">
                <a:xfrm>
                  <a:off x="5249734" y="2500514"/>
                  <a:ext cx="43396" cy="18012"/>
                </a:xfrm>
                <a:custGeom>
                  <a:avLst/>
                  <a:gdLst>
                    <a:gd name="T0" fmla="*/ 1332670904 w 1354"/>
                    <a:gd name="T1" fmla="*/ 1053894 h 562"/>
                    <a:gd name="T2" fmla="*/ 653149574 w 1354"/>
                    <a:gd name="T3" fmla="*/ 164606348 h 562"/>
                    <a:gd name="T4" fmla="*/ 17942387 w 1354"/>
                    <a:gd name="T5" fmla="*/ 587710471 h 562"/>
                    <a:gd name="T6" fmla="*/ 34831892 w 1354"/>
                    <a:gd name="T7" fmla="*/ 592977892 h 562"/>
                    <a:gd name="T8" fmla="*/ 722781501 w 1354"/>
                    <a:gd name="T9" fmla="*/ 305970453 h 562"/>
                    <a:gd name="T10" fmla="*/ 1410762968 w 1354"/>
                    <a:gd name="T11" fmla="*/ 23209391 h 562"/>
                    <a:gd name="T12" fmla="*/ 1332670904 w 1354"/>
                    <a:gd name="T13" fmla="*/ 1053894 h 5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54" h="562" extrusionOk="0">
                      <a:moveTo>
                        <a:pt x="1263" y="1"/>
                      </a:moveTo>
                      <a:cubicBezTo>
                        <a:pt x="1143" y="1"/>
                        <a:pt x="894" y="48"/>
                        <a:pt x="619" y="156"/>
                      </a:cubicBezTo>
                      <a:cubicBezTo>
                        <a:pt x="251" y="306"/>
                        <a:pt x="0" y="524"/>
                        <a:pt x="17" y="557"/>
                      </a:cubicBezTo>
                      <a:cubicBezTo>
                        <a:pt x="20" y="560"/>
                        <a:pt x="26" y="562"/>
                        <a:pt x="33" y="562"/>
                      </a:cubicBezTo>
                      <a:cubicBezTo>
                        <a:pt x="105" y="562"/>
                        <a:pt x="368" y="426"/>
                        <a:pt x="685" y="290"/>
                      </a:cubicBezTo>
                      <a:cubicBezTo>
                        <a:pt x="1036" y="156"/>
                        <a:pt x="1354" y="73"/>
                        <a:pt x="1337" y="22"/>
                      </a:cubicBezTo>
                      <a:cubicBezTo>
                        <a:pt x="1337" y="8"/>
                        <a:pt x="1310" y="1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0" name="Google Shape;3352;p59"/>
                <p:cNvSpPr>
                  <a:spLocks/>
                </p:cNvSpPr>
                <p:nvPr/>
              </p:nvSpPr>
              <p:spPr bwMode="auto">
                <a:xfrm>
                  <a:off x="5324410" y="2543493"/>
                  <a:ext cx="26569" cy="59517"/>
                </a:xfrm>
                <a:custGeom>
                  <a:avLst/>
                  <a:gdLst>
                    <a:gd name="T0" fmla="*/ 818724568 w 829"/>
                    <a:gd name="T1" fmla="*/ 1053903 h 1857"/>
                    <a:gd name="T2" fmla="*/ 310206696 w 829"/>
                    <a:gd name="T3" fmla="*/ 917999054 h 1857"/>
                    <a:gd name="T4" fmla="*/ 39043674 w 829"/>
                    <a:gd name="T5" fmla="*/ 1953102885 h 1857"/>
                    <a:gd name="T6" fmla="*/ 39043674 w 829"/>
                    <a:gd name="T7" fmla="*/ 1953102885 h 1857"/>
                    <a:gd name="T8" fmla="*/ 450512681 w 829"/>
                    <a:gd name="T9" fmla="*/ 988683296 h 1857"/>
                    <a:gd name="T10" fmla="*/ 820831275 w 829"/>
                    <a:gd name="T11" fmla="*/ 1053903 h 1857"/>
                    <a:gd name="T12" fmla="*/ 818724568 w 829"/>
                    <a:gd name="T13" fmla="*/ 1053903 h 1857"/>
                    <a:gd name="T14" fmla="*/ 39043674 w 829"/>
                    <a:gd name="T15" fmla="*/ 1953102885 h 1857"/>
                    <a:gd name="T16" fmla="*/ 27422285 w 829"/>
                    <a:gd name="T17" fmla="*/ 1958370412 h 1857"/>
                    <a:gd name="T18" fmla="*/ 45363827 w 829"/>
                    <a:gd name="T19" fmla="*/ 1958370412 h 1857"/>
                    <a:gd name="T20" fmla="*/ 39043674 w 829"/>
                    <a:gd name="T21" fmla="*/ 1953102885 h 18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9" h="1857" extrusionOk="0">
                      <a:moveTo>
                        <a:pt x="776" y="1"/>
                      </a:moveTo>
                      <a:cubicBezTo>
                        <a:pt x="734" y="1"/>
                        <a:pt x="490" y="364"/>
                        <a:pt x="294" y="870"/>
                      </a:cubicBezTo>
                      <a:cubicBezTo>
                        <a:pt x="86" y="1365"/>
                        <a:pt x="1" y="1798"/>
                        <a:pt x="37" y="1851"/>
                      </a:cubicBezTo>
                      <a:cubicBezTo>
                        <a:pt x="96" y="1803"/>
                        <a:pt x="239" y="1407"/>
                        <a:pt x="427" y="937"/>
                      </a:cubicBezTo>
                      <a:cubicBezTo>
                        <a:pt x="628" y="419"/>
                        <a:pt x="828" y="18"/>
                        <a:pt x="778" y="1"/>
                      </a:cubicBezTo>
                      <a:cubicBezTo>
                        <a:pt x="777" y="1"/>
                        <a:pt x="777" y="1"/>
                        <a:pt x="776" y="1"/>
                      </a:cubicBezTo>
                      <a:close/>
                      <a:moveTo>
                        <a:pt x="37" y="1851"/>
                      </a:moveTo>
                      <a:cubicBezTo>
                        <a:pt x="33" y="1854"/>
                        <a:pt x="29" y="1856"/>
                        <a:pt x="26" y="1856"/>
                      </a:cubicBezTo>
                      <a:lnTo>
                        <a:pt x="43" y="1856"/>
                      </a:lnTo>
                      <a:cubicBezTo>
                        <a:pt x="41" y="1855"/>
                        <a:pt x="39" y="1854"/>
                        <a:pt x="37" y="1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1" name="Google Shape;3353;p59"/>
                <p:cNvSpPr>
                  <a:spLocks/>
                </p:cNvSpPr>
                <p:nvPr/>
              </p:nvSpPr>
              <p:spPr bwMode="auto">
                <a:xfrm>
                  <a:off x="5386267" y="2590639"/>
                  <a:ext cx="8621" cy="53043"/>
                </a:xfrm>
                <a:custGeom>
                  <a:avLst/>
                  <a:gdLst>
                    <a:gd name="T0" fmla="*/ 35879512 w 269"/>
                    <a:gd name="T1" fmla="*/ 1053905 h 1655"/>
                    <a:gd name="T2" fmla="*/ 35879512 w 269"/>
                    <a:gd name="T3" fmla="*/ 1053905 h 1655"/>
                    <a:gd name="T4" fmla="*/ 53785906 w 269"/>
                    <a:gd name="T5" fmla="*/ 882120506 h 1655"/>
                    <a:gd name="T6" fmla="*/ 229989243 w 269"/>
                    <a:gd name="T7" fmla="*/ 1746297703 h 1655"/>
                    <a:gd name="T8" fmla="*/ 212048942 w 269"/>
                    <a:gd name="T9" fmla="*/ 864177165 h 1655"/>
                    <a:gd name="T10" fmla="*/ 35879512 w 269"/>
                    <a:gd name="T11" fmla="*/ 1053905 h 16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9" h="1655" extrusionOk="0">
                      <a:moveTo>
                        <a:pt x="34" y="1"/>
                      </a:moveTo>
                      <a:lnTo>
                        <a:pt x="34" y="1"/>
                      </a:lnTo>
                      <a:cubicBezTo>
                        <a:pt x="1" y="17"/>
                        <a:pt x="1" y="385"/>
                        <a:pt x="51" y="836"/>
                      </a:cubicBezTo>
                      <a:cubicBezTo>
                        <a:pt x="101" y="1287"/>
                        <a:pt x="185" y="1655"/>
                        <a:pt x="218" y="1655"/>
                      </a:cubicBezTo>
                      <a:cubicBezTo>
                        <a:pt x="268" y="1655"/>
                        <a:pt x="252" y="1271"/>
                        <a:pt x="201" y="819"/>
                      </a:cubicBezTo>
                      <a:cubicBezTo>
                        <a:pt x="151" y="368"/>
                        <a:pt x="85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2" name="Google Shape;3354;p59"/>
                <p:cNvSpPr>
                  <a:spLocks/>
                </p:cNvSpPr>
                <p:nvPr/>
              </p:nvSpPr>
              <p:spPr bwMode="auto">
                <a:xfrm>
                  <a:off x="4710461" y="2557435"/>
                  <a:ext cx="12884" cy="44517"/>
                </a:xfrm>
                <a:custGeom>
                  <a:avLst/>
                  <a:gdLst>
                    <a:gd name="T0" fmla="*/ 371415241 w 402"/>
                    <a:gd name="T1" fmla="*/ 1053889 h 1389"/>
                    <a:gd name="T2" fmla="*/ 371415241 w 402"/>
                    <a:gd name="T3" fmla="*/ 1053889 h 1389"/>
                    <a:gd name="T4" fmla="*/ 124507322 w 402"/>
                    <a:gd name="T5" fmla="*/ 723797448 h 1389"/>
                    <a:gd name="T6" fmla="*/ 53825602 w 402"/>
                    <a:gd name="T7" fmla="*/ 1464483826 h 1389"/>
                    <a:gd name="T8" fmla="*/ 56986252 w 402"/>
                    <a:gd name="T9" fmla="*/ 1464483826 h 1389"/>
                    <a:gd name="T10" fmla="*/ 300700637 w 402"/>
                    <a:gd name="T11" fmla="*/ 758628139 h 1389"/>
                    <a:gd name="T12" fmla="*/ 371415241 w 402"/>
                    <a:gd name="T13" fmla="*/ 1053889 h 13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2" h="1389" extrusionOk="0">
                      <a:moveTo>
                        <a:pt x="352" y="1"/>
                      </a:moveTo>
                      <a:lnTo>
                        <a:pt x="352" y="1"/>
                      </a:lnTo>
                      <a:cubicBezTo>
                        <a:pt x="318" y="1"/>
                        <a:pt x="218" y="302"/>
                        <a:pt x="118" y="686"/>
                      </a:cubicBezTo>
                      <a:cubicBezTo>
                        <a:pt x="34" y="1053"/>
                        <a:pt x="1" y="1371"/>
                        <a:pt x="51" y="1388"/>
                      </a:cubicBezTo>
                      <a:cubicBezTo>
                        <a:pt x="52" y="1388"/>
                        <a:pt x="53" y="1388"/>
                        <a:pt x="54" y="1388"/>
                      </a:cubicBezTo>
                      <a:cubicBezTo>
                        <a:pt x="90" y="1388"/>
                        <a:pt x="187" y="1093"/>
                        <a:pt x="285" y="719"/>
                      </a:cubicBezTo>
                      <a:cubicBezTo>
                        <a:pt x="368" y="335"/>
                        <a:pt x="402" y="18"/>
                        <a:pt x="3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3" name="Google Shape;3355;p59"/>
                <p:cNvSpPr>
                  <a:spLocks/>
                </p:cNvSpPr>
                <p:nvPr/>
              </p:nvSpPr>
              <p:spPr bwMode="auto">
                <a:xfrm>
                  <a:off x="4775266" y="2687366"/>
                  <a:ext cx="47690" cy="14647"/>
                </a:xfrm>
                <a:custGeom>
                  <a:avLst/>
                  <a:gdLst>
                    <a:gd name="T0" fmla="*/ 42204977 w 1488"/>
                    <a:gd name="T1" fmla="*/ 0 h 457"/>
                    <a:gd name="T2" fmla="*/ 17941856 w 1488"/>
                    <a:gd name="T3" fmla="*/ 7374428 h 457"/>
                    <a:gd name="T4" fmla="*/ 758631784 w 1488"/>
                    <a:gd name="T5" fmla="*/ 359813811 h 457"/>
                    <a:gd name="T6" fmla="*/ 1471865059 w 1488"/>
                    <a:gd name="T7" fmla="*/ 482220841 h 457"/>
                    <a:gd name="T8" fmla="*/ 1570003387 w 1488"/>
                    <a:gd name="T9" fmla="*/ 465331248 h 457"/>
                    <a:gd name="T10" fmla="*/ 811371604 w 1488"/>
                    <a:gd name="T11" fmla="*/ 201553585 h 457"/>
                    <a:gd name="T12" fmla="*/ 42204977 w 1488"/>
                    <a:gd name="T13" fmla="*/ 0 h 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88" h="457" extrusionOk="0">
                      <a:moveTo>
                        <a:pt x="40" y="0"/>
                      </a:moveTo>
                      <a:cubicBezTo>
                        <a:pt x="27" y="0"/>
                        <a:pt x="19" y="3"/>
                        <a:pt x="17" y="7"/>
                      </a:cubicBezTo>
                      <a:cubicBezTo>
                        <a:pt x="0" y="40"/>
                        <a:pt x="301" y="224"/>
                        <a:pt x="719" y="341"/>
                      </a:cubicBezTo>
                      <a:cubicBezTo>
                        <a:pt x="1003" y="424"/>
                        <a:pt x="1262" y="457"/>
                        <a:pt x="1395" y="457"/>
                      </a:cubicBezTo>
                      <a:cubicBezTo>
                        <a:pt x="1450" y="457"/>
                        <a:pt x="1483" y="451"/>
                        <a:pt x="1488" y="441"/>
                      </a:cubicBezTo>
                      <a:cubicBezTo>
                        <a:pt x="1488" y="391"/>
                        <a:pt x="1153" y="308"/>
                        <a:pt x="769" y="191"/>
                      </a:cubicBezTo>
                      <a:cubicBezTo>
                        <a:pt x="421" y="89"/>
                        <a:pt x="124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4" name="Google Shape;3356;p59"/>
                <p:cNvSpPr>
                  <a:spLocks/>
                </p:cNvSpPr>
                <p:nvPr/>
              </p:nvSpPr>
              <p:spPr bwMode="auto">
                <a:xfrm>
                  <a:off x="4904331" y="2430004"/>
                  <a:ext cx="34838" cy="19999"/>
                </a:xfrm>
                <a:custGeom>
                  <a:avLst/>
                  <a:gdLst>
                    <a:gd name="T0" fmla="*/ 1081482796 w 1087"/>
                    <a:gd name="T1" fmla="*/ 1053890 h 624"/>
                    <a:gd name="T2" fmla="*/ 511721472 w 1087"/>
                    <a:gd name="T3" fmla="*/ 212076094 h 624"/>
                    <a:gd name="T4" fmla="*/ 35883557 w 1087"/>
                    <a:gd name="T5" fmla="*/ 652063325 h 624"/>
                    <a:gd name="T6" fmla="*/ 50631857 w 1087"/>
                    <a:gd name="T7" fmla="*/ 657330722 h 624"/>
                    <a:gd name="T8" fmla="*/ 599290776 w 1087"/>
                    <a:gd name="T9" fmla="*/ 352417923 h 624"/>
                    <a:gd name="T10" fmla="*/ 1128955036 w 1087"/>
                    <a:gd name="T11" fmla="*/ 17941795 h 624"/>
                    <a:gd name="T12" fmla="*/ 1081482796 w 1087"/>
                    <a:gd name="T13" fmla="*/ 1053890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87" h="624" extrusionOk="0">
                      <a:moveTo>
                        <a:pt x="1025" y="1"/>
                      </a:moveTo>
                      <a:cubicBezTo>
                        <a:pt x="935" y="1"/>
                        <a:pt x="720" y="70"/>
                        <a:pt x="485" y="201"/>
                      </a:cubicBezTo>
                      <a:cubicBezTo>
                        <a:pt x="184" y="368"/>
                        <a:pt x="0" y="585"/>
                        <a:pt x="34" y="618"/>
                      </a:cubicBezTo>
                      <a:cubicBezTo>
                        <a:pt x="37" y="622"/>
                        <a:pt x="42" y="623"/>
                        <a:pt x="48" y="623"/>
                      </a:cubicBezTo>
                      <a:cubicBezTo>
                        <a:pt x="109" y="623"/>
                        <a:pt x="311" y="486"/>
                        <a:pt x="568" y="334"/>
                      </a:cubicBezTo>
                      <a:cubicBezTo>
                        <a:pt x="836" y="167"/>
                        <a:pt x="1086" y="50"/>
                        <a:pt x="1070" y="17"/>
                      </a:cubicBezTo>
                      <a:cubicBezTo>
                        <a:pt x="1066" y="6"/>
                        <a:pt x="1050" y="1"/>
                        <a:pt x="10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5" name="Google Shape;3357;p59"/>
                <p:cNvSpPr>
                  <a:spLocks/>
                </p:cNvSpPr>
                <p:nvPr/>
              </p:nvSpPr>
              <p:spPr bwMode="auto">
                <a:xfrm>
                  <a:off x="4776868" y="2516539"/>
                  <a:ext cx="41280" cy="10641"/>
                </a:xfrm>
                <a:custGeom>
                  <a:avLst/>
                  <a:gdLst>
                    <a:gd name="T0" fmla="*/ 102350523 w 1288"/>
                    <a:gd name="T1" fmla="*/ 0 h 332"/>
                    <a:gd name="T2" fmla="*/ 1053890 w 1288"/>
                    <a:gd name="T3" fmla="*/ 25319362 h 332"/>
                    <a:gd name="T4" fmla="*/ 671059410 w 1288"/>
                    <a:gd name="T5" fmla="*/ 254317464 h 332"/>
                    <a:gd name="T6" fmla="*/ 1260836834 w 1288"/>
                    <a:gd name="T7" fmla="*/ 349306947 h 332"/>
                    <a:gd name="T8" fmla="*/ 1357921016 w 1288"/>
                    <a:gd name="T9" fmla="*/ 325040563 h 332"/>
                    <a:gd name="T10" fmla="*/ 705856239 w 1288"/>
                    <a:gd name="T11" fmla="*/ 96043454 h 332"/>
                    <a:gd name="T12" fmla="*/ 102350523 w 1288"/>
                    <a:gd name="T13" fmla="*/ 0 h 3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88" h="332" extrusionOk="0">
                      <a:moveTo>
                        <a:pt x="97" y="0"/>
                      </a:moveTo>
                      <a:cubicBezTo>
                        <a:pt x="41" y="0"/>
                        <a:pt x="6" y="8"/>
                        <a:pt x="1" y="24"/>
                      </a:cubicBezTo>
                      <a:cubicBezTo>
                        <a:pt x="1" y="57"/>
                        <a:pt x="285" y="157"/>
                        <a:pt x="636" y="241"/>
                      </a:cubicBezTo>
                      <a:cubicBezTo>
                        <a:pt x="874" y="298"/>
                        <a:pt x="1082" y="331"/>
                        <a:pt x="1195" y="331"/>
                      </a:cubicBezTo>
                      <a:cubicBezTo>
                        <a:pt x="1249" y="331"/>
                        <a:pt x="1282" y="324"/>
                        <a:pt x="1287" y="308"/>
                      </a:cubicBezTo>
                      <a:cubicBezTo>
                        <a:pt x="1287" y="274"/>
                        <a:pt x="1020" y="174"/>
                        <a:pt x="669" y="91"/>
                      </a:cubicBezTo>
                      <a:cubicBezTo>
                        <a:pt x="431" y="34"/>
                        <a:pt x="215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6" name="Google Shape;3358;p59"/>
                <p:cNvSpPr>
                  <a:spLocks/>
                </p:cNvSpPr>
                <p:nvPr/>
              </p:nvSpPr>
              <p:spPr bwMode="auto">
                <a:xfrm>
                  <a:off x="4973399" y="2390326"/>
                  <a:ext cx="26281" cy="20416"/>
                </a:xfrm>
                <a:custGeom>
                  <a:avLst/>
                  <a:gdLst>
                    <a:gd name="T0" fmla="*/ 60147850 w 820"/>
                    <a:gd name="T1" fmla="*/ 0 h 637"/>
                    <a:gd name="T2" fmla="*/ 53827462 w 820"/>
                    <a:gd name="T3" fmla="*/ 2106822 h 637"/>
                    <a:gd name="T4" fmla="*/ 353481950 w 820"/>
                    <a:gd name="T5" fmla="*/ 442117550 h 637"/>
                    <a:gd name="T6" fmla="*/ 808230650 w 820"/>
                    <a:gd name="T7" fmla="*/ 671093567 h 637"/>
                    <a:gd name="T8" fmla="*/ 847276684 w 820"/>
                    <a:gd name="T9" fmla="*/ 654204054 h 637"/>
                    <a:gd name="T10" fmla="*/ 458996191 w 820"/>
                    <a:gd name="T11" fmla="*/ 319711195 h 637"/>
                    <a:gd name="T12" fmla="*/ 60147850 w 820"/>
                    <a:gd name="T13" fmla="*/ 0 h 6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20" h="637" extrusionOk="0">
                      <a:moveTo>
                        <a:pt x="57" y="0"/>
                      </a:moveTo>
                      <a:cubicBezTo>
                        <a:pt x="55" y="0"/>
                        <a:pt x="53" y="1"/>
                        <a:pt x="51" y="2"/>
                      </a:cubicBezTo>
                      <a:cubicBezTo>
                        <a:pt x="1" y="35"/>
                        <a:pt x="118" y="236"/>
                        <a:pt x="335" y="419"/>
                      </a:cubicBezTo>
                      <a:cubicBezTo>
                        <a:pt x="519" y="564"/>
                        <a:pt x="692" y="636"/>
                        <a:pt x="766" y="636"/>
                      </a:cubicBezTo>
                      <a:cubicBezTo>
                        <a:pt x="786" y="636"/>
                        <a:pt x="799" y="631"/>
                        <a:pt x="803" y="620"/>
                      </a:cubicBezTo>
                      <a:cubicBezTo>
                        <a:pt x="819" y="587"/>
                        <a:pt x="652" y="470"/>
                        <a:pt x="435" y="303"/>
                      </a:cubicBezTo>
                      <a:cubicBezTo>
                        <a:pt x="245" y="144"/>
                        <a:pt x="100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7" name="Google Shape;3359;p59"/>
                <p:cNvSpPr>
                  <a:spLocks/>
                </p:cNvSpPr>
                <p:nvPr/>
              </p:nvSpPr>
              <p:spPr bwMode="auto">
                <a:xfrm>
                  <a:off x="5094420" y="2383756"/>
                  <a:ext cx="21986" cy="20095"/>
                </a:xfrm>
                <a:custGeom>
                  <a:avLst/>
                  <a:gdLst>
                    <a:gd name="T0" fmla="*/ 671051019 w 686"/>
                    <a:gd name="T1" fmla="*/ 1053882 h 627"/>
                    <a:gd name="T2" fmla="*/ 300696080 w 686"/>
                    <a:gd name="T3" fmla="*/ 271162763 h 627"/>
                    <a:gd name="T4" fmla="*/ 35883299 w 686"/>
                    <a:gd name="T5" fmla="*/ 658369697 h 627"/>
                    <a:gd name="T6" fmla="*/ 45364137 w 686"/>
                    <a:gd name="T7" fmla="*/ 660476403 h 627"/>
                    <a:gd name="T8" fmla="*/ 424148079 w 686"/>
                    <a:gd name="T9" fmla="*/ 376672314 h 627"/>
                    <a:gd name="T10" fmla="*/ 687906974 w 686"/>
                    <a:gd name="T11" fmla="*/ 6320150 h 627"/>
                    <a:gd name="T12" fmla="*/ 671051019 w 686"/>
                    <a:gd name="T13" fmla="*/ 1053882 h 6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6" h="627" extrusionOk="0">
                      <a:moveTo>
                        <a:pt x="636" y="1"/>
                      </a:moveTo>
                      <a:cubicBezTo>
                        <a:pt x="580" y="1"/>
                        <a:pt x="433" y="109"/>
                        <a:pt x="285" y="257"/>
                      </a:cubicBezTo>
                      <a:cubicBezTo>
                        <a:pt x="118" y="424"/>
                        <a:pt x="1" y="591"/>
                        <a:pt x="34" y="624"/>
                      </a:cubicBezTo>
                      <a:cubicBezTo>
                        <a:pt x="37" y="626"/>
                        <a:pt x="40" y="626"/>
                        <a:pt x="43" y="626"/>
                      </a:cubicBezTo>
                      <a:cubicBezTo>
                        <a:pt x="90" y="626"/>
                        <a:pt x="231" y="528"/>
                        <a:pt x="402" y="357"/>
                      </a:cubicBezTo>
                      <a:cubicBezTo>
                        <a:pt x="569" y="190"/>
                        <a:pt x="686" y="23"/>
                        <a:pt x="652" y="6"/>
                      </a:cubicBezTo>
                      <a:cubicBezTo>
                        <a:pt x="649" y="2"/>
                        <a:pt x="643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8" name="Google Shape;3360;p59"/>
                <p:cNvSpPr>
                  <a:spLocks/>
                </p:cNvSpPr>
                <p:nvPr/>
              </p:nvSpPr>
              <p:spPr bwMode="auto">
                <a:xfrm>
                  <a:off x="4313137" y="4261437"/>
                  <a:ext cx="186371" cy="311622"/>
                </a:xfrm>
                <a:custGeom>
                  <a:avLst/>
                  <a:gdLst>
                    <a:gd name="T0" fmla="*/ 2147483646 w 5815"/>
                    <a:gd name="T1" fmla="*/ 0 h 9723"/>
                    <a:gd name="T2" fmla="*/ 0 w 5815"/>
                    <a:gd name="T3" fmla="*/ 1851785483 h 9723"/>
                    <a:gd name="T4" fmla="*/ 158289233 w 5815"/>
                    <a:gd name="T5" fmla="*/ 2147483646 h 9723"/>
                    <a:gd name="T6" fmla="*/ 2147483646 w 5815"/>
                    <a:gd name="T7" fmla="*/ 2147483646 h 9723"/>
                    <a:gd name="T8" fmla="*/ 2147483646 w 5815"/>
                    <a:gd name="T9" fmla="*/ 2147483646 h 9723"/>
                    <a:gd name="T10" fmla="*/ 2147483646 w 5815"/>
                    <a:gd name="T11" fmla="*/ 2147483646 h 9723"/>
                    <a:gd name="T12" fmla="*/ 2147483646 w 5815"/>
                    <a:gd name="T13" fmla="*/ 2147483646 h 9723"/>
                    <a:gd name="T14" fmla="*/ 2147483646 w 5815"/>
                    <a:gd name="T15" fmla="*/ 0 h 97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15" h="9723" extrusionOk="0">
                      <a:moveTo>
                        <a:pt x="3241" y="0"/>
                      </a:moveTo>
                      <a:lnTo>
                        <a:pt x="0" y="1755"/>
                      </a:lnTo>
                      <a:lnTo>
                        <a:pt x="150" y="2055"/>
                      </a:lnTo>
                      <a:cubicBezTo>
                        <a:pt x="835" y="3409"/>
                        <a:pt x="3693" y="8906"/>
                        <a:pt x="4461" y="9624"/>
                      </a:cubicBezTo>
                      <a:cubicBezTo>
                        <a:pt x="4531" y="9692"/>
                        <a:pt x="4586" y="9722"/>
                        <a:pt x="4627" y="9722"/>
                      </a:cubicBezTo>
                      <a:cubicBezTo>
                        <a:pt x="5092" y="9722"/>
                        <a:pt x="3910" y="5865"/>
                        <a:pt x="3910" y="5865"/>
                      </a:cubicBezTo>
                      <a:lnTo>
                        <a:pt x="5815" y="4779"/>
                      </a:lnTo>
                      <a:lnTo>
                        <a:pt x="3241" y="0"/>
                      </a:ln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89" name="Google Shape;3361;p59"/>
                <p:cNvSpPr>
                  <a:spLocks/>
                </p:cNvSpPr>
                <p:nvPr/>
              </p:nvSpPr>
              <p:spPr bwMode="auto">
                <a:xfrm>
                  <a:off x="4313137" y="4316051"/>
                  <a:ext cx="157750" cy="258163"/>
                </a:xfrm>
                <a:custGeom>
                  <a:avLst/>
                  <a:gdLst>
                    <a:gd name="T0" fmla="*/ 123456233 w 4922"/>
                    <a:gd name="T1" fmla="*/ 1053901 h 8055"/>
                    <a:gd name="T2" fmla="*/ 0 w 4922"/>
                    <a:gd name="T3" fmla="*/ 53827578 h 8055"/>
                    <a:gd name="T4" fmla="*/ 2147483646 w 4922"/>
                    <a:gd name="T5" fmla="*/ 2147483646 h 8055"/>
                    <a:gd name="T6" fmla="*/ 2147483646 w 4922"/>
                    <a:gd name="T7" fmla="*/ 2147483646 h 8055"/>
                    <a:gd name="T8" fmla="*/ 2147483646 w 4922"/>
                    <a:gd name="T9" fmla="*/ 2147483646 h 8055"/>
                    <a:gd name="T10" fmla="*/ 2147483646 w 4922"/>
                    <a:gd name="T11" fmla="*/ 2147483646 h 8055"/>
                    <a:gd name="T12" fmla="*/ 2147483646 w 4922"/>
                    <a:gd name="T13" fmla="*/ 2147483646 h 8055"/>
                    <a:gd name="T14" fmla="*/ 123456233 w 4922"/>
                    <a:gd name="T15" fmla="*/ 1053901 h 80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22" h="8055" extrusionOk="0">
                      <a:moveTo>
                        <a:pt x="117" y="1"/>
                      </a:moveTo>
                      <a:lnTo>
                        <a:pt x="0" y="51"/>
                      </a:lnTo>
                      <a:cubicBezTo>
                        <a:pt x="1170" y="2574"/>
                        <a:pt x="4261" y="8004"/>
                        <a:pt x="4595" y="8054"/>
                      </a:cubicBezTo>
                      <a:cubicBezTo>
                        <a:pt x="4598" y="8054"/>
                        <a:pt x="4601" y="8055"/>
                        <a:pt x="4605" y="8055"/>
                      </a:cubicBezTo>
                      <a:cubicBezTo>
                        <a:pt x="4921" y="8055"/>
                        <a:pt x="4528" y="6433"/>
                        <a:pt x="4528" y="6433"/>
                      </a:cubicBezTo>
                      <a:cubicBezTo>
                        <a:pt x="4461" y="6326"/>
                        <a:pt x="4311" y="6294"/>
                        <a:pt x="4156" y="6294"/>
                      </a:cubicBezTo>
                      <a:cubicBezTo>
                        <a:pt x="3923" y="6294"/>
                        <a:pt x="3676" y="6367"/>
                        <a:pt x="3676" y="6367"/>
                      </a:cubicBezTo>
                      <a:lnTo>
                        <a:pt x="117" y="1"/>
                      </a:ln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0" name="Google Shape;3362;p59"/>
                <p:cNvSpPr>
                  <a:spLocks/>
                </p:cNvSpPr>
                <p:nvPr/>
              </p:nvSpPr>
              <p:spPr bwMode="auto">
                <a:xfrm>
                  <a:off x="4315252" y="4313391"/>
                  <a:ext cx="146244" cy="256528"/>
                </a:xfrm>
                <a:custGeom>
                  <a:avLst/>
                  <a:gdLst>
                    <a:gd name="T0" fmla="*/ 1053899 w 4563"/>
                    <a:gd name="T1" fmla="*/ 0 h 8004"/>
                    <a:gd name="T2" fmla="*/ 53827343 w 4563"/>
                    <a:gd name="T3" fmla="*/ 88625873 h 8004"/>
                    <a:gd name="T4" fmla="*/ 1053899 w 4563"/>
                    <a:gd name="T5" fmla="*/ 0 h 8004"/>
                    <a:gd name="T6" fmla="*/ 53827343 w 4563"/>
                    <a:gd name="T7" fmla="*/ 88625873 h 8004"/>
                    <a:gd name="T8" fmla="*/ 53827343 w 4563"/>
                    <a:gd name="T9" fmla="*/ 88625873 h 8004"/>
                    <a:gd name="T10" fmla="*/ 177250612 w 4563"/>
                    <a:gd name="T11" fmla="*/ 352427487 h 8004"/>
                    <a:gd name="T12" fmla="*/ 653134069 w 4563"/>
                    <a:gd name="T13" fmla="*/ 1287273785 h 8004"/>
                    <a:gd name="T14" fmla="*/ 2147483646 w 4563"/>
                    <a:gd name="T15" fmla="*/ 2147483646 h 8004"/>
                    <a:gd name="T16" fmla="*/ 2147483646 w 4563"/>
                    <a:gd name="T17" fmla="*/ 2147483646 h 8004"/>
                    <a:gd name="T18" fmla="*/ 2147483646 w 4563"/>
                    <a:gd name="T19" fmla="*/ 2147483646 h 8004"/>
                    <a:gd name="T20" fmla="*/ 2147483646 w 4563"/>
                    <a:gd name="T21" fmla="*/ 2147483646 h 8004"/>
                    <a:gd name="T22" fmla="*/ 2147483646 w 4563"/>
                    <a:gd name="T23" fmla="*/ 2147483646 h 8004"/>
                    <a:gd name="T24" fmla="*/ 2147483646 w 4563"/>
                    <a:gd name="T25" fmla="*/ 2147483646 h 8004"/>
                    <a:gd name="T26" fmla="*/ 2147483646 w 4563"/>
                    <a:gd name="T27" fmla="*/ 2147483646 h 8004"/>
                    <a:gd name="T28" fmla="*/ 705874662 w 4563"/>
                    <a:gd name="T29" fmla="*/ 1269331665 h 8004"/>
                    <a:gd name="T30" fmla="*/ 195192729 w 4563"/>
                    <a:gd name="T31" fmla="*/ 335538239 h 8004"/>
                    <a:gd name="T32" fmla="*/ 53827343 w 4563"/>
                    <a:gd name="T33" fmla="*/ 88625873 h 80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563" h="8004" extrusionOk="0">
                      <a:moveTo>
                        <a:pt x="1" y="0"/>
                      </a:moveTo>
                      <a:cubicBezTo>
                        <a:pt x="18" y="33"/>
                        <a:pt x="34" y="67"/>
                        <a:pt x="51" y="84"/>
                      </a:cubicBezTo>
                      <a:cubicBezTo>
                        <a:pt x="51" y="50"/>
                        <a:pt x="34" y="33"/>
                        <a:pt x="1" y="0"/>
                      </a:cubicBezTo>
                      <a:close/>
                      <a:moveTo>
                        <a:pt x="51" y="84"/>
                      </a:moveTo>
                      <a:lnTo>
                        <a:pt x="51" y="84"/>
                      </a:lnTo>
                      <a:cubicBezTo>
                        <a:pt x="84" y="167"/>
                        <a:pt x="118" y="251"/>
                        <a:pt x="168" y="334"/>
                      </a:cubicBezTo>
                      <a:cubicBezTo>
                        <a:pt x="285" y="568"/>
                        <a:pt x="435" y="869"/>
                        <a:pt x="619" y="1220"/>
                      </a:cubicBezTo>
                      <a:cubicBezTo>
                        <a:pt x="1020" y="1972"/>
                        <a:pt x="1571" y="2991"/>
                        <a:pt x="2206" y="4110"/>
                      </a:cubicBezTo>
                      <a:cubicBezTo>
                        <a:pt x="2841" y="5213"/>
                        <a:pt x="3443" y="6216"/>
                        <a:pt x="3877" y="6934"/>
                      </a:cubicBezTo>
                      <a:lnTo>
                        <a:pt x="4412" y="7786"/>
                      </a:lnTo>
                      <a:cubicBezTo>
                        <a:pt x="4462" y="7870"/>
                        <a:pt x="4512" y="7937"/>
                        <a:pt x="4562" y="8003"/>
                      </a:cubicBezTo>
                      <a:cubicBezTo>
                        <a:pt x="4529" y="7937"/>
                        <a:pt x="4479" y="7853"/>
                        <a:pt x="4429" y="7770"/>
                      </a:cubicBezTo>
                      <a:cubicBezTo>
                        <a:pt x="4295" y="7536"/>
                        <a:pt x="4128" y="7252"/>
                        <a:pt x="3911" y="6917"/>
                      </a:cubicBezTo>
                      <a:cubicBezTo>
                        <a:pt x="3493" y="6182"/>
                        <a:pt x="2891" y="5196"/>
                        <a:pt x="2256" y="4077"/>
                      </a:cubicBezTo>
                      <a:cubicBezTo>
                        <a:pt x="1622" y="2957"/>
                        <a:pt x="1070" y="1938"/>
                        <a:pt x="669" y="1203"/>
                      </a:cubicBezTo>
                      <a:lnTo>
                        <a:pt x="185" y="318"/>
                      </a:lnTo>
                      <a:lnTo>
                        <a:pt x="51" y="8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1" name="Google Shape;3363;p59"/>
                <p:cNvSpPr>
                  <a:spLocks/>
                </p:cNvSpPr>
                <p:nvPr/>
              </p:nvSpPr>
              <p:spPr bwMode="auto">
                <a:xfrm>
                  <a:off x="4428805" y="4516940"/>
                  <a:ext cx="32146" cy="5320"/>
                </a:xfrm>
                <a:custGeom>
                  <a:avLst/>
                  <a:gdLst>
                    <a:gd name="T0" fmla="*/ 518050353 w 1003"/>
                    <a:gd name="T1" fmla="*/ 0 h 166"/>
                    <a:gd name="T2" fmla="*/ 0 w 1003"/>
                    <a:gd name="T3" fmla="*/ 157175073 h 166"/>
                    <a:gd name="T4" fmla="*/ 490627412 w 1003"/>
                    <a:gd name="T5" fmla="*/ 72778337 h 166"/>
                    <a:gd name="T6" fmla="*/ 1058290164 w 1003"/>
                    <a:gd name="T7" fmla="*/ 174061394 h 166"/>
                    <a:gd name="T8" fmla="*/ 518050353 w 1003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03" h="166" extrusionOk="0">
                      <a:moveTo>
                        <a:pt x="491" y="0"/>
                      </a:moveTo>
                      <a:cubicBezTo>
                        <a:pt x="319" y="0"/>
                        <a:pt x="147" y="50"/>
                        <a:pt x="0" y="149"/>
                      </a:cubicBezTo>
                      <a:cubicBezTo>
                        <a:pt x="148" y="94"/>
                        <a:pt x="306" y="69"/>
                        <a:pt x="465" y="69"/>
                      </a:cubicBezTo>
                      <a:cubicBezTo>
                        <a:pt x="648" y="69"/>
                        <a:pt x="833" y="103"/>
                        <a:pt x="1003" y="165"/>
                      </a:cubicBezTo>
                      <a:cubicBezTo>
                        <a:pt x="849" y="55"/>
                        <a:pt x="670" y="0"/>
                        <a:pt x="49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2" name="Google Shape;3364;p59"/>
                <p:cNvSpPr>
                  <a:spLocks/>
                </p:cNvSpPr>
                <p:nvPr/>
              </p:nvSpPr>
              <p:spPr bwMode="auto">
                <a:xfrm>
                  <a:off x="4425568" y="4462423"/>
                  <a:ext cx="17724" cy="2756"/>
                </a:xfrm>
                <a:custGeom>
                  <a:avLst/>
                  <a:gdLst>
                    <a:gd name="T0" fmla="*/ 175154177 w 553"/>
                    <a:gd name="T1" fmla="*/ 1052664 h 86"/>
                    <a:gd name="T2" fmla="*/ 1053953 w 553"/>
                    <a:gd name="T3" fmla="*/ 29521535 h 86"/>
                    <a:gd name="T4" fmla="*/ 282815426 w 553"/>
                    <a:gd name="T5" fmla="*/ 83331121 h 86"/>
                    <a:gd name="T6" fmla="*/ 372499923 w 553"/>
                    <a:gd name="T7" fmla="*/ 89650116 h 86"/>
                    <a:gd name="T8" fmla="*/ 582487914 w 553"/>
                    <a:gd name="T9" fmla="*/ 65393919 h 86"/>
                    <a:gd name="T10" fmla="*/ 369339090 w 553"/>
                    <a:gd name="T11" fmla="*/ 5265306 h 86"/>
                    <a:gd name="T12" fmla="*/ 300725416 w 553"/>
                    <a:gd name="T13" fmla="*/ 12670870 h 86"/>
                    <a:gd name="T14" fmla="*/ 175154177 w 553"/>
                    <a:gd name="T15" fmla="*/ 1052664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3" h="86" extrusionOk="0">
                      <a:moveTo>
                        <a:pt x="166" y="1"/>
                      </a:moveTo>
                      <a:cubicBezTo>
                        <a:pt x="113" y="1"/>
                        <a:pt x="60" y="9"/>
                        <a:pt x="1" y="28"/>
                      </a:cubicBezTo>
                      <a:cubicBezTo>
                        <a:pt x="84" y="62"/>
                        <a:pt x="185" y="79"/>
                        <a:pt x="268" y="79"/>
                      </a:cubicBezTo>
                      <a:cubicBezTo>
                        <a:pt x="298" y="83"/>
                        <a:pt x="325" y="85"/>
                        <a:pt x="353" y="85"/>
                      </a:cubicBezTo>
                      <a:cubicBezTo>
                        <a:pt x="419" y="85"/>
                        <a:pt x="481" y="74"/>
                        <a:pt x="552" y="62"/>
                      </a:cubicBezTo>
                      <a:cubicBezTo>
                        <a:pt x="490" y="24"/>
                        <a:pt x="417" y="5"/>
                        <a:pt x="350" y="5"/>
                      </a:cubicBezTo>
                      <a:cubicBezTo>
                        <a:pt x="328" y="5"/>
                        <a:pt x="306" y="8"/>
                        <a:pt x="285" y="12"/>
                      </a:cubicBezTo>
                      <a:cubicBezTo>
                        <a:pt x="243" y="5"/>
                        <a:pt x="205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3" name="Google Shape;3365;p59"/>
                <p:cNvSpPr>
                  <a:spLocks/>
                </p:cNvSpPr>
                <p:nvPr/>
              </p:nvSpPr>
              <p:spPr bwMode="auto">
                <a:xfrm>
                  <a:off x="4425055" y="4447039"/>
                  <a:ext cx="14487" cy="5256"/>
                </a:xfrm>
                <a:custGeom>
                  <a:avLst/>
                  <a:gdLst>
                    <a:gd name="T0" fmla="*/ 31673486 w 452"/>
                    <a:gd name="T1" fmla="*/ 1053828 h 164"/>
                    <a:gd name="T2" fmla="*/ 0 w 452"/>
                    <a:gd name="T3" fmla="*/ 7373719 h 164"/>
                    <a:gd name="T4" fmla="*/ 228990464 w 452"/>
                    <a:gd name="T5" fmla="*/ 112875837 h 164"/>
                    <a:gd name="T6" fmla="*/ 447445354 w 452"/>
                    <a:gd name="T7" fmla="*/ 173017040 h 164"/>
                    <a:gd name="T8" fmla="*/ 475925097 w 452"/>
                    <a:gd name="T9" fmla="*/ 166697149 h 164"/>
                    <a:gd name="T10" fmla="*/ 246934633 w 452"/>
                    <a:gd name="T11" fmla="*/ 43254252 h 164"/>
                    <a:gd name="T12" fmla="*/ 31673486 w 452"/>
                    <a:gd name="T13" fmla="*/ 1053828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2" h="164" extrusionOk="0">
                      <a:moveTo>
                        <a:pt x="30" y="1"/>
                      </a:moveTo>
                      <a:cubicBezTo>
                        <a:pt x="15" y="1"/>
                        <a:pt x="5" y="3"/>
                        <a:pt x="0" y="7"/>
                      </a:cubicBezTo>
                      <a:cubicBezTo>
                        <a:pt x="0" y="24"/>
                        <a:pt x="100" y="74"/>
                        <a:pt x="217" y="107"/>
                      </a:cubicBezTo>
                      <a:cubicBezTo>
                        <a:pt x="305" y="145"/>
                        <a:pt x="383" y="164"/>
                        <a:pt x="424" y="164"/>
                      </a:cubicBezTo>
                      <a:cubicBezTo>
                        <a:pt x="438" y="164"/>
                        <a:pt x="447" y="162"/>
                        <a:pt x="451" y="158"/>
                      </a:cubicBezTo>
                      <a:cubicBezTo>
                        <a:pt x="451" y="141"/>
                        <a:pt x="351" y="91"/>
                        <a:pt x="234" y="41"/>
                      </a:cubicBezTo>
                      <a:cubicBezTo>
                        <a:pt x="148" y="16"/>
                        <a:pt x="72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4" name="Google Shape;3366;p59"/>
                <p:cNvSpPr>
                  <a:spLocks/>
                </p:cNvSpPr>
                <p:nvPr/>
              </p:nvSpPr>
              <p:spPr bwMode="auto">
                <a:xfrm>
                  <a:off x="4435215" y="4431174"/>
                  <a:ext cx="9134" cy="16153"/>
                </a:xfrm>
                <a:custGeom>
                  <a:avLst/>
                  <a:gdLst>
                    <a:gd name="T0" fmla="*/ 1053839 w 285"/>
                    <a:gd name="T1" fmla="*/ 1053887 h 504"/>
                    <a:gd name="T2" fmla="*/ 124500394 w 285"/>
                    <a:gd name="T3" fmla="*/ 282755124 h 504"/>
                    <a:gd name="T4" fmla="*/ 296469353 w 285"/>
                    <a:gd name="T5" fmla="*/ 531766471 h 504"/>
                    <a:gd name="T6" fmla="*/ 300683716 w 285"/>
                    <a:gd name="T7" fmla="*/ 529659754 h 504"/>
                    <a:gd name="T8" fmla="*/ 177236136 w 285"/>
                    <a:gd name="T9" fmla="*/ 247958485 h 504"/>
                    <a:gd name="T10" fmla="*/ 1053839 w 285"/>
                    <a:gd name="T11" fmla="*/ 1053887 h 5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5" h="504" extrusionOk="0">
                      <a:moveTo>
                        <a:pt x="1" y="1"/>
                      </a:moveTo>
                      <a:cubicBezTo>
                        <a:pt x="17" y="101"/>
                        <a:pt x="51" y="185"/>
                        <a:pt x="118" y="268"/>
                      </a:cubicBezTo>
                      <a:cubicBezTo>
                        <a:pt x="180" y="393"/>
                        <a:pt x="257" y="504"/>
                        <a:pt x="281" y="504"/>
                      </a:cubicBezTo>
                      <a:cubicBezTo>
                        <a:pt x="282" y="504"/>
                        <a:pt x="284" y="503"/>
                        <a:pt x="285" y="502"/>
                      </a:cubicBezTo>
                      <a:cubicBezTo>
                        <a:pt x="268" y="402"/>
                        <a:pt x="218" y="318"/>
                        <a:pt x="168" y="235"/>
                      </a:cubicBezTo>
                      <a:cubicBezTo>
                        <a:pt x="84" y="101"/>
                        <a:pt x="17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5" name="Google Shape;3367;p59"/>
                <p:cNvSpPr>
                  <a:spLocks/>
                </p:cNvSpPr>
                <p:nvPr/>
              </p:nvSpPr>
              <p:spPr bwMode="auto">
                <a:xfrm>
                  <a:off x="4443773" y="4422617"/>
                  <a:ext cx="9134" cy="18845"/>
                </a:xfrm>
                <a:custGeom>
                  <a:avLst/>
                  <a:gdLst>
                    <a:gd name="T0" fmla="*/ 1053839 w 285"/>
                    <a:gd name="T1" fmla="*/ 1053878 h 588"/>
                    <a:gd name="T2" fmla="*/ 88618068 w 285"/>
                    <a:gd name="T3" fmla="*/ 353459769 h 588"/>
                    <a:gd name="T4" fmla="*/ 295416507 w 285"/>
                    <a:gd name="T5" fmla="*/ 619319292 h 588"/>
                    <a:gd name="T6" fmla="*/ 300683716 w 285"/>
                    <a:gd name="T7" fmla="*/ 617212594 h 588"/>
                    <a:gd name="T8" fmla="*/ 142441557 w 285"/>
                    <a:gd name="T9" fmla="*/ 317576998 h 588"/>
                    <a:gd name="T10" fmla="*/ 1053839 w 285"/>
                    <a:gd name="T11" fmla="*/ 1053878 h 5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5" h="588" extrusionOk="0">
                      <a:moveTo>
                        <a:pt x="1" y="1"/>
                      </a:moveTo>
                      <a:cubicBezTo>
                        <a:pt x="1" y="118"/>
                        <a:pt x="18" y="235"/>
                        <a:pt x="84" y="335"/>
                      </a:cubicBezTo>
                      <a:cubicBezTo>
                        <a:pt x="146" y="490"/>
                        <a:pt x="252" y="587"/>
                        <a:pt x="280" y="587"/>
                      </a:cubicBezTo>
                      <a:cubicBezTo>
                        <a:pt x="282" y="587"/>
                        <a:pt x="284" y="587"/>
                        <a:pt x="285" y="585"/>
                      </a:cubicBezTo>
                      <a:cubicBezTo>
                        <a:pt x="235" y="485"/>
                        <a:pt x="201" y="402"/>
                        <a:pt x="135" y="301"/>
                      </a:cubicBezTo>
                      <a:cubicBezTo>
                        <a:pt x="101" y="201"/>
                        <a:pt x="51" y="101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6" name="Google Shape;3368;p59"/>
                <p:cNvSpPr>
                  <a:spLocks/>
                </p:cNvSpPr>
                <p:nvPr/>
              </p:nvSpPr>
              <p:spPr bwMode="auto">
                <a:xfrm>
                  <a:off x="4440023" y="4461141"/>
                  <a:ext cx="29486" cy="24166"/>
                </a:xfrm>
                <a:custGeom>
                  <a:avLst/>
                  <a:gdLst>
                    <a:gd name="T0" fmla="*/ 185712058 w 920"/>
                    <a:gd name="T1" fmla="*/ 77040054 h 754"/>
                    <a:gd name="T2" fmla="*/ 371424085 w 920"/>
                    <a:gd name="T3" fmla="*/ 89682141 h 754"/>
                    <a:gd name="T4" fmla="*/ 705877116 w 920"/>
                    <a:gd name="T5" fmla="*/ 249029861 h 754"/>
                    <a:gd name="T6" fmla="*/ 900050247 w 920"/>
                    <a:gd name="T7" fmla="*/ 654213779 h 754"/>
                    <a:gd name="T8" fmla="*/ 810338483 w 920"/>
                    <a:gd name="T9" fmla="*/ 724933303 h 754"/>
                    <a:gd name="T10" fmla="*/ 741762444 w 920"/>
                    <a:gd name="T11" fmla="*/ 706989663 h 754"/>
                    <a:gd name="T12" fmla="*/ 565564332 w 920"/>
                    <a:gd name="T13" fmla="*/ 565585583 h 754"/>
                    <a:gd name="T14" fmla="*/ 282765227 w 920"/>
                    <a:gd name="T15" fmla="*/ 283863163 h 754"/>
                    <a:gd name="T16" fmla="*/ 129777789 w 920"/>
                    <a:gd name="T17" fmla="*/ 78093967 h 754"/>
                    <a:gd name="T18" fmla="*/ 129777789 w 920"/>
                    <a:gd name="T19" fmla="*/ 78093967 h 754"/>
                    <a:gd name="T20" fmla="*/ 185712058 w 920"/>
                    <a:gd name="T21" fmla="*/ 77040054 h 754"/>
                    <a:gd name="T22" fmla="*/ 72790646 w 920"/>
                    <a:gd name="T23" fmla="*/ 0 h 754"/>
                    <a:gd name="T24" fmla="*/ 71736746 w 920"/>
                    <a:gd name="T25" fmla="*/ 2106833 h 754"/>
                    <a:gd name="T26" fmla="*/ 93893488 w 920"/>
                    <a:gd name="T27" fmla="*/ 58043527 h 754"/>
                    <a:gd name="T28" fmla="*/ 93893488 w 920"/>
                    <a:gd name="T29" fmla="*/ 58043527 h 754"/>
                    <a:gd name="T30" fmla="*/ 1053900 w 920"/>
                    <a:gd name="T31" fmla="*/ 89682141 h 754"/>
                    <a:gd name="T32" fmla="*/ 103407434 w 920"/>
                    <a:gd name="T33" fmla="*/ 79146887 h 754"/>
                    <a:gd name="T34" fmla="*/ 103407434 w 920"/>
                    <a:gd name="T35" fmla="*/ 79146887 h 754"/>
                    <a:gd name="T36" fmla="*/ 247967709 w 920"/>
                    <a:gd name="T37" fmla="*/ 318662555 h 754"/>
                    <a:gd name="T38" fmla="*/ 529679036 w 920"/>
                    <a:gd name="T39" fmla="*/ 618361467 h 754"/>
                    <a:gd name="T40" fmla="*/ 723819283 w 920"/>
                    <a:gd name="T41" fmla="*/ 759732695 h 754"/>
                    <a:gd name="T42" fmla="*/ 865218819 w 920"/>
                    <a:gd name="T43" fmla="*/ 794564971 h 754"/>
                    <a:gd name="T44" fmla="*/ 970733060 w 920"/>
                    <a:gd name="T45" fmla="*/ 672157387 h 754"/>
                    <a:gd name="T46" fmla="*/ 371424085 w 920"/>
                    <a:gd name="T47" fmla="*/ 36940135 h 754"/>
                    <a:gd name="T48" fmla="*/ 261662386 w 920"/>
                    <a:gd name="T49" fmla="*/ 25318084 h 754"/>
                    <a:gd name="T50" fmla="*/ 111835655 w 920"/>
                    <a:gd name="T51" fmla="*/ 52775884 h 754"/>
                    <a:gd name="T52" fmla="*/ 111835655 w 920"/>
                    <a:gd name="T53" fmla="*/ 52775884 h 754"/>
                    <a:gd name="T54" fmla="*/ 72790646 w 920"/>
                    <a:gd name="T55" fmla="*/ 0 h 7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920" h="754" extrusionOk="0">
                      <a:moveTo>
                        <a:pt x="176" y="73"/>
                      </a:moveTo>
                      <a:cubicBezTo>
                        <a:pt x="235" y="73"/>
                        <a:pt x="293" y="77"/>
                        <a:pt x="352" y="85"/>
                      </a:cubicBezTo>
                      <a:cubicBezTo>
                        <a:pt x="469" y="102"/>
                        <a:pt x="569" y="152"/>
                        <a:pt x="669" y="236"/>
                      </a:cubicBezTo>
                      <a:cubicBezTo>
                        <a:pt x="770" y="336"/>
                        <a:pt x="836" y="469"/>
                        <a:pt x="853" y="620"/>
                      </a:cubicBezTo>
                      <a:cubicBezTo>
                        <a:pt x="842" y="664"/>
                        <a:pt x="809" y="687"/>
                        <a:pt x="768" y="687"/>
                      </a:cubicBezTo>
                      <a:cubicBezTo>
                        <a:pt x="747" y="687"/>
                        <a:pt x="725" y="681"/>
                        <a:pt x="703" y="670"/>
                      </a:cubicBezTo>
                      <a:cubicBezTo>
                        <a:pt x="653" y="637"/>
                        <a:pt x="586" y="586"/>
                        <a:pt x="536" y="536"/>
                      </a:cubicBezTo>
                      <a:cubicBezTo>
                        <a:pt x="452" y="453"/>
                        <a:pt x="352" y="369"/>
                        <a:pt x="268" y="269"/>
                      </a:cubicBezTo>
                      <a:cubicBezTo>
                        <a:pt x="205" y="190"/>
                        <a:pt x="156" y="122"/>
                        <a:pt x="123" y="74"/>
                      </a:cubicBezTo>
                      <a:cubicBezTo>
                        <a:pt x="141" y="73"/>
                        <a:pt x="159" y="73"/>
                        <a:pt x="176" y="73"/>
                      </a:cubicBezTo>
                      <a:close/>
                      <a:moveTo>
                        <a:pt x="69" y="0"/>
                      </a:moveTo>
                      <a:cubicBezTo>
                        <a:pt x="68" y="0"/>
                        <a:pt x="68" y="1"/>
                        <a:pt x="68" y="2"/>
                      </a:cubicBezTo>
                      <a:cubicBezTo>
                        <a:pt x="74" y="19"/>
                        <a:pt x="81" y="37"/>
                        <a:pt x="89" y="55"/>
                      </a:cubicBezTo>
                      <a:cubicBezTo>
                        <a:pt x="30" y="71"/>
                        <a:pt x="1" y="85"/>
                        <a:pt x="1" y="85"/>
                      </a:cubicBezTo>
                      <a:cubicBezTo>
                        <a:pt x="33" y="81"/>
                        <a:pt x="65" y="77"/>
                        <a:pt x="98" y="75"/>
                      </a:cubicBezTo>
                      <a:cubicBezTo>
                        <a:pt x="134" y="151"/>
                        <a:pt x="184" y="227"/>
                        <a:pt x="235" y="302"/>
                      </a:cubicBezTo>
                      <a:cubicBezTo>
                        <a:pt x="318" y="403"/>
                        <a:pt x="402" y="503"/>
                        <a:pt x="502" y="586"/>
                      </a:cubicBezTo>
                      <a:cubicBezTo>
                        <a:pt x="552" y="637"/>
                        <a:pt x="619" y="687"/>
                        <a:pt x="686" y="720"/>
                      </a:cubicBezTo>
                      <a:cubicBezTo>
                        <a:pt x="719" y="753"/>
                        <a:pt x="770" y="753"/>
                        <a:pt x="820" y="753"/>
                      </a:cubicBezTo>
                      <a:cubicBezTo>
                        <a:pt x="870" y="737"/>
                        <a:pt x="903" y="687"/>
                        <a:pt x="920" y="637"/>
                      </a:cubicBezTo>
                      <a:cubicBezTo>
                        <a:pt x="903" y="319"/>
                        <a:pt x="653" y="68"/>
                        <a:pt x="352" y="35"/>
                      </a:cubicBezTo>
                      <a:cubicBezTo>
                        <a:pt x="317" y="28"/>
                        <a:pt x="283" y="24"/>
                        <a:pt x="248" y="24"/>
                      </a:cubicBezTo>
                      <a:cubicBezTo>
                        <a:pt x="201" y="24"/>
                        <a:pt x="154" y="32"/>
                        <a:pt x="106" y="50"/>
                      </a:cubicBezTo>
                      <a:cubicBezTo>
                        <a:pt x="84" y="18"/>
                        <a:pt x="72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7" name="Google Shape;3369;p59"/>
                <p:cNvSpPr>
                  <a:spLocks/>
                </p:cNvSpPr>
                <p:nvPr/>
              </p:nvSpPr>
              <p:spPr bwMode="auto">
                <a:xfrm>
                  <a:off x="4442170" y="4441815"/>
                  <a:ext cx="16121" cy="22082"/>
                </a:xfrm>
                <a:custGeom>
                  <a:avLst/>
                  <a:gdLst>
                    <a:gd name="T0" fmla="*/ 362953194 w 503"/>
                    <a:gd name="T1" fmla="*/ 1053879 h 689"/>
                    <a:gd name="T2" fmla="*/ 264816109 w 503"/>
                    <a:gd name="T3" fmla="*/ 39043412 h 689"/>
                    <a:gd name="T4" fmla="*/ 159337721 w 503"/>
                    <a:gd name="T5" fmla="*/ 161438842 h 689"/>
                    <a:gd name="T6" fmla="*/ 35883615 w 503"/>
                    <a:gd name="T7" fmla="*/ 426245994 h 689"/>
                    <a:gd name="T8" fmla="*/ 17941808 w 503"/>
                    <a:gd name="T9" fmla="*/ 691053145 h 689"/>
                    <a:gd name="T10" fmla="*/ 88623323 w 503"/>
                    <a:gd name="T11" fmla="*/ 444187410 h 689"/>
                    <a:gd name="T12" fmla="*/ 212076402 w 503"/>
                    <a:gd name="T13" fmla="*/ 197288793 h 689"/>
                    <a:gd name="T14" fmla="*/ 370327349 w 503"/>
                    <a:gd name="T15" fmla="*/ 68572206 h 689"/>
                    <a:gd name="T16" fmla="*/ 424152772 w 503"/>
                    <a:gd name="T17" fmla="*/ 91780900 h 689"/>
                    <a:gd name="T18" fmla="*/ 406210965 w 503"/>
                    <a:gd name="T19" fmla="*/ 391417007 h 689"/>
                    <a:gd name="T20" fmla="*/ 247960018 w 503"/>
                    <a:gd name="T21" fmla="*/ 602432791 h 689"/>
                    <a:gd name="T22" fmla="*/ 36937506 w 503"/>
                    <a:gd name="T23" fmla="*/ 725882100 h 689"/>
                    <a:gd name="T24" fmla="*/ 36937506 w 503"/>
                    <a:gd name="T25" fmla="*/ 725882100 h 689"/>
                    <a:gd name="T26" fmla="*/ 264816109 w 503"/>
                    <a:gd name="T27" fmla="*/ 638315625 h 689"/>
                    <a:gd name="T28" fmla="*/ 458983555 w 503"/>
                    <a:gd name="T29" fmla="*/ 408304577 h 689"/>
                    <a:gd name="T30" fmla="*/ 476892480 w 503"/>
                    <a:gd name="T31" fmla="*/ 55930950 h 689"/>
                    <a:gd name="T32" fmla="*/ 362953194 w 503"/>
                    <a:gd name="T33" fmla="*/ 1053879 h 689"/>
                    <a:gd name="T34" fmla="*/ 36937506 w 503"/>
                    <a:gd name="T35" fmla="*/ 725882100 h 689"/>
                    <a:gd name="T36" fmla="*/ 36937506 w 503"/>
                    <a:gd name="T37" fmla="*/ 725882100 h 689"/>
                    <a:gd name="T38" fmla="*/ 17941808 w 503"/>
                    <a:gd name="T39" fmla="*/ 725882100 h 689"/>
                    <a:gd name="T40" fmla="*/ 35883615 w 503"/>
                    <a:gd name="T41" fmla="*/ 725882100 h 689"/>
                    <a:gd name="T42" fmla="*/ 36937506 w 503"/>
                    <a:gd name="T43" fmla="*/ 725882100 h 68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3" h="689" extrusionOk="0">
                      <a:moveTo>
                        <a:pt x="344" y="1"/>
                      </a:moveTo>
                      <a:cubicBezTo>
                        <a:pt x="309" y="1"/>
                        <a:pt x="275" y="13"/>
                        <a:pt x="251" y="37"/>
                      </a:cubicBezTo>
                      <a:cubicBezTo>
                        <a:pt x="201" y="70"/>
                        <a:pt x="168" y="103"/>
                        <a:pt x="151" y="153"/>
                      </a:cubicBezTo>
                      <a:cubicBezTo>
                        <a:pt x="101" y="237"/>
                        <a:pt x="68" y="321"/>
                        <a:pt x="34" y="404"/>
                      </a:cubicBezTo>
                      <a:cubicBezTo>
                        <a:pt x="17" y="488"/>
                        <a:pt x="1" y="571"/>
                        <a:pt x="17" y="655"/>
                      </a:cubicBezTo>
                      <a:cubicBezTo>
                        <a:pt x="34" y="655"/>
                        <a:pt x="34" y="571"/>
                        <a:pt x="84" y="421"/>
                      </a:cubicBezTo>
                      <a:cubicBezTo>
                        <a:pt x="118" y="337"/>
                        <a:pt x="151" y="270"/>
                        <a:pt x="201" y="187"/>
                      </a:cubicBezTo>
                      <a:cubicBezTo>
                        <a:pt x="227" y="136"/>
                        <a:pt x="292" y="65"/>
                        <a:pt x="351" y="65"/>
                      </a:cubicBezTo>
                      <a:cubicBezTo>
                        <a:pt x="369" y="65"/>
                        <a:pt x="386" y="71"/>
                        <a:pt x="402" y="87"/>
                      </a:cubicBezTo>
                      <a:cubicBezTo>
                        <a:pt x="435" y="170"/>
                        <a:pt x="418" y="287"/>
                        <a:pt x="385" y="371"/>
                      </a:cubicBezTo>
                      <a:cubicBezTo>
                        <a:pt x="352" y="438"/>
                        <a:pt x="285" y="504"/>
                        <a:pt x="235" y="571"/>
                      </a:cubicBezTo>
                      <a:cubicBezTo>
                        <a:pt x="168" y="604"/>
                        <a:pt x="101" y="654"/>
                        <a:pt x="35" y="688"/>
                      </a:cubicBezTo>
                      <a:cubicBezTo>
                        <a:pt x="127" y="684"/>
                        <a:pt x="204" y="652"/>
                        <a:pt x="251" y="605"/>
                      </a:cubicBezTo>
                      <a:cubicBezTo>
                        <a:pt x="335" y="538"/>
                        <a:pt x="385" y="471"/>
                        <a:pt x="435" y="387"/>
                      </a:cubicBezTo>
                      <a:cubicBezTo>
                        <a:pt x="502" y="287"/>
                        <a:pt x="502" y="153"/>
                        <a:pt x="452" y="53"/>
                      </a:cubicBezTo>
                      <a:cubicBezTo>
                        <a:pt x="425" y="17"/>
                        <a:pt x="384" y="1"/>
                        <a:pt x="344" y="1"/>
                      </a:cubicBezTo>
                      <a:close/>
                      <a:moveTo>
                        <a:pt x="35" y="688"/>
                      </a:moveTo>
                      <a:lnTo>
                        <a:pt x="35" y="688"/>
                      </a:lnTo>
                      <a:cubicBezTo>
                        <a:pt x="29" y="688"/>
                        <a:pt x="23" y="688"/>
                        <a:pt x="17" y="688"/>
                      </a:cubicBezTo>
                      <a:lnTo>
                        <a:pt x="34" y="688"/>
                      </a:lnTo>
                      <a:cubicBezTo>
                        <a:pt x="34" y="688"/>
                        <a:pt x="35" y="688"/>
                        <a:pt x="35" y="68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8" name="Google Shape;3370;p59"/>
                <p:cNvSpPr>
                  <a:spLocks/>
                </p:cNvSpPr>
                <p:nvPr/>
              </p:nvSpPr>
              <p:spPr bwMode="auto">
                <a:xfrm>
                  <a:off x="4346308" y="4292494"/>
                  <a:ext cx="29486" cy="79292"/>
                </a:xfrm>
                <a:custGeom>
                  <a:avLst/>
                  <a:gdLst>
                    <a:gd name="T0" fmla="*/ 424164796 w 920"/>
                    <a:gd name="T1" fmla="*/ 0 h 2474"/>
                    <a:gd name="T2" fmla="*/ 618305042 w 920"/>
                    <a:gd name="T3" fmla="*/ 388284463 h 2474"/>
                    <a:gd name="T4" fmla="*/ 318650555 w 920"/>
                    <a:gd name="T5" fmla="*/ 2147483646 h 2474"/>
                    <a:gd name="T6" fmla="*/ 18996067 w 920"/>
                    <a:gd name="T7" fmla="*/ 2147483646 h 2474"/>
                    <a:gd name="T8" fmla="*/ 124510308 w 920"/>
                    <a:gd name="T9" fmla="*/ 2147483646 h 2474"/>
                    <a:gd name="T10" fmla="*/ 353481950 w 920"/>
                    <a:gd name="T11" fmla="*/ 2147483646 h 2474"/>
                    <a:gd name="T12" fmla="*/ 671078572 w 920"/>
                    <a:gd name="T13" fmla="*/ 370375047 h 2474"/>
                    <a:gd name="T14" fmla="*/ 494848635 w 920"/>
                    <a:gd name="T15" fmla="*/ 88626662 h 2474"/>
                    <a:gd name="T16" fmla="*/ 424164796 w 920"/>
                    <a:gd name="T17" fmla="*/ 0 h 24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20" h="2474" extrusionOk="0">
                      <a:moveTo>
                        <a:pt x="402" y="0"/>
                      </a:moveTo>
                      <a:cubicBezTo>
                        <a:pt x="385" y="17"/>
                        <a:pt x="485" y="134"/>
                        <a:pt x="586" y="368"/>
                      </a:cubicBezTo>
                      <a:cubicBezTo>
                        <a:pt x="853" y="970"/>
                        <a:pt x="736" y="1688"/>
                        <a:pt x="302" y="2189"/>
                      </a:cubicBezTo>
                      <a:cubicBezTo>
                        <a:pt x="135" y="2373"/>
                        <a:pt x="1" y="2457"/>
                        <a:pt x="18" y="2473"/>
                      </a:cubicBezTo>
                      <a:cubicBezTo>
                        <a:pt x="51" y="2457"/>
                        <a:pt x="84" y="2440"/>
                        <a:pt x="118" y="2406"/>
                      </a:cubicBezTo>
                      <a:cubicBezTo>
                        <a:pt x="185" y="2356"/>
                        <a:pt x="268" y="2289"/>
                        <a:pt x="335" y="2206"/>
                      </a:cubicBezTo>
                      <a:cubicBezTo>
                        <a:pt x="820" y="1705"/>
                        <a:pt x="920" y="970"/>
                        <a:pt x="636" y="351"/>
                      </a:cubicBezTo>
                      <a:cubicBezTo>
                        <a:pt x="586" y="251"/>
                        <a:pt x="536" y="168"/>
                        <a:pt x="469" y="84"/>
                      </a:cubicBezTo>
                      <a:cubicBezTo>
                        <a:pt x="435" y="34"/>
                        <a:pt x="402" y="0"/>
                        <a:pt x="4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99" name="Google Shape;3371;p59"/>
                <p:cNvSpPr>
                  <a:spLocks/>
                </p:cNvSpPr>
                <p:nvPr/>
              </p:nvSpPr>
              <p:spPr bwMode="auto">
                <a:xfrm>
                  <a:off x="4372013" y="4382971"/>
                  <a:ext cx="25223" cy="45030"/>
                </a:xfrm>
                <a:custGeom>
                  <a:avLst/>
                  <a:gdLst>
                    <a:gd name="T0" fmla="*/ 2106745 w 787"/>
                    <a:gd name="T1" fmla="*/ 1053894 h 1405"/>
                    <a:gd name="T2" fmla="*/ 1053886 w 787"/>
                    <a:gd name="T3" fmla="*/ 1053894 h 1405"/>
                    <a:gd name="T4" fmla="*/ 812411421 w 787"/>
                    <a:gd name="T5" fmla="*/ 1482445258 h 1405"/>
                    <a:gd name="T6" fmla="*/ 406205198 w 787"/>
                    <a:gd name="T7" fmla="*/ 741750089 h 1405"/>
                    <a:gd name="T8" fmla="*/ 2106745 w 787"/>
                    <a:gd name="T9" fmla="*/ 1053894 h 14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87" h="1405" extrusionOk="0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68" y="502"/>
                        <a:pt x="435" y="987"/>
                        <a:pt x="770" y="1405"/>
                      </a:cubicBezTo>
                      <a:cubicBezTo>
                        <a:pt x="786" y="1388"/>
                        <a:pt x="602" y="1087"/>
                        <a:pt x="385" y="703"/>
                      </a:cubicBezTo>
                      <a:cubicBezTo>
                        <a:pt x="173" y="328"/>
                        <a:pt x="25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0" name="Google Shape;3372;p59"/>
                <p:cNvSpPr>
                  <a:spLocks/>
                </p:cNvSpPr>
                <p:nvPr/>
              </p:nvSpPr>
              <p:spPr bwMode="auto">
                <a:xfrm>
                  <a:off x="4347943" y="4353004"/>
                  <a:ext cx="7500" cy="9230"/>
                </a:xfrm>
                <a:custGeom>
                  <a:avLst/>
                  <a:gdLst>
                    <a:gd name="T0" fmla="*/ 228999231 w 234"/>
                    <a:gd name="T1" fmla="*/ 0 h 288"/>
                    <a:gd name="T2" fmla="*/ 123471410 w 234"/>
                    <a:gd name="T3" fmla="*/ 141381134 h 288"/>
                    <a:gd name="T4" fmla="*/ 17944615 w 234"/>
                    <a:gd name="T5" fmla="*/ 300668981 h 288"/>
                    <a:gd name="T6" fmla="*/ 27427468 w 234"/>
                    <a:gd name="T7" fmla="*/ 303829422 h 288"/>
                    <a:gd name="T8" fmla="*/ 176252276 w 234"/>
                    <a:gd name="T9" fmla="*/ 177228435 h 288"/>
                    <a:gd name="T10" fmla="*/ 228999231 w 234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4" h="288" extrusionOk="0">
                      <a:moveTo>
                        <a:pt x="217" y="0"/>
                      </a:moveTo>
                      <a:cubicBezTo>
                        <a:pt x="201" y="0"/>
                        <a:pt x="167" y="67"/>
                        <a:pt x="117" y="134"/>
                      </a:cubicBezTo>
                      <a:cubicBezTo>
                        <a:pt x="50" y="201"/>
                        <a:pt x="0" y="268"/>
                        <a:pt x="17" y="285"/>
                      </a:cubicBezTo>
                      <a:cubicBezTo>
                        <a:pt x="19" y="287"/>
                        <a:pt x="22" y="288"/>
                        <a:pt x="26" y="288"/>
                      </a:cubicBezTo>
                      <a:cubicBezTo>
                        <a:pt x="51" y="288"/>
                        <a:pt x="109" y="240"/>
                        <a:pt x="167" y="168"/>
                      </a:cubicBezTo>
                      <a:cubicBezTo>
                        <a:pt x="234" y="84"/>
                        <a:pt x="234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1" name="Google Shape;3373;p59"/>
                <p:cNvSpPr>
                  <a:spLocks/>
                </p:cNvSpPr>
                <p:nvPr/>
              </p:nvSpPr>
              <p:spPr bwMode="auto">
                <a:xfrm>
                  <a:off x="4316625" y="4291949"/>
                  <a:ext cx="54677" cy="80349"/>
                </a:xfrm>
                <a:custGeom>
                  <a:avLst/>
                  <a:gdLst>
                    <a:gd name="T0" fmla="*/ 1411764435 w 1706"/>
                    <a:gd name="T1" fmla="*/ 1053896 h 2507"/>
                    <a:gd name="T2" fmla="*/ 1053894 w 1706"/>
                    <a:gd name="T3" fmla="*/ 811381220 h 2507"/>
                    <a:gd name="T4" fmla="*/ 1005515446 w 1706"/>
                    <a:gd name="T5" fmla="*/ 2147483646 h 2507"/>
                    <a:gd name="T6" fmla="*/ 1711413593 w 1706"/>
                    <a:gd name="T7" fmla="*/ 1393826667 h 2507"/>
                    <a:gd name="T8" fmla="*/ 1411764435 w 1706"/>
                    <a:gd name="T9" fmla="*/ 1053896 h 25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6" h="2507" extrusionOk="0">
                      <a:moveTo>
                        <a:pt x="1338" y="1"/>
                      </a:moveTo>
                      <a:lnTo>
                        <a:pt x="1" y="769"/>
                      </a:lnTo>
                      <a:lnTo>
                        <a:pt x="953" y="2507"/>
                      </a:lnTo>
                      <a:cubicBezTo>
                        <a:pt x="1321" y="2206"/>
                        <a:pt x="1555" y="1789"/>
                        <a:pt x="1622" y="1321"/>
                      </a:cubicBezTo>
                      <a:cubicBezTo>
                        <a:pt x="1705" y="853"/>
                        <a:pt x="1605" y="385"/>
                        <a:pt x="13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2" name="Google Shape;3374;p59"/>
                <p:cNvSpPr>
                  <a:spLocks/>
                </p:cNvSpPr>
                <p:nvPr/>
              </p:nvSpPr>
              <p:spPr bwMode="auto">
                <a:xfrm>
                  <a:off x="4360534" y="4333710"/>
                  <a:ext cx="3782" cy="9166"/>
                </a:xfrm>
                <a:custGeom>
                  <a:avLst/>
                  <a:gdLst>
                    <a:gd name="T0" fmla="*/ 106576856 w 118"/>
                    <a:gd name="T1" fmla="*/ 1053834 h 286"/>
                    <a:gd name="T2" fmla="*/ 35887206 w 118"/>
                    <a:gd name="T3" fmla="*/ 142438999 h 286"/>
                    <a:gd name="T4" fmla="*/ 18997050 w 118"/>
                    <a:gd name="T5" fmla="*/ 300678451 h 286"/>
                    <a:gd name="T6" fmla="*/ 106576856 w 118"/>
                    <a:gd name="T7" fmla="*/ 159293286 h 286"/>
                    <a:gd name="T8" fmla="*/ 106576856 w 118"/>
                    <a:gd name="T9" fmla="*/ 1053834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8" h="286" extrusionOk="0">
                      <a:moveTo>
                        <a:pt x="101" y="1"/>
                      </a:moveTo>
                      <a:cubicBezTo>
                        <a:pt x="84" y="1"/>
                        <a:pt x="51" y="51"/>
                        <a:pt x="34" y="135"/>
                      </a:cubicBezTo>
                      <a:cubicBezTo>
                        <a:pt x="1" y="218"/>
                        <a:pt x="1" y="285"/>
                        <a:pt x="18" y="285"/>
                      </a:cubicBezTo>
                      <a:cubicBezTo>
                        <a:pt x="34" y="285"/>
                        <a:pt x="68" y="235"/>
                        <a:pt x="101" y="151"/>
                      </a:cubicBezTo>
                      <a:cubicBezTo>
                        <a:pt x="118" y="68"/>
                        <a:pt x="11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3" name="Google Shape;3375;p59"/>
                <p:cNvSpPr>
                  <a:spLocks/>
                </p:cNvSpPr>
                <p:nvPr/>
              </p:nvSpPr>
              <p:spPr bwMode="auto">
                <a:xfrm>
                  <a:off x="4360534" y="4313839"/>
                  <a:ext cx="4295" cy="10352"/>
                </a:xfrm>
                <a:custGeom>
                  <a:avLst/>
                  <a:gdLst>
                    <a:gd name="T0" fmla="*/ 25322038 w 134"/>
                    <a:gd name="T1" fmla="*/ 0 h 323"/>
                    <a:gd name="T2" fmla="*/ 18999734 w 134"/>
                    <a:gd name="T3" fmla="*/ 3160597 h 323"/>
                    <a:gd name="T4" fmla="*/ 53838081 w 134"/>
                    <a:gd name="T5" fmla="*/ 179350515 h 323"/>
                    <a:gd name="T6" fmla="*/ 88644537 w 134"/>
                    <a:gd name="T7" fmla="*/ 337631666 h 323"/>
                    <a:gd name="T8" fmla="*/ 93945657 w 134"/>
                    <a:gd name="T9" fmla="*/ 339738410 h 323"/>
                    <a:gd name="T10" fmla="*/ 124536923 w 134"/>
                    <a:gd name="T11" fmla="*/ 161441780 h 323"/>
                    <a:gd name="T12" fmla="*/ 25322038 w 134"/>
                    <a:gd name="T13" fmla="*/ 0 h 3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4" h="323" extrusionOk="0">
                      <a:moveTo>
                        <a:pt x="24" y="0"/>
                      </a:moveTo>
                      <a:cubicBezTo>
                        <a:pt x="22" y="0"/>
                        <a:pt x="19" y="1"/>
                        <a:pt x="18" y="3"/>
                      </a:cubicBezTo>
                      <a:cubicBezTo>
                        <a:pt x="1" y="19"/>
                        <a:pt x="34" y="86"/>
                        <a:pt x="51" y="170"/>
                      </a:cubicBezTo>
                      <a:cubicBezTo>
                        <a:pt x="68" y="253"/>
                        <a:pt x="68" y="320"/>
                        <a:pt x="84" y="320"/>
                      </a:cubicBezTo>
                      <a:cubicBezTo>
                        <a:pt x="86" y="322"/>
                        <a:pt x="87" y="322"/>
                        <a:pt x="89" y="322"/>
                      </a:cubicBezTo>
                      <a:cubicBezTo>
                        <a:pt x="107" y="322"/>
                        <a:pt x="133" y="245"/>
                        <a:pt x="118" y="153"/>
                      </a:cubicBezTo>
                      <a:cubicBezTo>
                        <a:pt x="103" y="63"/>
                        <a:pt x="48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4" name="Google Shape;3376;p59"/>
                <p:cNvSpPr>
                  <a:spLocks/>
                </p:cNvSpPr>
                <p:nvPr/>
              </p:nvSpPr>
              <p:spPr bwMode="auto">
                <a:xfrm>
                  <a:off x="4356784" y="4300538"/>
                  <a:ext cx="2179" cy="5897"/>
                </a:xfrm>
                <a:custGeom>
                  <a:avLst/>
                  <a:gdLst>
                    <a:gd name="T0" fmla="*/ 18984986 w 68"/>
                    <a:gd name="T1" fmla="*/ 0 h 184"/>
                    <a:gd name="T2" fmla="*/ 1052489 w 68"/>
                    <a:gd name="T3" fmla="*/ 105503996 h 184"/>
                    <a:gd name="T4" fmla="*/ 53764582 w 68"/>
                    <a:gd name="T5" fmla="*/ 194119882 h 184"/>
                    <a:gd name="T6" fmla="*/ 71697047 w 68"/>
                    <a:gd name="T7" fmla="*/ 88616911 h 184"/>
                    <a:gd name="T8" fmla="*/ 18984986 w 68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8" h="184" extrusionOk="0">
                      <a:moveTo>
                        <a:pt x="18" y="0"/>
                      </a:moveTo>
                      <a:cubicBezTo>
                        <a:pt x="1" y="17"/>
                        <a:pt x="1" y="50"/>
                        <a:pt x="1" y="100"/>
                      </a:cubicBezTo>
                      <a:cubicBezTo>
                        <a:pt x="18" y="150"/>
                        <a:pt x="34" y="184"/>
                        <a:pt x="51" y="184"/>
                      </a:cubicBezTo>
                      <a:cubicBezTo>
                        <a:pt x="68" y="184"/>
                        <a:pt x="68" y="134"/>
                        <a:pt x="68" y="84"/>
                      </a:cubicBezTo>
                      <a:cubicBezTo>
                        <a:pt x="68" y="33"/>
                        <a:pt x="34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5" name="Google Shape;3377;p59"/>
                <p:cNvSpPr>
                  <a:spLocks/>
                </p:cNvSpPr>
                <p:nvPr/>
              </p:nvSpPr>
              <p:spPr bwMode="auto">
                <a:xfrm>
                  <a:off x="5317744" y="4539375"/>
                  <a:ext cx="326141" cy="132206"/>
                </a:xfrm>
                <a:custGeom>
                  <a:avLst/>
                  <a:gdLst>
                    <a:gd name="T0" fmla="*/ 228971943 w 10176"/>
                    <a:gd name="T1" fmla="*/ 0 h 4125"/>
                    <a:gd name="T2" fmla="*/ 0 w 10176"/>
                    <a:gd name="T3" fmla="*/ 2147483646 h 4125"/>
                    <a:gd name="T4" fmla="*/ 352428458 w 10176"/>
                    <a:gd name="T5" fmla="*/ 2147483646 h 4125"/>
                    <a:gd name="T6" fmla="*/ 2147483646 w 10176"/>
                    <a:gd name="T7" fmla="*/ 2147483646 h 4125"/>
                    <a:gd name="T8" fmla="*/ 2147483646 w 10176"/>
                    <a:gd name="T9" fmla="*/ 2147483646 h 4125"/>
                    <a:gd name="T10" fmla="*/ 2147483646 w 10176"/>
                    <a:gd name="T11" fmla="*/ 2147483646 h 4125"/>
                    <a:gd name="T12" fmla="*/ 2147483646 w 10176"/>
                    <a:gd name="T13" fmla="*/ 352426710 h 4125"/>
                    <a:gd name="T14" fmla="*/ 228971943 w 10176"/>
                    <a:gd name="T15" fmla="*/ 0 h 4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176" h="4125" extrusionOk="0">
                      <a:moveTo>
                        <a:pt x="217" y="0"/>
                      </a:moveTo>
                      <a:lnTo>
                        <a:pt x="0" y="3676"/>
                      </a:lnTo>
                      <a:lnTo>
                        <a:pt x="334" y="3709"/>
                      </a:lnTo>
                      <a:cubicBezTo>
                        <a:pt x="1514" y="3814"/>
                        <a:pt x="5572" y="4125"/>
                        <a:pt x="7759" y="4125"/>
                      </a:cubicBezTo>
                      <a:cubicBezTo>
                        <a:pt x="8360" y="4125"/>
                        <a:pt x="8820" y="4101"/>
                        <a:pt x="9040" y="4044"/>
                      </a:cubicBezTo>
                      <a:cubicBezTo>
                        <a:pt x="10176" y="3743"/>
                        <a:pt x="5564" y="2523"/>
                        <a:pt x="5564" y="2523"/>
                      </a:cubicBezTo>
                      <a:lnTo>
                        <a:pt x="5631" y="33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6" name="Google Shape;3378;p59"/>
                <p:cNvSpPr>
                  <a:spLocks/>
                </p:cNvSpPr>
                <p:nvPr/>
              </p:nvSpPr>
              <p:spPr bwMode="auto">
                <a:xfrm>
                  <a:off x="5317744" y="4605238"/>
                  <a:ext cx="63747" cy="53043"/>
                </a:xfrm>
                <a:custGeom>
                  <a:avLst/>
                  <a:gdLst>
                    <a:gd name="T0" fmla="*/ 70681834 w 1989"/>
                    <a:gd name="T1" fmla="*/ 0 h 1655"/>
                    <a:gd name="T2" fmla="*/ 0 w 1989"/>
                    <a:gd name="T3" fmla="*/ 1621785206 h 1655"/>
                    <a:gd name="T4" fmla="*/ 2098624185 w 1989"/>
                    <a:gd name="T5" fmla="*/ 1745244792 h 1655"/>
                    <a:gd name="T6" fmla="*/ 1392762147 w 1989"/>
                    <a:gd name="T7" fmla="*/ 475891989 h 1655"/>
                    <a:gd name="T8" fmla="*/ 70681834 w 1989"/>
                    <a:gd name="T9" fmla="*/ 0 h 16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9" h="1655" extrusionOk="0">
                      <a:moveTo>
                        <a:pt x="67" y="0"/>
                      </a:moveTo>
                      <a:lnTo>
                        <a:pt x="0" y="1537"/>
                      </a:lnTo>
                      <a:lnTo>
                        <a:pt x="1989" y="1654"/>
                      </a:lnTo>
                      <a:cubicBezTo>
                        <a:pt x="1922" y="1186"/>
                        <a:pt x="1688" y="752"/>
                        <a:pt x="1320" y="451"/>
                      </a:cubicBezTo>
                      <a:cubicBezTo>
                        <a:pt x="969" y="151"/>
                        <a:pt x="518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7" name="Google Shape;3379;p59"/>
                <p:cNvSpPr>
                  <a:spLocks/>
                </p:cNvSpPr>
                <p:nvPr/>
              </p:nvSpPr>
              <p:spPr bwMode="auto">
                <a:xfrm>
                  <a:off x="5317744" y="4642191"/>
                  <a:ext cx="302039" cy="28909"/>
                </a:xfrm>
                <a:custGeom>
                  <a:avLst/>
                  <a:gdLst>
                    <a:gd name="T0" fmla="*/ 2147483646 w 9424"/>
                    <a:gd name="T1" fmla="*/ 0 h 902"/>
                    <a:gd name="T2" fmla="*/ 2147483646 w 9424"/>
                    <a:gd name="T3" fmla="*/ 722758300 h 902"/>
                    <a:gd name="T4" fmla="*/ 0 w 9424"/>
                    <a:gd name="T5" fmla="*/ 352424587 h 902"/>
                    <a:gd name="T6" fmla="*/ 0 w 9424"/>
                    <a:gd name="T7" fmla="*/ 493789277 h 902"/>
                    <a:gd name="T8" fmla="*/ 2147483646 w 9424"/>
                    <a:gd name="T9" fmla="*/ 950674484 h 902"/>
                    <a:gd name="T10" fmla="*/ 2147483646 w 9424"/>
                    <a:gd name="T11" fmla="*/ 828271823 h 902"/>
                    <a:gd name="T12" fmla="*/ 2147483646 w 9424"/>
                    <a:gd name="T13" fmla="*/ 0 h 9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24" h="902" extrusionOk="0">
                      <a:moveTo>
                        <a:pt x="7820" y="0"/>
                      </a:moveTo>
                      <a:cubicBezTo>
                        <a:pt x="7486" y="0"/>
                        <a:pt x="7302" y="685"/>
                        <a:pt x="7302" y="685"/>
                      </a:cubicBezTo>
                      <a:lnTo>
                        <a:pt x="0" y="334"/>
                      </a:lnTo>
                      <a:lnTo>
                        <a:pt x="0" y="468"/>
                      </a:lnTo>
                      <a:cubicBezTo>
                        <a:pt x="1914" y="713"/>
                        <a:pt x="5548" y="901"/>
                        <a:pt x="7634" y="901"/>
                      </a:cubicBezTo>
                      <a:cubicBezTo>
                        <a:pt x="8534" y="901"/>
                        <a:pt x="9146" y="866"/>
                        <a:pt x="9207" y="785"/>
                      </a:cubicBezTo>
                      <a:cubicBezTo>
                        <a:pt x="9424" y="535"/>
                        <a:pt x="7820" y="0"/>
                        <a:pt x="78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8" name="Google Shape;3380;p59"/>
                <p:cNvSpPr>
                  <a:spLocks/>
                </p:cNvSpPr>
                <p:nvPr/>
              </p:nvSpPr>
              <p:spPr bwMode="auto">
                <a:xfrm>
                  <a:off x="5315052" y="4652896"/>
                  <a:ext cx="298321" cy="13205"/>
                </a:xfrm>
                <a:custGeom>
                  <a:avLst/>
                  <a:gdLst>
                    <a:gd name="T0" fmla="*/ 1053899 w 9308"/>
                    <a:gd name="T1" fmla="*/ 0 h 412"/>
                    <a:gd name="T2" fmla="*/ 106567870 w 9308"/>
                    <a:gd name="T3" fmla="*/ 17944249 h 412"/>
                    <a:gd name="T4" fmla="*/ 388278435 w 9308"/>
                    <a:gd name="T5" fmla="*/ 35888530 h 412"/>
                    <a:gd name="T6" fmla="*/ 1446579714 w 9308"/>
                    <a:gd name="T7" fmla="*/ 123467968 h 412"/>
                    <a:gd name="T8" fmla="*/ 2147483646 w 9308"/>
                    <a:gd name="T9" fmla="*/ 317626147 h 412"/>
                    <a:gd name="T10" fmla="*/ 2147483646 w 9308"/>
                    <a:gd name="T11" fmla="*/ 406292434 h 412"/>
                    <a:gd name="T12" fmla="*/ 2147483646 w 9308"/>
                    <a:gd name="T13" fmla="*/ 406292434 h 412"/>
                    <a:gd name="T14" fmla="*/ 2147483646 w 9308"/>
                    <a:gd name="T15" fmla="*/ 388348185 h 412"/>
                    <a:gd name="T16" fmla="*/ 2147483646 w 9308"/>
                    <a:gd name="T17" fmla="*/ 434772349 h 412"/>
                    <a:gd name="T18" fmla="*/ 2147483646 w 9308"/>
                    <a:gd name="T19" fmla="*/ 388348185 h 412"/>
                    <a:gd name="T20" fmla="*/ 2147483646 w 9308"/>
                    <a:gd name="T21" fmla="*/ 332409529 h 412"/>
                    <a:gd name="T22" fmla="*/ 2147483646 w 9308"/>
                    <a:gd name="T23" fmla="*/ 370403936 h 412"/>
                    <a:gd name="T24" fmla="*/ 2147483646 w 9308"/>
                    <a:gd name="T25" fmla="*/ 370403936 h 412"/>
                    <a:gd name="T26" fmla="*/ 2147483646 w 9308"/>
                    <a:gd name="T27" fmla="*/ 352460681 h 412"/>
                    <a:gd name="T28" fmla="*/ 2147483646 w 9308"/>
                    <a:gd name="T29" fmla="*/ 246935936 h 412"/>
                    <a:gd name="T30" fmla="*/ 1446579714 w 9308"/>
                    <a:gd name="T31" fmla="*/ 70689153 h 412"/>
                    <a:gd name="T32" fmla="*/ 388278435 w 9308"/>
                    <a:gd name="T33" fmla="*/ 17944249 h 412"/>
                    <a:gd name="T34" fmla="*/ 106567870 w 9308"/>
                    <a:gd name="T35" fmla="*/ 0 h 412"/>
                    <a:gd name="T36" fmla="*/ 1053899 w 9308"/>
                    <a:gd name="T37" fmla="*/ 0 h 4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308" h="412" extrusionOk="0">
                      <a:moveTo>
                        <a:pt x="1" y="0"/>
                      </a:moveTo>
                      <a:cubicBezTo>
                        <a:pt x="34" y="0"/>
                        <a:pt x="68" y="17"/>
                        <a:pt x="101" y="17"/>
                      </a:cubicBezTo>
                      <a:cubicBezTo>
                        <a:pt x="185" y="17"/>
                        <a:pt x="268" y="34"/>
                        <a:pt x="368" y="34"/>
                      </a:cubicBezTo>
                      <a:lnTo>
                        <a:pt x="1371" y="117"/>
                      </a:lnTo>
                      <a:cubicBezTo>
                        <a:pt x="2206" y="184"/>
                        <a:pt x="3359" y="251"/>
                        <a:pt x="4646" y="301"/>
                      </a:cubicBezTo>
                      <a:cubicBezTo>
                        <a:pt x="5932" y="351"/>
                        <a:pt x="7102" y="368"/>
                        <a:pt x="7937" y="385"/>
                      </a:cubicBezTo>
                      <a:lnTo>
                        <a:pt x="8940" y="385"/>
                      </a:lnTo>
                      <a:cubicBezTo>
                        <a:pt x="9040" y="368"/>
                        <a:pt x="9124" y="368"/>
                        <a:pt x="9207" y="368"/>
                      </a:cubicBezTo>
                      <a:cubicBezTo>
                        <a:pt x="9215" y="399"/>
                        <a:pt x="9237" y="412"/>
                        <a:pt x="9259" y="412"/>
                      </a:cubicBezTo>
                      <a:cubicBezTo>
                        <a:pt x="9283" y="412"/>
                        <a:pt x="9307" y="395"/>
                        <a:pt x="9307" y="368"/>
                      </a:cubicBezTo>
                      <a:cubicBezTo>
                        <a:pt x="9307" y="332"/>
                        <a:pt x="9283" y="315"/>
                        <a:pt x="9259" y="315"/>
                      </a:cubicBezTo>
                      <a:cubicBezTo>
                        <a:pt x="9237" y="315"/>
                        <a:pt x="9215" y="328"/>
                        <a:pt x="9207" y="351"/>
                      </a:cubicBezTo>
                      <a:lnTo>
                        <a:pt x="8940" y="351"/>
                      </a:lnTo>
                      <a:lnTo>
                        <a:pt x="7937" y="334"/>
                      </a:lnTo>
                      <a:cubicBezTo>
                        <a:pt x="7102" y="318"/>
                        <a:pt x="5932" y="284"/>
                        <a:pt x="4646" y="234"/>
                      </a:cubicBezTo>
                      <a:cubicBezTo>
                        <a:pt x="3376" y="184"/>
                        <a:pt x="2206" y="134"/>
                        <a:pt x="1371" y="67"/>
                      </a:cubicBezTo>
                      <a:lnTo>
                        <a:pt x="368" y="17"/>
                      </a:lnTo>
                      <a:lnTo>
                        <a:pt x="10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09" name="Google Shape;3381;p59"/>
                <p:cNvSpPr>
                  <a:spLocks/>
                </p:cNvSpPr>
                <p:nvPr/>
              </p:nvSpPr>
              <p:spPr bwMode="auto">
                <a:xfrm>
                  <a:off x="5551228" y="4640044"/>
                  <a:ext cx="18236" cy="26794"/>
                </a:xfrm>
                <a:custGeom>
                  <a:avLst/>
                  <a:gdLst>
                    <a:gd name="T0" fmla="*/ 599265022 w 569"/>
                    <a:gd name="T1" fmla="*/ 0 h 836"/>
                    <a:gd name="T2" fmla="*/ 599265022 w 569"/>
                    <a:gd name="T3" fmla="*/ 0 h 836"/>
                    <a:gd name="T4" fmla="*/ 17941275 w 569"/>
                    <a:gd name="T5" fmla="*/ 882127420 h 836"/>
                    <a:gd name="T6" fmla="*/ 599265022 w 569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69" h="836" extrusionOk="0">
                      <a:moveTo>
                        <a:pt x="568" y="0"/>
                      </a:moveTo>
                      <a:lnTo>
                        <a:pt x="568" y="0"/>
                      </a:lnTo>
                      <a:cubicBezTo>
                        <a:pt x="234" y="134"/>
                        <a:pt x="0" y="468"/>
                        <a:pt x="17" y="836"/>
                      </a:cubicBezTo>
                      <a:cubicBezTo>
                        <a:pt x="84" y="502"/>
                        <a:pt x="284" y="201"/>
                        <a:pt x="5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0" name="Google Shape;3382;p59"/>
                <p:cNvSpPr>
                  <a:spLocks/>
                </p:cNvSpPr>
                <p:nvPr/>
              </p:nvSpPr>
              <p:spPr bwMode="auto">
                <a:xfrm>
                  <a:off x="5500333" y="4624436"/>
                  <a:ext cx="10769" cy="14070"/>
                </a:xfrm>
                <a:custGeom>
                  <a:avLst/>
                  <a:gdLst>
                    <a:gd name="T0" fmla="*/ 330290743 w 336"/>
                    <a:gd name="T1" fmla="*/ 1053904 h 439"/>
                    <a:gd name="T2" fmla="*/ 142460825 w 336"/>
                    <a:gd name="T3" fmla="*/ 214191744 h 439"/>
                    <a:gd name="T4" fmla="*/ 18996772 w 336"/>
                    <a:gd name="T5" fmla="*/ 461108322 h 439"/>
                    <a:gd name="T6" fmla="*/ 23211522 w 336"/>
                    <a:gd name="T7" fmla="*/ 463215136 h 439"/>
                    <a:gd name="T8" fmla="*/ 212094365 w 336"/>
                    <a:gd name="T9" fmla="*/ 250077295 h 439"/>
                    <a:gd name="T10" fmla="*/ 335558418 w 336"/>
                    <a:gd name="T11" fmla="*/ 3160718 h 439"/>
                    <a:gd name="T12" fmla="*/ 330290743 w 336"/>
                    <a:gd name="T13" fmla="*/ 1053904 h 4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6" h="439" extrusionOk="0">
                      <a:moveTo>
                        <a:pt x="313" y="1"/>
                      </a:moveTo>
                      <a:cubicBezTo>
                        <a:pt x="287" y="1"/>
                        <a:pt x="211" y="81"/>
                        <a:pt x="135" y="203"/>
                      </a:cubicBezTo>
                      <a:cubicBezTo>
                        <a:pt x="51" y="320"/>
                        <a:pt x="1" y="437"/>
                        <a:pt x="18" y="437"/>
                      </a:cubicBezTo>
                      <a:cubicBezTo>
                        <a:pt x="19" y="438"/>
                        <a:pt x="20" y="439"/>
                        <a:pt x="22" y="439"/>
                      </a:cubicBezTo>
                      <a:cubicBezTo>
                        <a:pt x="47" y="439"/>
                        <a:pt x="124" y="345"/>
                        <a:pt x="201" y="237"/>
                      </a:cubicBezTo>
                      <a:cubicBezTo>
                        <a:pt x="285" y="120"/>
                        <a:pt x="335" y="3"/>
                        <a:pt x="318" y="3"/>
                      </a:cubicBezTo>
                      <a:cubicBezTo>
                        <a:pt x="317" y="1"/>
                        <a:pt x="315" y="1"/>
                        <a:pt x="31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1" name="Google Shape;3383;p59"/>
                <p:cNvSpPr>
                  <a:spLocks/>
                </p:cNvSpPr>
                <p:nvPr/>
              </p:nvSpPr>
              <p:spPr bwMode="auto">
                <a:xfrm>
                  <a:off x="5486423" y="4621199"/>
                  <a:ext cx="12339" cy="9327"/>
                </a:xfrm>
                <a:custGeom>
                  <a:avLst/>
                  <a:gdLst>
                    <a:gd name="T0" fmla="*/ 377721981 w 385"/>
                    <a:gd name="T1" fmla="*/ 0 h 291"/>
                    <a:gd name="T2" fmla="*/ 177240729 w 385"/>
                    <a:gd name="T3" fmla="*/ 126635467 h 291"/>
                    <a:gd name="T4" fmla="*/ 17941419 w 385"/>
                    <a:gd name="T5" fmla="*/ 302891665 h 291"/>
                    <a:gd name="T6" fmla="*/ 28475976 w 385"/>
                    <a:gd name="T7" fmla="*/ 307106699 h 291"/>
                    <a:gd name="T8" fmla="*/ 230011107 w 385"/>
                    <a:gd name="T9" fmla="*/ 180471200 h 291"/>
                    <a:gd name="T10" fmla="*/ 388256538 w 385"/>
                    <a:gd name="T11" fmla="*/ 3161020 h 291"/>
                    <a:gd name="T12" fmla="*/ 377721981 w 385"/>
                    <a:gd name="T13" fmla="*/ 0 h 2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" h="291" extrusionOk="0">
                      <a:moveTo>
                        <a:pt x="358" y="0"/>
                      </a:moveTo>
                      <a:cubicBezTo>
                        <a:pt x="330" y="0"/>
                        <a:pt x="255" y="48"/>
                        <a:pt x="168" y="120"/>
                      </a:cubicBezTo>
                      <a:cubicBezTo>
                        <a:pt x="67" y="204"/>
                        <a:pt x="0" y="271"/>
                        <a:pt x="17" y="287"/>
                      </a:cubicBezTo>
                      <a:cubicBezTo>
                        <a:pt x="19" y="290"/>
                        <a:pt x="23" y="291"/>
                        <a:pt x="27" y="291"/>
                      </a:cubicBezTo>
                      <a:cubicBezTo>
                        <a:pt x="56" y="291"/>
                        <a:pt x="130" y="243"/>
                        <a:pt x="218" y="171"/>
                      </a:cubicBezTo>
                      <a:cubicBezTo>
                        <a:pt x="318" y="87"/>
                        <a:pt x="385" y="3"/>
                        <a:pt x="368" y="3"/>
                      </a:cubicBezTo>
                      <a:cubicBezTo>
                        <a:pt x="366" y="1"/>
                        <a:pt x="363" y="0"/>
                        <a:pt x="35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2" name="Google Shape;3384;p59"/>
                <p:cNvSpPr>
                  <a:spLocks/>
                </p:cNvSpPr>
                <p:nvPr/>
              </p:nvSpPr>
              <p:spPr bwMode="auto">
                <a:xfrm>
                  <a:off x="5475718" y="4601488"/>
                  <a:ext cx="20897" cy="3814"/>
                </a:xfrm>
                <a:custGeom>
                  <a:avLst/>
                  <a:gdLst>
                    <a:gd name="T0" fmla="*/ 0 w 652"/>
                    <a:gd name="T1" fmla="*/ 0 h 119"/>
                    <a:gd name="T2" fmla="*/ 0 w 652"/>
                    <a:gd name="T3" fmla="*/ 17942626 h 119"/>
                    <a:gd name="T4" fmla="*/ 440025212 w 652"/>
                    <a:gd name="T5" fmla="*/ 125568514 h 119"/>
                    <a:gd name="T6" fmla="*/ 688007540 w 652"/>
                    <a:gd name="T7" fmla="*/ 88629347 h 119"/>
                    <a:gd name="T8" fmla="*/ 352448738 w 652"/>
                    <a:gd name="T9" fmla="*/ 52775953 h 119"/>
                    <a:gd name="T10" fmla="*/ 0 w 652"/>
                    <a:gd name="T11" fmla="*/ 0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2" h="119" extrusionOk="0">
                      <a:moveTo>
                        <a:pt x="0" y="0"/>
                      </a:moveTo>
                      <a:lnTo>
                        <a:pt x="0" y="17"/>
                      </a:lnTo>
                      <a:cubicBezTo>
                        <a:pt x="130" y="82"/>
                        <a:pt x="273" y="119"/>
                        <a:pt x="417" y="119"/>
                      </a:cubicBezTo>
                      <a:cubicBezTo>
                        <a:pt x="496" y="119"/>
                        <a:pt x="575" y="107"/>
                        <a:pt x="652" y="84"/>
                      </a:cubicBezTo>
                      <a:cubicBezTo>
                        <a:pt x="552" y="67"/>
                        <a:pt x="435" y="50"/>
                        <a:pt x="334" y="50"/>
                      </a:cubicBezTo>
                      <a:cubicBezTo>
                        <a:pt x="218" y="17"/>
                        <a:pt x="117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3" name="Google Shape;3385;p59"/>
                <p:cNvSpPr>
                  <a:spLocks/>
                </p:cNvSpPr>
                <p:nvPr/>
              </p:nvSpPr>
              <p:spPr bwMode="auto">
                <a:xfrm>
                  <a:off x="5507320" y="4608539"/>
                  <a:ext cx="33749" cy="18140"/>
                </a:xfrm>
                <a:custGeom>
                  <a:avLst/>
                  <a:gdLst>
                    <a:gd name="T0" fmla="*/ 710146522 w 1053"/>
                    <a:gd name="T1" fmla="*/ 67518875 h 566"/>
                    <a:gd name="T2" fmla="*/ 1005595620 w 1053"/>
                    <a:gd name="T3" fmla="*/ 138199366 h 566"/>
                    <a:gd name="T4" fmla="*/ 969709536 w 1053"/>
                    <a:gd name="T5" fmla="*/ 279591179 h 566"/>
                    <a:gd name="T6" fmla="*/ 758674635 w 1053"/>
                    <a:gd name="T7" fmla="*/ 367159337 h 566"/>
                    <a:gd name="T8" fmla="*/ 370381974 w 1053"/>
                    <a:gd name="T9" fmla="*/ 455780352 h 566"/>
                    <a:gd name="T10" fmla="*/ 98143021 w 1053"/>
                    <a:gd name="T11" fmla="*/ 480074940 h 566"/>
                    <a:gd name="T12" fmla="*/ 98143021 w 1053"/>
                    <a:gd name="T13" fmla="*/ 480074940 h 566"/>
                    <a:gd name="T14" fmla="*/ 228978472 w 1053"/>
                    <a:gd name="T15" fmla="*/ 279591179 h 566"/>
                    <a:gd name="T16" fmla="*/ 564528305 w 1053"/>
                    <a:gd name="T17" fmla="*/ 85460424 h 566"/>
                    <a:gd name="T18" fmla="*/ 710146522 w 1053"/>
                    <a:gd name="T19" fmla="*/ 67518875 h 566"/>
                    <a:gd name="T20" fmla="*/ 717520951 w 1053"/>
                    <a:gd name="T21" fmla="*/ 1053883 h 566"/>
                    <a:gd name="T22" fmla="*/ 194146331 w 1053"/>
                    <a:gd name="T23" fmla="*/ 243708048 h 566"/>
                    <a:gd name="T24" fmla="*/ 72792170 w 1053"/>
                    <a:gd name="T25" fmla="*/ 481128822 h 566"/>
                    <a:gd name="T26" fmla="*/ 72792170 w 1053"/>
                    <a:gd name="T27" fmla="*/ 481128822 h 566"/>
                    <a:gd name="T28" fmla="*/ 0 w 1053"/>
                    <a:gd name="T29" fmla="*/ 490609568 h 566"/>
                    <a:gd name="T30" fmla="*/ 68578481 w 1053"/>
                    <a:gd name="T31" fmla="*/ 500090347 h 566"/>
                    <a:gd name="T32" fmla="*/ 68578481 w 1053"/>
                    <a:gd name="T33" fmla="*/ 500090347 h 566"/>
                    <a:gd name="T34" fmla="*/ 52775680 w 1053"/>
                    <a:gd name="T35" fmla="*/ 597172165 h 566"/>
                    <a:gd name="T36" fmla="*/ 87574937 w 1053"/>
                    <a:gd name="T37" fmla="*/ 503283820 h 566"/>
                    <a:gd name="T38" fmla="*/ 87574937 w 1053"/>
                    <a:gd name="T39" fmla="*/ 503283820 h 566"/>
                    <a:gd name="T40" fmla="*/ 261670868 w 1053"/>
                    <a:gd name="T41" fmla="*/ 515925188 h 566"/>
                    <a:gd name="T42" fmla="*/ 370381974 w 1053"/>
                    <a:gd name="T43" fmla="*/ 508551150 h 566"/>
                    <a:gd name="T44" fmla="*/ 775564231 w 1053"/>
                    <a:gd name="T45" fmla="*/ 437871685 h 566"/>
                    <a:gd name="T46" fmla="*/ 1005595620 w 1053"/>
                    <a:gd name="T47" fmla="*/ 350270644 h 566"/>
                    <a:gd name="T48" fmla="*/ 1093170558 w 1053"/>
                    <a:gd name="T49" fmla="*/ 226853263 h 566"/>
                    <a:gd name="T50" fmla="*/ 1040428755 w 1053"/>
                    <a:gd name="T51" fmla="*/ 85460424 h 566"/>
                    <a:gd name="T52" fmla="*/ 717520951 w 1053"/>
                    <a:gd name="T53" fmla="*/ 1053883 h 56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53" h="566" extrusionOk="0">
                      <a:moveTo>
                        <a:pt x="673" y="64"/>
                      </a:moveTo>
                      <a:cubicBezTo>
                        <a:pt x="767" y="64"/>
                        <a:pt x="863" y="87"/>
                        <a:pt x="953" y="131"/>
                      </a:cubicBezTo>
                      <a:cubicBezTo>
                        <a:pt x="1003" y="181"/>
                        <a:pt x="986" y="231"/>
                        <a:pt x="919" y="265"/>
                      </a:cubicBezTo>
                      <a:cubicBezTo>
                        <a:pt x="852" y="298"/>
                        <a:pt x="785" y="332"/>
                        <a:pt x="719" y="348"/>
                      </a:cubicBezTo>
                      <a:cubicBezTo>
                        <a:pt x="602" y="382"/>
                        <a:pt x="468" y="415"/>
                        <a:pt x="351" y="432"/>
                      </a:cubicBezTo>
                      <a:cubicBezTo>
                        <a:pt x="242" y="449"/>
                        <a:pt x="154" y="453"/>
                        <a:pt x="93" y="455"/>
                      </a:cubicBezTo>
                      <a:cubicBezTo>
                        <a:pt x="128" y="384"/>
                        <a:pt x="173" y="321"/>
                        <a:pt x="217" y="265"/>
                      </a:cubicBezTo>
                      <a:cubicBezTo>
                        <a:pt x="301" y="181"/>
                        <a:pt x="418" y="114"/>
                        <a:pt x="535" y="81"/>
                      </a:cubicBezTo>
                      <a:cubicBezTo>
                        <a:pt x="579" y="70"/>
                        <a:pt x="626" y="64"/>
                        <a:pt x="673" y="64"/>
                      </a:cubicBezTo>
                      <a:close/>
                      <a:moveTo>
                        <a:pt x="680" y="1"/>
                      </a:moveTo>
                      <a:cubicBezTo>
                        <a:pt x="495" y="1"/>
                        <a:pt x="312" y="82"/>
                        <a:pt x="184" y="231"/>
                      </a:cubicBezTo>
                      <a:cubicBezTo>
                        <a:pt x="136" y="296"/>
                        <a:pt x="88" y="375"/>
                        <a:pt x="69" y="456"/>
                      </a:cubicBezTo>
                      <a:cubicBezTo>
                        <a:pt x="24" y="457"/>
                        <a:pt x="0" y="458"/>
                        <a:pt x="0" y="465"/>
                      </a:cubicBezTo>
                      <a:cubicBezTo>
                        <a:pt x="22" y="468"/>
                        <a:pt x="43" y="471"/>
                        <a:pt x="65" y="474"/>
                      </a:cubicBezTo>
                      <a:cubicBezTo>
                        <a:pt x="50" y="535"/>
                        <a:pt x="50" y="566"/>
                        <a:pt x="50" y="566"/>
                      </a:cubicBezTo>
                      <a:cubicBezTo>
                        <a:pt x="59" y="535"/>
                        <a:pt x="70" y="505"/>
                        <a:pt x="83" y="477"/>
                      </a:cubicBezTo>
                      <a:cubicBezTo>
                        <a:pt x="138" y="484"/>
                        <a:pt x="193" y="489"/>
                        <a:pt x="248" y="489"/>
                      </a:cubicBezTo>
                      <a:cubicBezTo>
                        <a:pt x="282" y="489"/>
                        <a:pt x="317" y="487"/>
                        <a:pt x="351" y="482"/>
                      </a:cubicBezTo>
                      <a:cubicBezTo>
                        <a:pt x="485" y="465"/>
                        <a:pt x="602" y="449"/>
                        <a:pt x="735" y="415"/>
                      </a:cubicBezTo>
                      <a:cubicBezTo>
                        <a:pt x="802" y="382"/>
                        <a:pt x="886" y="365"/>
                        <a:pt x="953" y="332"/>
                      </a:cubicBezTo>
                      <a:cubicBezTo>
                        <a:pt x="986" y="298"/>
                        <a:pt x="1019" y="265"/>
                        <a:pt x="1036" y="215"/>
                      </a:cubicBezTo>
                      <a:cubicBezTo>
                        <a:pt x="1053" y="165"/>
                        <a:pt x="1036" y="114"/>
                        <a:pt x="986" y="81"/>
                      </a:cubicBezTo>
                      <a:cubicBezTo>
                        <a:pt x="889" y="27"/>
                        <a:pt x="784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4" name="Google Shape;3386;p59"/>
                <p:cNvSpPr>
                  <a:spLocks/>
                </p:cNvSpPr>
                <p:nvPr/>
              </p:nvSpPr>
              <p:spPr bwMode="auto">
                <a:xfrm>
                  <a:off x="5496070" y="4602001"/>
                  <a:ext cx="16089" cy="21986"/>
                </a:xfrm>
                <a:custGeom>
                  <a:avLst/>
                  <a:gdLst>
                    <a:gd name="T0" fmla="*/ 123454839 w 502"/>
                    <a:gd name="T1" fmla="*/ 1053886 h 686"/>
                    <a:gd name="T2" fmla="*/ 0 w 502"/>
                    <a:gd name="T3" fmla="*/ 159302447 h 686"/>
                    <a:gd name="T4" fmla="*/ 70681958 w 502"/>
                    <a:gd name="T5" fmla="*/ 335525526 h 686"/>
                    <a:gd name="T6" fmla="*/ 228966758 w 502"/>
                    <a:gd name="T7" fmla="*/ 565540686 h 686"/>
                    <a:gd name="T8" fmla="*/ 441045481 w 502"/>
                    <a:gd name="T9" fmla="*/ 723790273 h 686"/>
                    <a:gd name="T10" fmla="*/ 264818754 w 502"/>
                    <a:gd name="T11" fmla="*/ 529657387 h 686"/>
                    <a:gd name="T12" fmla="*/ 123454839 w 502"/>
                    <a:gd name="T13" fmla="*/ 300696080 h 686"/>
                    <a:gd name="T14" fmla="*/ 141396766 w 502"/>
                    <a:gd name="T15" fmla="*/ 71733748 h 686"/>
                    <a:gd name="T16" fmla="*/ 161445455 w 502"/>
                    <a:gd name="T17" fmla="*/ 69627034 h 686"/>
                    <a:gd name="T18" fmla="*/ 370330673 w 502"/>
                    <a:gd name="T19" fmla="*/ 230015192 h 686"/>
                    <a:gd name="T20" fmla="*/ 475843585 w 502"/>
                    <a:gd name="T21" fmla="*/ 476886275 h 686"/>
                    <a:gd name="T22" fmla="*/ 475843585 w 502"/>
                    <a:gd name="T23" fmla="*/ 723790273 h 686"/>
                    <a:gd name="T24" fmla="*/ 528616498 w 502"/>
                    <a:gd name="T25" fmla="*/ 476886275 h 686"/>
                    <a:gd name="T26" fmla="*/ 423103554 w 502"/>
                    <a:gd name="T27" fmla="*/ 195185747 h 686"/>
                    <a:gd name="T28" fmla="*/ 123454839 w 502"/>
                    <a:gd name="T29" fmla="*/ 1053886 h 6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2" h="686" extrusionOk="0">
                      <a:moveTo>
                        <a:pt x="117" y="1"/>
                      </a:moveTo>
                      <a:cubicBezTo>
                        <a:pt x="50" y="1"/>
                        <a:pt x="0" y="84"/>
                        <a:pt x="0" y="151"/>
                      </a:cubicBezTo>
                      <a:cubicBezTo>
                        <a:pt x="17" y="218"/>
                        <a:pt x="34" y="268"/>
                        <a:pt x="67" y="318"/>
                      </a:cubicBezTo>
                      <a:cubicBezTo>
                        <a:pt x="100" y="385"/>
                        <a:pt x="151" y="469"/>
                        <a:pt x="217" y="536"/>
                      </a:cubicBezTo>
                      <a:cubicBezTo>
                        <a:pt x="268" y="602"/>
                        <a:pt x="334" y="653"/>
                        <a:pt x="418" y="686"/>
                      </a:cubicBezTo>
                      <a:cubicBezTo>
                        <a:pt x="418" y="669"/>
                        <a:pt x="351" y="619"/>
                        <a:pt x="251" y="502"/>
                      </a:cubicBezTo>
                      <a:cubicBezTo>
                        <a:pt x="201" y="435"/>
                        <a:pt x="151" y="369"/>
                        <a:pt x="117" y="285"/>
                      </a:cubicBezTo>
                      <a:cubicBezTo>
                        <a:pt x="67" y="201"/>
                        <a:pt x="34" y="68"/>
                        <a:pt x="134" y="68"/>
                      </a:cubicBezTo>
                      <a:cubicBezTo>
                        <a:pt x="140" y="67"/>
                        <a:pt x="146" y="66"/>
                        <a:pt x="153" y="66"/>
                      </a:cubicBezTo>
                      <a:cubicBezTo>
                        <a:pt x="230" y="66"/>
                        <a:pt x="305" y="156"/>
                        <a:pt x="351" y="218"/>
                      </a:cubicBezTo>
                      <a:cubicBezTo>
                        <a:pt x="401" y="285"/>
                        <a:pt x="435" y="369"/>
                        <a:pt x="451" y="452"/>
                      </a:cubicBezTo>
                      <a:cubicBezTo>
                        <a:pt x="451" y="536"/>
                        <a:pt x="451" y="619"/>
                        <a:pt x="451" y="686"/>
                      </a:cubicBezTo>
                      <a:cubicBezTo>
                        <a:pt x="485" y="619"/>
                        <a:pt x="501" y="536"/>
                        <a:pt x="501" y="452"/>
                      </a:cubicBezTo>
                      <a:cubicBezTo>
                        <a:pt x="485" y="352"/>
                        <a:pt x="451" y="268"/>
                        <a:pt x="401" y="185"/>
                      </a:cubicBezTo>
                      <a:cubicBezTo>
                        <a:pt x="351" y="84"/>
                        <a:pt x="251" y="1"/>
                        <a:pt x="11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5" name="Google Shape;3387;p59"/>
                <p:cNvSpPr>
                  <a:spLocks/>
                </p:cNvSpPr>
                <p:nvPr/>
              </p:nvSpPr>
              <p:spPr bwMode="auto">
                <a:xfrm>
                  <a:off x="5320404" y="4604148"/>
                  <a:ext cx="61087" cy="53043"/>
                </a:xfrm>
                <a:custGeom>
                  <a:avLst/>
                  <a:gdLst>
                    <a:gd name="T0" fmla="*/ 124509087 w 1906"/>
                    <a:gd name="T1" fmla="*/ 1053905 h 1655"/>
                    <a:gd name="T2" fmla="*/ 1053895 w 1906"/>
                    <a:gd name="T3" fmla="*/ 35885657 h 1655"/>
                    <a:gd name="T4" fmla="*/ 18995878 w 1906"/>
                    <a:gd name="T5" fmla="*/ 35885657 h 1655"/>
                    <a:gd name="T6" fmla="*/ 130829380 w 1906"/>
                    <a:gd name="T7" fmla="*/ 31670998 h 1655"/>
                    <a:gd name="T8" fmla="*/ 442100529 w 1906"/>
                    <a:gd name="T9" fmla="*/ 53827972 h 1655"/>
                    <a:gd name="T10" fmla="*/ 1904499976 w 1906"/>
                    <a:gd name="T11" fmla="*/ 1323180775 h 1655"/>
                    <a:gd name="T12" fmla="*/ 1993125131 w 1906"/>
                    <a:gd name="T13" fmla="*/ 1746297703 h 1655"/>
                    <a:gd name="T14" fmla="*/ 2011067081 w 1906"/>
                    <a:gd name="T15" fmla="*/ 1622839111 h 1655"/>
                    <a:gd name="T16" fmla="*/ 1957240140 w 1906"/>
                    <a:gd name="T17" fmla="*/ 1305237434 h 1655"/>
                    <a:gd name="T18" fmla="*/ 442100529 w 1906"/>
                    <a:gd name="T19" fmla="*/ 17942316 h 1655"/>
                    <a:gd name="T20" fmla="*/ 124509087 w 1906"/>
                    <a:gd name="T21" fmla="*/ 1053905 h 16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06" h="1655" extrusionOk="0">
                      <a:moveTo>
                        <a:pt x="118" y="1"/>
                      </a:moveTo>
                      <a:cubicBezTo>
                        <a:pt x="84" y="1"/>
                        <a:pt x="51" y="17"/>
                        <a:pt x="1" y="34"/>
                      </a:cubicBezTo>
                      <a:lnTo>
                        <a:pt x="18" y="34"/>
                      </a:lnTo>
                      <a:cubicBezTo>
                        <a:pt x="18" y="34"/>
                        <a:pt x="55" y="30"/>
                        <a:pt x="124" y="30"/>
                      </a:cubicBezTo>
                      <a:cubicBezTo>
                        <a:pt x="193" y="30"/>
                        <a:pt x="293" y="34"/>
                        <a:pt x="419" y="51"/>
                      </a:cubicBezTo>
                      <a:cubicBezTo>
                        <a:pt x="1070" y="151"/>
                        <a:pt x="1605" y="619"/>
                        <a:pt x="1805" y="1254"/>
                      </a:cubicBezTo>
                      <a:cubicBezTo>
                        <a:pt x="1872" y="1488"/>
                        <a:pt x="1872" y="1655"/>
                        <a:pt x="1889" y="1655"/>
                      </a:cubicBezTo>
                      <a:cubicBezTo>
                        <a:pt x="1906" y="1622"/>
                        <a:pt x="1906" y="1571"/>
                        <a:pt x="1906" y="1538"/>
                      </a:cubicBezTo>
                      <a:cubicBezTo>
                        <a:pt x="1889" y="1438"/>
                        <a:pt x="1872" y="1337"/>
                        <a:pt x="1855" y="1237"/>
                      </a:cubicBezTo>
                      <a:cubicBezTo>
                        <a:pt x="1672" y="569"/>
                        <a:pt x="1104" y="84"/>
                        <a:pt x="419" y="17"/>
                      </a:cubicBezTo>
                      <a:cubicBezTo>
                        <a:pt x="318" y="1"/>
                        <a:pt x="218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6" name="Google Shape;3388;p59"/>
                <p:cNvSpPr>
                  <a:spLocks/>
                </p:cNvSpPr>
                <p:nvPr/>
              </p:nvSpPr>
              <p:spPr bwMode="auto">
                <a:xfrm>
                  <a:off x="5403958" y="4641550"/>
                  <a:ext cx="51440" cy="3878"/>
                </a:xfrm>
                <a:custGeom>
                  <a:avLst/>
                  <a:gdLst>
                    <a:gd name="T0" fmla="*/ 22156538 w 1605"/>
                    <a:gd name="T1" fmla="*/ 0 h 121"/>
                    <a:gd name="T2" fmla="*/ 0 w 1605"/>
                    <a:gd name="T3" fmla="*/ 3160634 h 121"/>
                    <a:gd name="T4" fmla="*/ 1112116679 w 1605"/>
                    <a:gd name="T5" fmla="*/ 127665651 h 121"/>
                    <a:gd name="T6" fmla="*/ 1692420870 w 1605"/>
                    <a:gd name="T7" fmla="*/ 91782293 h 121"/>
                    <a:gd name="T8" fmla="*/ 846210435 w 1605"/>
                    <a:gd name="T9" fmla="*/ 55931785 h 121"/>
                    <a:gd name="T10" fmla="*/ 22156538 w 1605"/>
                    <a:gd name="T11" fmla="*/ 0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05" h="121" extrusionOk="0">
                      <a:moveTo>
                        <a:pt x="21" y="0"/>
                      </a:moveTo>
                      <a:cubicBezTo>
                        <a:pt x="8" y="0"/>
                        <a:pt x="0" y="1"/>
                        <a:pt x="0" y="3"/>
                      </a:cubicBezTo>
                      <a:cubicBezTo>
                        <a:pt x="352" y="80"/>
                        <a:pt x="703" y="121"/>
                        <a:pt x="1054" y="121"/>
                      </a:cubicBezTo>
                      <a:cubicBezTo>
                        <a:pt x="1237" y="121"/>
                        <a:pt x="1421" y="110"/>
                        <a:pt x="1604" y="87"/>
                      </a:cubicBezTo>
                      <a:cubicBezTo>
                        <a:pt x="1604" y="70"/>
                        <a:pt x="1237" y="70"/>
                        <a:pt x="802" y="53"/>
                      </a:cubicBezTo>
                      <a:cubicBezTo>
                        <a:pt x="429" y="39"/>
                        <a:pt x="104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7" name="Google Shape;3389;p59"/>
                <p:cNvSpPr>
                  <a:spLocks/>
                </p:cNvSpPr>
                <p:nvPr/>
              </p:nvSpPr>
              <p:spPr bwMode="auto">
                <a:xfrm>
                  <a:off x="5369152" y="4640461"/>
                  <a:ext cx="5929" cy="10320"/>
                </a:xfrm>
                <a:custGeom>
                  <a:avLst/>
                  <a:gdLst>
                    <a:gd name="T0" fmla="*/ 27420920 w 185"/>
                    <a:gd name="T1" fmla="*/ 1053890 h 322"/>
                    <a:gd name="T2" fmla="*/ 17940641 w 185"/>
                    <a:gd name="T3" fmla="*/ 4213509 h 322"/>
                    <a:gd name="T4" fmla="*/ 70673776 w 185"/>
                    <a:gd name="T5" fmla="*/ 162497214 h 322"/>
                    <a:gd name="T6" fmla="*/ 159288226 w 185"/>
                    <a:gd name="T7" fmla="*/ 338689837 h 322"/>
                    <a:gd name="T8" fmla="*/ 141381460 w 185"/>
                    <a:gd name="T9" fmla="*/ 145609303 h 322"/>
                    <a:gd name="T10" fmla="*/ 27420920 w 185"/>
                    <a:gd name="T11" fmla="*/ 1053890 h 3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5" h="322" extrusionOk="0">
                      <a:moveTo>
                        <a:pt x="26" y="1"/>
                      </a:moveTo>
                      <a:cubicBezTo>
                        <a:pt x="22" y="1"/>
                        <a:pt x="19" y="2"/>
                        <a:pt x="17" y="4"/>
                      </a:cubicBezTo>
                      <a:cubicBezTo>
                        <a:pt x="0" y="4"/>
                        <a:pt x="34" y="71"/>
                        <a:pt x="67" y="154"/>
                      </a:cubicBezTo>
                      <a:cubicBezTo>
                        <a:pt x="101" y="238"/>
                        <a:pt x="117" y="321"/>
                        <a:pt x="151" y="321"/>
                      </a:cubicBezTo>
                      <a:cubicBezTo>
                        <a:pt x="167" y="321"/>
                        <a:pt x="184" y="238"/>
                        <a:pt x="134" y="138"/>
                      </a:cubicBezTo>
                      <a:cubicBezTo>
                        <a:pt x="105" y="50"/>
                        <a:pt x="50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8" name="Google Shape;3390;p59"/>
                <p:cNvSpPr>
                  <a:spLocks/>
                </p:cNvSpPr>
                <p:nvPr/>
              </p:nvSpPr>
              <p:spPr bwMode="auto">
                <a:xfrm>
                  <a:off x="5356845" y="4623827"/>
                  <a:ext cx="6987" cy="7147"/>
                </a:xfrm>
                <a:custGeom>
                  <a:avLst/>
                  <a:gdLst>
                    <a:gd name="T0" fmla="*/ 29531902 w 218"/>
                    <a:gd name="T1" fmla="*/ 1053878 h 223"/>
                    <a:gd name="T2" fmla="*/ 17943674 w 218"/>
                    <a:gd name="T3" fmla="*/ 5267275 h 223"/>
                    <a:gd name="T4" fmla="*/ 88629582 w 218"/>
                    <a:gd name="T5" fmla="*/ 128716412 h 223"/>
                    <a:gd name="T6" fmla="*/ 228981297 w 218"/>
                    <a:gd name="T7" fmla="*/ 234224176 h 223"/>
                    <a:gd name="T8" fmla="*/ 141405662 w 218"/>
                    <a:gd name="T9" fmla="*/ 93887511 h 223"/>
                    <a:gd name="T10" fmla="*/ 29531902 w 218"/>
                    <a:gd name="T11" fmla="*/ 1053878 h 2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8" h="223" extrusionOk="0">
                      <a:moveTo>
                        <a:pt x="28" y="1"/>
                      </a:moveTo>
                      <a:cubicBezTo>
                        <a:pt x="23" y="1"/>
                        <a:pt x="20" y="2"/>
                        <a:pt x="17" y="5"/>
                      </a:cubicBezTo>
                      <a:cubicBezTo>
                        <a:pt x="0" y="5"/>
                        <a:pt x="33" y="72"/>
                        <a:pt x="84" y="122"/>
                      </a:cubicBezTo>
                      <a:cubicBezTo>
                        <a:pt x="150" y="189"/>
                        <a:pt x="201" y="222"/>
                        <a:pt x="217" y="222"/>
                      </a:cubicBezTo>
                      <a:cubicBezTo>
                        <a:pt x="217" y="205"/>
                        <a:pt x="184" y="139"/>
                        <a:pt x="134" y="89"/>
                      </a:cubicBezTo>
                      <a:cubicBezTo>
                        <a:pt x="92" y="33"/>
                        <a:pt x="51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19" name="Google Shape;3391;p59"/>
                <p:cNvSpPr>
                  <a:spLocks/>
                </p:cNvSpPr>
                <p:nvPr/>
              </p:nvSpPr>
              <p:spPr bwMode="auto">
                <a:xfrm>
                  <a:off x="5338833" y="4614789"/>
                  <a:ext cx="10544" cy="4551"/>
                </a:xfrm>
                <a:custGeom>
                  <a:avLst/>
                  <a:gdLst>
                    <a:gd name="T0" fmla="*/ 77027445 w 329"/>
                    <a:gd name="T1" fmla="*/ 0 h 142"/>
                    <a:gd name="T2" fmla="*/ 11619744 w 329"/>
                    <a:gd name="T3" fmla="*/ 21101929 h 142"/>
                    <a:gd name="T4" fmla="*/ 11619744 w 329"/>
                    <a:gd name="T5" fmla="*/ 37989408 h 142"/>
                    <a:gd name="T6" fmla="*/ 169854995 w 329"/>
                    <a:gd name="T7" fmla="*/ 90726749 h 142"/>
                    <a:gd name="T8" fmla="*/ 315449559 w 329"/>
                    <a:gd name="T9" fmla="*/ 148764242 h 142"/>
                    <a:gd name="T10" fmla="*/ 328090277 w 329"/>
                    <a:gd name="T11" fmla="*/ 144549791 h 142"/>
                    <a:gd name="T12" fmla="*/ 187794601 w 329"/>
                    <a:gd name="T13" fmla="*/ 21101929 h 142"/>
                    <a:gd name="T14" fmla="*/ 77027445 w 329"/>
                    <a:gd name="T15" fmla="*/ 0 h 1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9" h="142" extrusionOk="0">
                      <a:moveTo>
                        <a:pt x="73" y="0"/>
                      </a:moveTo>
                      <a:cubicBezTo>
                        <a:pt x="30" y="0"/>
                        <a:pt x="1" y="10"/>
                        <a:pt x="11" y="20"/>
                      </a:cubicBezTo>
                      <a:lnTo>
                        <a:pt x="11" y="36"/>
                      </a:lnTo>
                      <a:cubicBezTo>
                        <a:pt x="11" y="53"/>
                        <a:pt x="77" y="53"/>
                        <a:pt x="161" y="86"/>
                      </a:cubicBezTo>
                      <a:cubicBezTo>
                        <a:pt x="229" y="114"/>
                        <a:pt x="275" y="141"/>
                        <a:pt x="299" y="141"/>
                      </a:cubicBezTo>
                      <a:cubicBezTo>
                        <a:pt x="304" y="141"/>
                        <a:pt x="308" y="140"/>
                        <a:pt x="311" y="137"/>
                      </a:cubicBezTo>
                      <a:cubicBezTo>
                        <a:pt x="328" y="137"/>
                        <a:pt x="278" y="53"/>
                        <a:pt x="178" y="20"/>
                      </a:cubicBezTo>
                      <a:cubicBezTo>
                        <a:pt x="142" y="6"/>
                        <a:pt x="104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0" name="Google Shape;3392;p59"/>
                <p:cNvSpPr>
                  <a:spLocks/>
                </p:cNvSpPr>
                <p:nvPr/>
              </p:nvSpPr>
              <p:spPr bwMode="auto">
                <a:xfrm>
                  <a:off x="5325756" y="4611263"/>
                  <a:ext cx="5384" cy="2981"/>
                </a:xfrm>
                <a:custGeom>
                  <a:avLst/>
                  <a:gdLst>
                    <a:gd name="T0" fmla="*/ 41143631 w 168"/>
                    <a:gd name="T1" fmla="*/ 0 h 93"/>
                    <a:gd name="T2" fmla="*/ 1053758 w 168"/>
                    <a:gd name="T3" fmla="*/ 13732826 h 93"/>
                    <a:gd name="T4" fmla="*/ 71720937 w 168"/>
                    <a:gd name="T5" fmla="*/ 84441505 h 93"/>
                    <a:gd name="T6" fmla="*/ 144527487 w 168"/>
                    <a:gd name="T7" fmla="*/ 97121172 h 93"/>
                    <a:gd name="T8" fmla="*/ 177211283 w 168"/>
                    <a:gd name="T9" fmla="*/ 84441505 h 93"/>
                    <a:gd name="T10" fmla="*/ 106544104 w 168"/>
                    <a:gd name="T11" fmla="*/ 13732826 h 93"/>
                    <a:gd name="T12" fmla="*/ 41143631 w 168"/>
                    <a:gd name="T13" fmla="*/ 0 h 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8" h="93" extrusionOk="0">
                      <a:moveTo>
                        <a:pt x="39" y="0"/>
                      </a:moveTo>
                      <a:cubicBezTo>
                        <a:pt x="22" y="0"/>
                        <a:pt x="9" y="4"/>
                        <a:pt x="1" y="13"/>
                      </a:cubicBezTo>
                      <a:cubicBezTo>
                        <a:pt x="1" y="29"/>
                        <a:pt x="34" y="63"/>
                        <a:pt x="68" y="80"/>
                      </a:cubicBezTo>
                      <a:cubicBezTo>
                        <a:pt x="93" y="88"/>
                        <a:pt x="118" y="92"/>
                        <a:pt x="137" y="92"/>
                      </a:cubicBezTo>
                      <a:cubicBezTo>
                        <a:pt x="155" y="92"/>
                        <a:pt x="168" y="88"/>
                        <a:pt x="168" y="80"/>
                      </a:cubicBezTo>
                      <a:cubicBezTo>
                        <a:pt x="168" y="63"/>
                        <a:pt x="151" y="29"/>
                        <a:pt x="101" y="13"/>
                      </a:cubicBezTo>
                      <a:cubicBezTo>
                        <a:pt x="76" y="4"/>
                        <a:pt x="55" y="0"/>
                        <a:pt x="3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1" name="Google Shape;3393;p59"/>
                <p:cNvSpPr>
                  <a:spLocks/>
                </p:cNvSpPr>
                <p:nvPr/>
              </p:nvSpPr>
              <p:spPr bwMode="auto">
                <a:xfrm>
                  <a:off x="4361308" y="3309841"/>
                  <a:ext cx="879356" cy="1123513"/>
                </a:xfrm>
                <a:custGeom>
                  <a:avLst/>
                  <a:gdLst>
                    <a:gd name="T0" fmla="*/ 2147483646 w 27437"/>
                    <a:gd name="T1" fmla="*/ 0 h 35055"/>
                    <a:gd name="T2" fmla="*/ 2147483646 w 27437"/>
                    <a:gd name="T3" fmla="*/ 2147483646 h 35055"/>
                    <a:gd name="T4" fmla="*/ 2147483646 w 27437"/>
                    <a:gd name="T5" fmla="*/ 2147483646 h 35055"/>
                    <a:gd name="T6" fmla="*/ 1053900 w 27437"/>
                    <a:gd name="T7" fmla="*/ 2147483646 h 35055"/>
                    <a:gd name="T8" fmla="*/ 2147483646 w 27437"/>
                    <a:gd name="T9" fmla="*/ 2147483646 h 35055"/>
                    <a:gd name="T10" fmla="*/ 2147483646 w 27437"/>
                    <a:gd name="T11" fmla="*/ 2147483646 h 35055"/>
                    <a:gd name="T12" fmla="*/ 2147483646 w 27437"/>
                    <a:gd name="T13" fmla="*/ 2147483646 h 35055"/>
                    <a:gd name="T14" fmla="*/ 2147483646 w 27437"/>
                    <a:gd name="T15" fmla="*/ 0 h 350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437" h="35055" extrusionOk="0">
                      <a:moveTo>
                        <a:pt x="19316" y="0"/>
                      </a:moveTo>
                      <a:cubicBezTo>
                        <a:pt x="19316" y="0"/>
                        <a:pt x="18915" y="10460"/>
                        <a:pt x="17311" y="15890"/>
                      </a:cubicBezTo>
                      <a:cubicBezTo>
                        <a:pt x="15707" y="21320"/>
                        <a:pt x="11396" y="22657"/>
                        <a:pt x="8606" y="24395"/>
                      </a:cubicBezTo>
                      <a:cubicBezTo>
                        <a:pt x="5949" y="26066"/>
                        <a:pt x="1" y="29223"/>
                        <a:pt x="1" y="29223"/>
                      </a:cubicBezTo>
                      <a:lnTo>
                        <a:pt x="3359" y="35055"/>
                      </a:lnTo>
                      <a:cubicBezTo>
                        <a:pt x="3359" y="35055"/>
                        <a:pt x="19784" y="28104"/>
                        <a:pt x="22724" y="21872"/>
                      </a:cubicBezTo>
                      <a:cubicBezTo>
                        <a:pt x="24963" y="17093"/>
                        <a:pt x="27436" y="8288"/>
                        <a:pt x="27436" y="8288"/>
                      </a:cubicBezTo>
                      <a:lnTo>
                        <a:pt x="1931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2" name="Google Shape;3394;p59"/>
                <p:cNvSpPr>
                  <a:spLocks/>
                </p:cNvSpPr>
                <p:nvPr/>
              </p:nvSpPr>
              <p:spPr bwMode="auto">
                <a:xfrm>
                  <a:off x="4868980" y="3141162"/>
                  <a:ext cx="697793" cy="1436257"/>
                </a:xfrm>
                <a:custGeom>
                  <a:avLst/>
                  <a:gdLst>
                    <a:gd name="T0" fmla="*/ 0 w 21772"/>
                    <a:gd name="T1" fmla="*/ 0 h 44813"/>
                    <a:gd name="T2" fmla="*/ 212082632 w 21772"/>
                    <a:gd name="T3" fmla="*/ 1674505252 h 44813"/>
                    <a:gd name="T4" fmla="*/ 2147483646 w 21772"/>
                    <a:gd name="T5" fmla="*/ 2147483646 h 44813"/>
                    <a:gd name="T6" fmla="*/ 2147483646 w 21772"/>
                    <a:gd name="T7" fmla="*/ 2147483646 h 44813"/>
                    <a:gd name="T8" fmla="*/ 2147483646 w 21772"/>
                    <a:gd name="T9" fmla="*/ 2147483646 h 44813"/>
                    <a:gd name="T10" fmla="*/ 2147483646 w 21772"/>
                    <a:gd name="T11" fmla="*/ 2147483646 h 44813"/>
                    <a:gd name="T12" fmla="*/ 2147483646 w 21772"/>
                    <a:gd name="T13" fmla="*/ 2147483646 h 44813"/>
                    <a:gd name="T14" fmla="*/ 2147483646 w 21772"/>
                    <a:gd name="T15" fmla="*/ 2147483646 h 44813"/>
                    <a:gd name="T16" fmla="*/ 2147483646 w 21772"/>
                    <a:gd name="T17" fmla="*/ 599309250 h 44813"/>
                    <a:gd name="T18" fmla="*/ 0 w 21772"/>
                    <a:gd name="T19" fmla="*/ 0 h 448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772" h="44813" extrusionOk="0">
                      <a:moveTo>
                        <a:pt x="0" y="0"/>
                      </a:moveTo>
                      <a:cubicBezTo>
                        <a:pt x="0" y="535"/>
                        <a:pt x="67" y="1069"/>
                        <a:pt x="201" y="1587"/>
                      </a:cubicBezTo>
                      <a:cubicBezTo>
                        <a:pt x="585" y="3175"/>
                        <a:pt x="1304" y="4662"/>
                        <a:pt x="2340" y="5915"/>
                      </a:cubicBezTo>
                      <a:lnTo>
                        <a:pt x="14253" y="20869"/>
                      </a:lnTo>
                      <a:lnTo>
                        <a:pt x="13501" y="44461"/>
                      </a:lnTo>
                      <a:lnTo>
                        <a:pt x="20535" y="44812"/>
                      </a:lnTo>
                      <a:lnTo>
                        <a:pt x="21755" y="20351"/>
                      </a:lnTo>
                      <a:cubicBezTo>
                        <a:pt x="21772" y="19900"/>
                        <a:pt x="21688" y="19432"/>
                        <a:pt x="21488" y="19031"/>
                      </a:cubicBezTo>
                      <a:cubicBezTo>
                        <a:pt x="19633" y="15088"/>
                        <a:pt x="12699" y="568"/>
                        <a:pt x="12699" y="56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3" name="Google Shape;3395;p59"/>
                <p:cNvSpPr>
                  <a:spLocks/>
                </p:cNvSpPr>
                <p:nvPr/>
              </p:nvSpPr>
              <p:spPr bwMode="auto">
                <a:xfrm>
                  <a:off x="4089812" y="2745953"/>
                  <a:ext cx="2121197" cy="1624230"/>
                </a:xfrm>
                <a:custGeom>
                  <a:avLst/>
                  <a:gdLst>
                    <a:gd name="T0" fmla="*/ 2147483646 w 66184"/>
                    <a:gd name="T1" fmla="*/ 0 h 50678"/>
                    <a:gd name="T2" fmla="*/ 1053900 w 66184"/>
                    <a:gd name="T3" fmla="*/ 2147483646 h 50678"/>
                    <a:gd name="T4" fmla="*/ 2147483646 w 66184"/>
                    <a:gd name="T5" fmla="*/ 2147483646 h 50678"/>
                    <a:gd name="T6" fmla="*/ 2147483646 w 66184"/>
                    <a:gd name="T7" fmla="*/ 2147483646 h 50678"/>
                    <a:gd name="T8" fmla="*/ 2147483646 w 66184"/>
                    <a:gd name="T9" fmla="*/ 0 h 50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184" h="50678" extrusionOk="0">
                      <a:moveTo>
                        <a:pt x="62641" y="0"/>
                      </a:moveTo>
                      <a:lnTo>
                        <a:pt x="1" y="4395"/>
                      </a:lnTo>
                      <a:lnTo>
                        <a:pt x="3075" y="50677"/>
                      </a:lnTo>
                      <a:lnTo>
                        <a:pt x="66183" y="46066"/>
                      </a:lnTo>
                      <a:lnTo>
                        <a:pt x="626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4" name="Google Shape;3396;p59"/>
                <p:cNvSpPr>
                  <a:spLocks/>
                </p:cNvSpPr>
                <p:nvPr/>
              </p:nvSpPr>
              <p:spPr bwMode="auto">
                <a:xfrm>
                  <a:off x="4087120" y="2743806"/>
                  <a:ext cx="2123889" cy="1629037"/>
                </a:xfrm>
                <a:custGeom>
                  <a:avLst/>
                  <a:gdLst>
                    <a:gd name="T0" fmla="*/ 2147483646 w 66268"/>
                    <a:gd name="T1" fmla="*/ 2147483646 h 50828"/>
                    <a:gd name="T2" fmla="*/ 2147483646 w 66268"/>
                    <a:gd name="T3" fmla="*/ 2147483646 h 50828"/>
                    <a:gd name="T4" fmla="*/ 2147483646 w 66268"/>
                    <a:gd name="T5" fmla="*/ 2147483646 h 50828"/>
                    <a:gd name="T6" fmla="*/ 2147483646 w 66268"/>
                    <a:gd name="T7" fmla="*/ 2147483646 h 50828"/>
                    <a:gd name="T8" fmla="*/ 2147483646 w 66268"/>
                    <a:gd name="T9" fmla="*/ 2147483646 h 50828"/>
                    <a:gd name="T10" fmla="*/ 2147483646 w 66268"/>
                    <a:gd name="T11" fmla="*/ 2147483646 h 50828"/>
                    <a:gd name="T12" fmla="*/ 2147483646 w 66268"/>
                    <a:gd name="T13" fmla="*/ 2147483646 h 50828"/>
                    <a:gd name="T14" fmla="*/ 2147483646 w 66268"/>
                    <a:gd name="T15" fmla="*/ 2147483646 h 50828"/>
                    <a:gd name="T16" fmla="*/ 2147483646 w 66268"/>
                    <a:gd name="T17" fmla="*/ 2147483646 h 50828"/>
                    <a:gd name="T18" fmla="*/ 2147483646 w 66268"/>
                    <a:gd name="T19" fmla="*/ 2147483646 h 50828"/>
                    <a:gd name="T20" fmla="*/ 2147483646 w 66268"/>
                    <a:gd name="T21" fmla="*/ 2147483646 h 50828"/>
                    <a:gd name="T22" fmla="*/ 2147483646 w 66268"/>
                    <a:gd name="T23" fmla="*/ 2147483646 h 50828"/>
                    <a:gd name="T24" fmla="*/ 2147483646 w 66268"/>
                    <a:gd name="T25" fmla="*/ 2147483646 h 50828"/>
                    <a:gd name="T26" fmla="*/ 2147483646 w 66268"/>
                    <a:gd name="T27" fmla="*/ 2147483646 h 50828"/>
                    <a:gd name="T28" fmla="*/ 2147483646 w 66268"/>
                    <a:gd name="T29" fmla="*/ 0 h 50828"/>
                    <a:gd name="T30" fmla="*/ 89678864 w 66268"/>
                    <a:gd name="T31" fmla="*/ 2147483646 h 50828"/>
                    <a:gd name="T32" fmla="*/ 1053900 w 66268"/>
                    <a:gd name="T33" fmla="*/ 2147483646 h 50828"/>
                    <a:gd name="T34" fmla="*/ 1053900 w 66268"/>
                    <a:gd name="T35" fmla="*/ 2147483646 h 50828"/>
                    <a:gd name="T36" fmla="*/ 35884263 w 66268"/>
                    <a:gd name="T37" fmla="*/ 2147483646 h 50828"/>
                    <a:gd name="T38" fmla="*/ 2147483646 w 66268"/>
                    <a:gd name="T39" fmla="*/ 2147483646 h 50828"/>
                    <a:gd name="T40" fmla="*/ 2147483646 w 66268"/>
                    <a:gd name="T41" fmla="*/ 2147483646 h 50828"/>
                    <a:gd name="T42" fmla="*/ 2147483646 w 66268"/>
                    <a:gd name="T43" fmla="*/ 2147483646 h 50828"/>
                    <a:gd name="T44" fmla="*/ 2147483646 w 66268"/>
                    <a:gd name="T45" fmla="*/ 2147483646 h 50828"/>
                    <a:gd name="T46" fmla="*/ 2147483646 w 66268"/>
                    <a:gd name="T47" fmla="*/ 2147483646 h 50828"/>
                    <a:gd name="T48" fmla="*/ 2147483646 w 66268"/>
                    <a:gd name="T49" fmla="*/ 2147483646 h 50828"/>
                    <a:gd name="T50" fmla="*/ 2147483646 w 66268"/>
                    <a:gd name="T51" fmla="*/ 2147483646 h 50828"/>
                    <a:gd name="T52" fmla="*/ 2147483646 w 66268"/>
                    <a:gd name="T53" fmla="*/ 2147483646 h 50828"/>
                    <a:gd name="T54" fmla="*/ 2147483646 w 66268"/>
                    <a:gd name="T55" fmla="*/ 2147483646 h 50828"/>
                    <a:gd name="T56" fmla="*/ 2147483646 w 66268"/>
                    <a:gd name="T57" fmla="*/ 2147483646 h 50828"/>
                    <a:gd name="T58" fmla="*/ 2147483646 w 66268"/>
                    <a:gd name="T59" fmla="*/ 2147483646 h 50828"/>
                    <a:gd name="T60" fmla="*/ 2147483646 w 66268"/>
                    <a:gd name="T61" fmla="*/ 2147483646 h 50828"/>
                    <a:gd name="T62" fmla="*/ 2147483646 w 66268"/>
                    <a:gd name="T63" fmla="*/ 2147483646 h 50828"/>
                    <a:gd name="T64" fmla="*/ 195193053 w 66268"/>
                    <a:gd name="T65" fmla="*/ 2147483646 h 50828"/>
                    <a:gd name="T66" fmla="*/ 179357695 w 66268"/>
                    <a:gd name="T67" fmla="*/ 2147483646 h 50828"/>
                    <a:gd name="T68" fmla="*/ 179357695 w 66268"/>
                    <a:gd name="T69" fmla="*/ 2147483646 h 50828"/>
                    <a:gd name="T70" fmla="*/ 2147483646 w 66268"/>
                    <a:gd name="T71" fmla="*/ 145613082 h 50828"/>
                    <a:gd name="T72" fmla="*/ 2147483646 w 66268"/>
                    <a:gd name="T73" fmla="*/ 145613082 h 50828"/>
                    <a:gd name="T74" fmla="*/ 2147483646 w 66268"/>
                    <a:gd name="T75" fmla="*/ 2147483646 h 50828"/>
                    <a:gd name="T76" fmla="*/ 2147483646 w 66268"/>
                    <a:gd name="T77" fmla="*/ 2147483646 h 50828"/>
                    <a:gd name="T78" fmla="*/ 2147483646 w 66268"/>
                    <a:gd name="T79" fmla="*/ 2147483646 h 50828"/>
                    <a:gd name="T80" fmla="*/ 2147483646 w 66268"/>
                    <a:gd name="T81" fmla="*/ 2147483646 h 50828"/>
                    <a:gd name="T82" fmla="*/ 2147483646 w 66268"/>
                    <a:gd name="T83" fmla="*/ 2147483646 h 50828"/>
                    <a:gd name="T84" fmla="*/ 2147483646 w 66268"/>
                    <a:gd name="T85" fmla="*/ 2147483646 h 50828"/>
                    <a:gd name="T86" fmla="*/ 2147483646 w 66268"/>
                    <a:gd name="T87" fmla="*/ 70682796 h 50828"/>
                    <a:gd name="T88" fmla="*/ 2147483646 w 66268"/>
                    <a:gd name="T89" fmla="*/ 0 h 50828"/>
                    <a:gd name="T90" fmla="*/ 2147483646 w 66268"/>
                    <a:gd name="T91" fmla="*/ 0 h 508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66268" h="50828" extrusionOk="0">
                      <a:moveTo>
                        <a:pt x="66197" y="45245"/>
                      </a:moveTo>
                      <a:lnTo>
                        <a:pt x="66197" y="45245"/>
                      </a:lnTo>
                      <a:cubicBezTo>
                        <a:pt x="66198" y="45263"/>
                        <a:pt x="66199" y="45280"/>
                        <a:pt x="66200" y="45297"/>
                      </a:cubicBezTo>
                      <a:cubicBezTo>
                        <a:pt x="66201" y="45308"/>
                        <a:pt x="66202" y="45319"/>
                        <a:pt x="66203" y="45329"/>
                      </a:cubicBezTo>
                      <a:cubicBezTo>
                        <a:pt x="66202" y="45313"/>
                        <a:pt x="66201" y="45297"/>
                        <a:pt x="66200" y="45280"/>
                      </a:cubicBezTo>
                      <a:cubicBezTo>
                        <a:pt x="66199" y="45269"/>
                        <a:pt x="66198" y="45257"/>
                        <a:pt x="66197" y="45245"/>
                      </a:cubicBezTo>
                      <a:close/>
                      <a:moveTo>
                        <a:pt x="66203" y="45329"/>
                      </a:moveTo>
                      <a:cubicBezTo>
                        <a:pt x="66236" y="45865"/>
                        <a:pt x="66267" y="46133"/>
                        <a:pt x="66267" y="46133"/>
                      </a:cubicBezTo>
                      <a:cubicBezTo>
                        <a:pt x="66267" y="46133"/>
                        <a:pt x="66251" y="45860"/>
                        <a:pt x="66203" y="45329"/>
                      </a:cubicBezTo>
                      <a:close/>
                      <a:moveTo>
                        <a:pt x="65966" y="46149"/>
                      </a:moveTo>
                      <a:lnTo>
                        <a:pt x="65857" y="46158"/>
                      </a:lnTo>
                      <a:cubicBezTo>
                        <a:pt x="65896" y="46155"/>
                        <a:pt x="65933" y="46152"/>
                        <a:pt x="65966" y="46149"/>
                      </a:cubicBezTo>
                      <a:close/>
                      <a:moveTo>
                        <a:pt x="62708" y="0"/>
                      </a:moveTo>
                      <a:lnTo>
                        <a:pt x="85" y="4378"/>
                      </a:lnTo>
                      <a:lnTo>
                        <a:pt x="1" y="4378"/>
                      </a:lnTo>
                      <a:lnTo>
                        <a:pt x="1" y="4462"/>
                      </a:lnTo>
                      <a:cubicBezTo>
                        <a:pt x="18" y="4562"/>
                        <a:pt x="18" y="4679"/>
                        <a:pt x="34" y="4796"/>
                      </a:cubicBezTo>
                      <a:cubicBezTo>
                        <a:pt x="1120" y="21287"/>
                        <a:pt x="2156" y="36909"/>
                        <a:pt x="3092" y="50744"/>
                      </a:cubicBezTo>
                      <a:lnTo>
                        <a:pt x="3092" y="50828"/>
                      </a:lnTo>
                      <a:lnTo>
                        <a:pt x="3159" y="50811"/>
                      </a:lnTo>
                      <a:cubicBezTo>
                        <a:pt x="21839" y="49441"/>
                        <a:pt x="37629" y="48271"/>
                        <a:pt x="48740" y="47453"/>
                      </a:cubicBezTo>
                      <a:lnTo>
                        <a:pt x="61672" y="46483"/>
                      </a:lnTo>
                      <a:lnTo>
                        <a:pt x="65098" y="46216"/>
                      </a:lnTo>
                      <a:lnTo>
                        <a:pt x="65857" y="46158"/>
                      </a:lnTo>
                      <a:cubicBezTo>
                        <a:pt x="65662" y="46172"/>
                        <a:pt x="65401" y="46186"/>
                        <a:pt x="65081" y="46199"/>
                      </a:cubicBezTo>
                      <a:lnTo>
                        <a:pt x="61639" y="46450"/>
                      </a:lnTo>
                      <a:lnTo>
                        <a:pt x="48690" y="47386"/>
                      </a:lnTo>
                      <a:lnTo>
                        <a:pt x="3221" y="50673"/>
                      </a:lnTo>
                      <a:cubicBezTo>
                        <a:pt x="2303" y="36839"/>
                        <a:pt x="1269" y="21242"/>
                        <a:pt x="185" y="4796"/>
                      </a:cubicBezTo>
                      <a:cubicBezTo>
                        <a:pt x="185" y="4705"/>
                        <a:pt x="175" y="4613"/>
                        <a:pt x="170" y="4522"/>
                      </a:cubicBezTo>
                      <a:lnTo>
                        <a:pt x="62662" y="138"/>
                      </a:lnTo>
                      <a:cubicBezTo>
                        <a:pt x="63747" y="14049"/>
                        <a:pt x="64647" y="25541"/>
                        <a:pt x="65265" y="33551"/>
                      </a:cubicBezTo>
                      <a:cubicBezTo>
                        <a:pt x="65582" y="37561"/>
                        <a:pt x="65833" y="40702"/>
                        <a:pt x="66000" y="42841"/>
                      </a:cubicBezTo>
                      <a:cubicBezTo>
                        <a:pt x="66082" y="43888"/>
                        <a:pt x="66147" y="44694"/>
                        <a:pt x="66197" y="45245"/>
                      </a:cubicBezTo>
                      <a:cubicBezTo>
                        <a:pt x="66163" y="44695"/>
                        <a:pt x="66098" y="43894"/>
                        <a:pt x="66033" y="42874"/>
                      </a:cubicBezTo>
                      <a:cubicBezTo>
                        <a:pt x="65866" y="40736"/>
                        <a:pt x="65632" y="37595"/>
                        <a:pt x="65332" y="33585"/>
                      </a:cubicBezTo>
                      <a:cubicBezTo>
                        <a:pt x="64713" y="25564"/>
                        <a:pt x="63844" y="14036"/>
                        <a:pt x="62775" y="67"/>
                      </a:cubicBezTo>
                      <a:lnTo>
                        <a:pt x="62775" y="0"/>
                      </a:lnTo>
                      <a:lnTo>
                        <a:pt x="6270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5" name="Google Shape;3397;p59"/>
                <p:cNvSpPr>
                  <a:spLocks/>
                </p:cNvSpPr>
                <p:nvPr/>
              </p:nvSpPr>
              <p:spPr bwMode="auto">
                <a:xfrm>
                  <a:off x="5719363" y="2970848"/>
                  <a:ext cx="72337" cy="1140147"/>
                </a:xfrm>
                <a:custGeom>
                  <a:avLst/>
                  <a:gdLst>
                    <a:gd name="T0" fmla="*/ 142454052 w 2257"/>
                    <a:gd name="T1" fmla="*/ 1053900 h 35574"/>
                    <a:gd name="T2" fmla="*/ 141400150 w 2257"/>
                    <a:gd name="T3" fmla="*/ 1053900 h 35574"/>
                    <a:gd name="T4" fmla="*/ 952796939 w 2257"/>
                    <a:gd name="T5" fmla="*/ 2147483646 h 35574"/>
                    <a:gd name="T6" fmla="*/ 2147483646 w 2257"/>
                    <a:gd name="T7" fmla="*/ 2147483646 h 35574"/>
                    <a:gd name="T8" fmla="*/ 1446627600 w 2257"/>
                    <a:gd name="T9" fmla="*/ 2147483646 h 35574"/>
                    <a:gd name="T10" fmla="*/ 142454052 w 2257"/>
                    <a:gd name="T11" fmla="*/ 1053900 h 355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7" h="35574" extrusionOk="0">
                      <a:moveTo>
                        <a:pt x="135" y="1"/>
                      </a:moveTo>
                      <a:cubicBezTo>
                        <a:pt x="135" y="1"/>
                        <a:pt x="135" y="1"/>
                        <a:pt x="134" y="1"/>
                      </a:cubicBezTo>
                      <a:cubicBezTo>
                        <a:pt x="1" y="1"/>
                        <a:pt x="352" y="7971"/>
                        <a:pt x="903" y="17795"/>
                      </a:cubicBezTo>
                      <a:cubicBezTo>
                        <a:pt x="1454" y="27620"/>
                        <a:pt x="2006" y="35573"/>
                        <a:pt x="2139" y="35573"/>
                      </a:cubicBezTo>
                      <a:cubicBezTo>
                        <a:pt x="2256" y="35557"/>
                        <a:pt x="1922" y="27587"/>
                        <a:pt x="1371" y="17762"/>
                      </a:cubicBezTo>
                      <a:cubicBezTo>
                        <a:pt x="820" y="7948"/>
                        <a:pt x="269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6" name="Google Shape;3398;p59"/>
                <p:cNvSpPr>
                  <a:spLocks/>
                </p:cNvSpPr>
                <p:nvPr/>
              </p:nvSpPr>
              <p:spPr bwMode="auto">
                <a:xfrm>
                  <a:off x="5539979" y="2967643"/>
                  <a:ext cx="72305" cy="1140115"/>
                </a:xfrm>
                <a:custGeom>
                  <a:avLst/>
                  <a:gdLst>
                    <a:gd name="T0" fmla="*/ 141400344 w 2256"/>
                    <a:gd name="T1" fmla="*/ 1053900 h 35573"/>
                    <a:gd name="T2" fmla="*/ 141400344 w 2256"/>
                    <a:gd name="T3" fmla="*/ 1053900 h 35573"/>
                    <a:gd name="T4" fmla="*/ 952799266 w 2256"/>
                    <a:gd name="T5" fmla="*/ 2147483646 h 35573"/>
                    <a:gd name="T6" fmla="*/ 2147483646 w 2256"/>
                    <a:gd name="T7" fmla="*/ 2147483646 h 35573"/>
                    <a:gd name="T8" fmla="*/ 1445576718 w 2256"/>
                    <a:gd name="T9" fmla="*/ 2147483646 h 35573"/>
                    <a:gd name="T10" fmla="*/ 141400344 w 2256"/>
                    <a:gd name="T11" fmla="*/ 1053900 h 355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" h="35573" extrusionOk="0">
                      <a:moveTo>
                        <a:pt x="134" y="1"/>
                      </a:moveTo>
                      <a:cubicBezTo>
                        <a:pt x="134" y="1"/>
                        <a:pt x="134" y="1"/>
                        <a:pt x="134" y="1"/>
                      </a:cubicBezTo>
                      <a:cubicBezTo>
                        <a:pt x="0" y="1"/>
                        <a:pt x="351" y="7971"/>
                        <a:pt x="903" y="17795"/>
                      </a:cubicBezTo>
                      <a:cubicBezTo>
                        <a:pt x="1437" y="27620"/>
                        <a:pt x="2005" y="35573"/>
                        <a:pt x="2122" y="35573"/>
                      </a:cubicBezTo>
                      <a:cubicBezTo>
                        <a:pt x="2256" y="35573"/>
                        <a:pt x="1922" y="27603"/>
                        <a:pt x="1370" y="17778"/>
                      </a:cubicBezTo>
                      <a:cubicBezTo>
                        <a:pt x="820" y="7964"/>
                        <a:pt x="269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7" name="Google Shape;3399;p59"/>
                <p:cNvSpPr>
                  <a:spLocks/>
                </p:cNvSpPr>
                <p:nvPr/>
              </p:nvSpPr>
              <p:spPr bwMode="auto">
                <a:xfrm>
                  <a:off x="4990001" y="2975688"/>
                  <a:ext cx="72337" cy="1140115"/>
                </a:xfrm>
                <a:custGeom>
                  <a:avLst/>
                  <a:gdLst>
                    <a:gd name="T0" fmla="*/ 142454052 w 2257"/>
                    <a:gd name="T1" fmla="*/ 0 h 35573"/>
                    <a:gd name="T2" fmla="*/ 141400150 w 2257"/>
                    <a:gd name="T3" fmla="*/ 0 h 35573"/>
                    <a:gd name="T4" fmla="*/ 952796939 w 2257"/>
                    <a:gd name="T5" fmla="*/ 2147483646 h 35573"/>
                    <a:gd name="T6" fmla="*/ 2147483646 w 2257"/>
                    <a:gd name="T7" fmla="*/ 2147483646 h 35573"/>
                    <a:gd name="T8" fmla="*/ 2147483646 w 2257"/>
                    <a:gd name="T9" fmla="*/ 2147483646 h 35573"/>
                    <a:gd name="T10" fmla="*/ 1446627600 w 2257"/>
                    <a:gd name="T11" fmla="*/ 2147483646 h 35573"/>
                    <a:gd name="T12" fmla="*/ 142454052 w 2257"/>
                    <a:gd name="T13" fmla="*/ 0 h 355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57" h="35573" extrusionOk="0">
                      <a:moveTo>
                        <a:pt x="135" y="0"/>
                      </a:moveTo>
                      <a:cubicBezTo>
                        <a:pt x="135" y="0"/>
                        <a:pt x="134" y="0"/>
                        <a:pt x="134" y="0"/>
                      </a:cubicBezTo>
                      <a:cubicBezTo>
                        <a:pt x="1" y="0"/>
                        <a:pt x="352" y="7970"/>
                        <a:pt x="903" y="17795"/>
                      </a:cubicBezTo>
                      <a:cubicBezTo>
                        <a:pt x="1454" y="27609"/>
                        <a:pt x="2005" y="35573"/>
                        <a:pt x="2122" y="35573"/>
                      </a:cubicBezTo>
                      <a:cubicBezTo>
                        <a:pt x="2122" y="35573"/>
                        <a:pt x="2123" y="35573"/>
                        <a:pt x="2123" y="35573"/>
                      </a:cubicBezTo>
                      <a:cubicBezTo>
                        <a:pt x="2256" y="35573"/>
                        <a:pt x="1922" y="27603"/>
                        <a:pt x="1371" y="17778"/>
                      </a:cubicBezTo>
                      <a:cubicBezTo>
                        <a:pt x="820" y="7964"/>
                        <a:pt x="269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8" name="Google Shape;3400;p59"/>
                <p:cNvSpPr>
                  <a:spLocks/>
                </p:cNvSpPr>
                <p:nvPr/>
              </p:nvSpPr>
              <p:spPr bwMode="auto">
                <a:xfrm>
                  <a:off x="5164032" y="2968188"/>
                  <a:ext cx="72337" cy="1140115"/>
                </a:xfrm>
                <a:custGeom>
                  <a:avLst/>
                  <a:gdLst>
                    <a:gd name="T0" fmla="*/ 124510822 w 2257"/>
                    <a:gd name="T1" fmla="*/ 0 h 35573"/>
                    <a:gd name="T2" fmla="*/ 934854703 w 2257"/>
                    <a:gd name="T3" fmla="*/ 2147483646 h 35573"/>
                    <a:gd name="T4" fmla="*/ 2147483646 w 2257"/>
                    <a:gd name="T5" fmla="*/ 2147483646 h 35573"/>
                    <a:gd name="T6" fmla="*/ 2147483646 w 2257"/>
                    <a:gd name="T7" fmla="*/ 2147483646 h 35573"/>
                    <a:gd name="T8" fmla="*/ 1428685396 w 2257"/>
                    <a:gd name="T9" fmla="*/ 2147483646 h 35573"/>
                    <a:gd name="T10" fmla="*/ 124510822 w 2257"/>
                    <a:gd name="T11" fmla="*/ 0 h 355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7" h="35573" extrusionOk="0">
                      <a:moveTo>
                        <a:pt x="118" y="0"/>
                      </a:moveTo>
                      <a:cubicBezTo>
                        <a:pt x="1" y="0"/>
                        <a:pt x="335" y="7987"/>
                        <a:pt x="886" y="17795"/>
                      </a:cubicBezTo>
                      <a:cubicBezTo>
                        <a:pt x="1437" y="27626"/>
                        <a:pt x="1988" y="35573"/>
                        <a:pt x="2122" y="35573"/>
                      </a:cubicBezTo>
                      <a:cubicBezTo>
                        <a:pt x="2123" y="35573"/>
                        <a:pt x="2123" y="35573"/>
                        <a:pt x="2123" y="35573"/>
                      </a:cubicBezTo>
                      <a:cubicBezTo>
                        <a:pt x="2257" y="35573"/>
                        <a:pt x="1906" y="27603"/>
                        <a:pt x="1354" y="17778"/>
                      </a:cubicBezTo>
                      <a:cubicBezTo>
                        <a:pt x="803" y="7954"/>
                        <a:pt x="252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29" name="Google Shape;3401;p59"/>
                <p:cNvSpPr>
                  <a:spLocks/>
                </p:cNvSpPr>
                <p:nvPr/>
              </p:nvSpPr>
              <p:spPr bwMode="auto">
                <a:xfrm>
                  <a:off x="5337551" y="2960688"/>
                  <a:ext cx="72337" cy="1140660"/>
                </a:xfrm>
                <a:custGeom>
                  <a:avLst/>
                  <a:gdLst>
                    <a:gd name="T0" fmla="*/ 141400150 w 2257"/>
                    <a:gd name="T1" fmla="*/ 0 h 35590"/>
                    <a:gd name="T2" fmla="*/ 141400150 w 2257"/>
                    <a:gd name="T3" fmla="*/ 0 h 35590"/>
                    <a:gd name="T4" fmla="*/ 934854703 w 2257"/>
                    <a:gd name="T5" fmla="*/ 2147483646 h 35590"/>
                    <a:gd name="T6" fmla="*/ 2147483646 w 2257"/>
                    <a:gd name="T7" fmla="*/ 2147483646 h 35590"/>
                    <a:gd name="T8" fmla="*/ 1446627600 w 2257"/>
                    <a:gd name="T9" fmla="*/ 2147483646 h 35590"/>
                    <a:gd name="T10" fmla="*/ 141400150 w 2257"/>
                    <a:gd name="T11" fmla="*/ 0 h 355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7" h="35590" extrusionOk="0">
                      <a:moveTo>
                        <a:pt x="134" y="0"/>
                      </a:moveTo>
                      <a:lnTo>
                        <a:pt x="134" y="0"/>
                      </a:lnTo>
                      <a:cubicBezTo>
                        <a:pt x="1" y="17"/>
                        <a:pt x="335" y="7987"/>
                        <a:pt x="886" y="17812"/>
                      </a:cubicBezTo>
                      <a:cubicBezTo>
                        <a:pt x="1437" y="27636"/>
                        <a:pt x="1989" y="35589"/>
                        <a:pt x="2122" y="35589"/>
                      </a:cubicBezTo>
                      <a:cubicBezTo>
                        <a:pt x="2256" y="35573"/>
                        <a:pt x="1905" y="27603"/>
                        <a:pt x="1371" y="17778"/>
                      </a:cubicBezTo>
                      <a:cubicBezTo>
                        <a:pt x="819" y="7954"/>
                        <a:pt x="268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30" name="Google Shape;3402;p59"/>
                <p:cNvSpPr>
                  <a:spLocks/>
                </p:cNvSpPr>
                <p:nvPr/>
              </p:nvSpPr>
              <p:spPr bwMode="auto">
                <a:xfrm>
                  <a:off x="4796675" y="3000847"/>
                  <a:ext cx="72337" cy="1140659"/>
                </a:xfrm>
                <a:custGeom>
                  <a:avLst/>
                  <a:gdLst>
                    <a:gd name="T0" fmla="*/ 142454052 w 2257"/>
                    <a:gd name="T1" fmla="*/ 0 h 35590"/>
                    <a:gd name="T2" fmla="*/ 952796939 w 2257"/>
                    <a:gd name="T3" fmla="*/ 2147483646 h 35590"/>
                    <a:gd name="T4" fmla="*/ 2147483646 w 2257"/>
                    <a:gd name="T5" fmla="*/ 2147483646 h 35590"/>
                    <a:gd name="T6" fmla="*/ 1446627600 w 2257"/>
                    <a:gd name="T7" fmla="*/ 2147483646 h 35590"/>
                    <a:gd name="T8" fmla="*/ 142454052 w 2257"/>
                    <a:gd name="T9" fmla="*/ 0 h 355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57" h="35590" extrusionOk="0">
                      <a:moveTo>
                        <a:pt x="135" y="0"/>
                      </a:moveTo>
                      <a:cubicBezTo>
                        <a:pt x="1" y="17"/>
                        <a:pt x="352" y="7987"/>
                        <a:pt x="903" y="17812"/>
                      </a:cubicBezTo>
                      <a:cubicBezTo>
                        <a:pt x="1454" y="27636"/>
                        <a:pt x="2006" y="35590"/>
                        <a:pt x="2140" y="35590"/>
                      </a:cubicBezTo>
                      <a:cubicBezTo>
                        <a:pt x="2256" y="35573"/>
                        <a:pt x="1922" y="27603"/>
                        <a:pt x="1371" y="17778"/>
                      </a:cubicBezTo>
                      <a:cubicBezTo>
                        <a:pt x="820" y="7954"/>
                        <a:pt x="26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31" name="Google Shape;3403;p59"/>
                <p:cNvSpPr>
                  <a:spLocks/>
                </p:cNvSpPr>
                <p:nvPr/>
              </p:nvSpPr>
              <p:spPr bwMode="auto">
                <a:xfrm>
                  <a:off x="4606587" y="3012641"/>
                  <a:ext cx="72305" cy="1140115"/>
                </a:xfrm>
                <a:custGeom>
                  <a:avLst/>
                  <a:gdLst>
                    <a:gd name="T0" fmla="*/ 141400344 w 2256"/>
                    <a:gd name="T1" fmla="*/ 0 h 35573"/>
                    <a:gd name="T2" fmla="*/ 141400344 w 2256"/>
                    <a:gd name="T3" fmla="*/ 0 h 35573"/>
                    <a:gd name="T4" fmla="*/ 934855992 w 2256"/>
                    <a:gd name="T5" fmla="*/ 2147483646 h 35573"/>
                    <a:gd name="T6" fmla="*/ 2147483646 w 2256"/>
                    <a:gd name="T7" fmla="*/ 2147483646 h 35573"/>
                    <a:gd name="T8" fmla="*/ 1428688405 w 2256"/>
                    <a:gd name="T9" fmla="*/ 2147483646 h 35573"/>
                    <a:gd name="T10" fmla="*/ 141400344 w 2256"/>
                    <a:gd name="T11" fmla="*/ 0 h 355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" h="35573" extrusionOk="0">
                      <a:moveTo>
                        <a:pt x="134" y="0"/>
                      </a:move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0" y="0"/>
                        <a:pt x="334" y="7970"/>
                        <a:pt x="886" y="17795"/>
                      </a:cubicBezTo>
                      <a:cubicBezTo>
                        <a:pt x="1437" y="27619"/>
                        <a:pt x="1989" y="35572"/>
                        <a:pt x="2122" y="35572"/>
                      </a:cubicBezTo>
                      <a:cubicBezTo>
                        <a:pt x="2256" y="35572"/>
                        <a:pt x="1905" y="27603"/>
                        <a:pt x="1354" y="17778"/>
                      </a:cubicBezTo>
                      <a:cubicBezTo>
                        <a:pt x="803" y="7964"/>
                        <a:pt x="252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32" name="Google Shape;3404;p59"/>
                <p:cNvSpPr>
                  <a:spLocks/>
                </p:cNvSpPr>
                <p:nvPr/>
              </p:nvSpPr>
              <p:spPr bwMode="auto">
                <a:xfrm>
                  <a:off x="4415953" y="3023859"/>
                  <a:ext cx="72305" cy="1140147"/>
                </a:xfrm>
                <a:custGeom>
                  <a:avLst/>
                  <a:gdLst>
                    <a:gd name="T0" fmla="*/ 141400344 w 2256"/>
                    <a:gd name="T1" fmla="*/ 1053900 h 35574"/>
                    <a:gd name="T2" fmla="*/ 951745363 w 2256"/>
                    <a:gd name="T3" fmla="*/ 2147483646 h 35574"/>
                    <a:gd name="T4" fmla="*/ 2147483646 w 2256"/>
                    <a:gd name="T5" fmla="*/ 2147483646 h 35574"/>
                    <a:gd name="T6" fmla="*/ 2147483646 w 2256"/>
                    <a:gd name="T7" fmla="*/ 2147483646 h 35574"/>
                    <a:gd name="T8" fmla="*/ 1445576718 w 2256"/>
                    <a:gd name="T9" fmla="*/ 2147483646 h 35574"/>
                    <a:gd name="T10" fmla="*/ 141400344 w 2256"/>
                    <a:gd name="T11" fmla="*/ 1053900 h 355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" h="35574" extrusionOk="0">
                      <a:moveTo>
                        <a:pt x="134" y="1"/>
                      </a:moveTo>
                      <a:cubicBezTo>
                        <a:pt x="0" y="1"/>
                        <a:pt x="351" y="7988"/>
                        <a:pt x="902" y="17796"/>
                      </a:cubicBezTo>
                      <a:cubicBezTo>
                        <a:pt x="1453" y="27627"/>
                        <a:pt x="2004" y="35573"/>
                        <a:pt x="2122" y="35573"/>
                      </a:cubicBezTo>
                      <a:cubicBezTo>
                        <a:pt x="2122" y="35573"/>
                        <a:pt x="2122" y="35573"/>
                        <a:pt x="2122" y="35573"/>
                      </a:cubicBezTo>
                      <a:cubicBezTo>
                        <a:pt x="2256" y="35573"/>
                        <a:pt x="1922" y="27603"/>
                        <a:pt x="1370" y="17779"/>
                      </a:cubicBezTo>
                      <a:cubicBezTo>
                        <a:pt x="819" y="7954"/>
                        <a:pt x="267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33" name="Google Shape;3405;p59"/>
                <p:cNvSpPr>
                  <a:spLocks/>
                </p:cNvSpPr>
                <p:nvPr/>
              </p:nvSpPr>
              <p:spPr bwMode="auto">
                <a:xfrm>
                  <a:off x="4444862" y="2600831"/>
                  <a:ext cx="626578" cy="660486"/>
                </a:xfrm>
                <a:custGeom>
                  <a:avLst/>
                  <a:gdLst>
                    <a:gd name="T0" fmla="*/ 2147483646 w 19550"/>
                    <a:gd name="T1" fmla="*/ 0 h 20608"/>
                    <a:gd name="T2" fmla="*/ 1410737515 w 19550"/>
                    <a:gd name="T3" fmla="*/ 2147483646 h 20608"/>
                    <a:gd name="T4" fmla="*/ 2147483646 w 19550"/>
                    <a:gd name="T5" fmla="*/ 2147483646 h 20608"/>
                    <a:gd name="T6" fmla="*/ 2147483646 w 19550"/>
                    <a:gd name="T7" fmla="*/ 2147483646 h 20608"/>
                    <a:gd name="T8" fmla="*/ 2147483646 w 19550"/>
                    <a:gd name="T9" fmla="*/ 2147483646 h 20608"/>
                    <a:gd name="T10" fmla="*/ 2147483646 w 19550"/>
                    <a:gd name="T11" fmla="*/ 2147483646 h 20608"/>
                    <a:gd name="T12" fmla="*/ 2147483646 w 19550"/>
                    <a:gd name="T13" fmla="*/ 2147483646 h 20608"/>
                    <a:gd name="T14" fmla="*/ 2147483646 w 19550"/>
                    <a:gd name="T15" fmla="*/ 2147483646 h 20608"/>
                    <a:gd name="T16" fmla="*/ 2147483646 w 19550"/>
                    <a:gd name="T17" fmla="*/ 2147483646 h 20608"/>
                    <a:gd name="T18" fmla="*/ 2147483646 w 19550"/>
                    <a:gd name="T19" fmla="*/ 2147483646 h 20608"/>
                    <a:gd name="T20" fmla="*/ 2147483646 w 19550"/>
                    <a:gd name="T21" fmla="*/ 2147483646 h 20608"/>
                    <a:gd name="T22" fmla="*/ 2147483646 w 19550"/>
                    <a:gd name="T23" fmla="*/ 2147483646 h 20608"/>
                    <a:gd name="T24" fmla="*/ 2147483646 w 19550"/>
                    <a:gd name="T25" fmla="*/ 2147483646 h 20608"/>
                    <a:gd name="T26" fmla="*/ 2147483646 w 19550"/>
                    <a:gd name="T27" fmla="*/ 2147483646 h 20608"/>
                    <a:gd name="T28" fmla="*/ 2147483646 w 19550"/>
                    <a:gd name="T29" fmla="*/ 2147483646 h 20608"/>
                    <a:gd name="T30" fmla="*/ 2147483646 w 19550"/>
                    <a:gd name="T31" fmla="*/ 2147483646 h 20608"/>
                    <a:gd name="T32" fmla="*/ 2147483646 w 19550"/>
                    <a:gd name="T33" fmla="*/ 2147483646 h 20608"/>
                    <a:gd name="T34" fmla="*/ 2147483646 w 19550"/>
                    <a:gd name="T35" fmla="*/ 2147483646 h 20608"/>
                    <a:gd name="T36" fmla="*/ 2147483646 w 19550"/>
                    <a:gd name="T37" fmla="*/ 2147483646 h 20608"/>
                    <a:gd name="T38" fmla="*/ 2147483646 w 19550"/>
                    <a:gd name="T39" fmla="*/ 2147483646 h 20608"/>
                    <a:gd name="T40" fmla="*/ 2147483646 w 19550"/>
                    <a:gd name="T41" fmla="*/ 2147483646 h 20608"/>
                    <a:gd name="T42" fmla="*/ 2147483646 w 19550"/>
                    <a:gd name="T43" fmla="*/ 2147483646 h 20608"/>
                    <a:gd name="T44" fmla="*/ 2147483646 w 19550"/>
                    <a:gd name="T45" fmla="*/ 2147483646 h 20608"/>
                    <a:gd name="T46" fmla="*/ 2147483646 w 19550"/>
                    <a:gd name="T47" fmla="*/ 2147483646 h 20608"/>
                    <a:gd name="T48" fmla="*/ 2147483646 w 19550"/>
                    <a:gd name="T49" fmla="*/ 2147483646 h 20608"/>
                    <a:gd name="T50" fmla="*/ 2147483646 w 19550"/>
                    <a:gd name="T51" fmla="*/ 2147483646 h 20608"/>
                    <a:gd name="T52" fmla="*/ 2147483646 w 19550"/>
                    <a:gd name="T53" fmla="*/ 2147483646 h 20608"/>
                    <a:gd name="T54" fmla="*/ 2147483646 w 19550"/>
                    <a:gd name="T55" fmla="*/ 2147483646 h 20608"/>
                    <a:gd name="T56" fmla="*/ 2147483646 w 19550"/>
                    <a:gd name="T57" fmla="*/ 2147483646 h 20608"/>
                    <a:gd name="T58" fmla="*/ 2147483646 w 19550"/>
                    <a:gd name="T59" fmla="*/ 2147483646 h 20608"/>
                    <a:gd name="T60" fmla="*/ 2147483646 w 19550"/>
                    <a:gd name="T61" fmla="*/ 0 h 2060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9550" h="20608" extrusionOk="0">
                      <a:moveTo>
                        <a:pt x="7018" y="0"/>
                      </a:moveTo>
                      <a:cubicBezTo>
                        <a:pt x="7018" y="0"/>
                        <a:pt x="0" y="5146"/>
                        <a:pt x="1337" y="9240"/>
                      </a:cubicBezTo>
                      <a:cubicBezTo>
                        <a:pt x="2924" y="14169"/>
                        <a:pt x="14119" y="18129"/>
                        <a:pt x="14119" y="18129"/>
                      </a:cubicBezTo>
                      <a:cubicBezTo>
                        <a:pt x="15005" y="18847"/>
                        <a:pt x="15974" y="19633"/>
                        <a:pt x="16525" y="20000"/>
                      </a:cubicBezTo>
                      <a:cubicBezTo>
                        <a:pt x="17257" y="20468"/>
                        <a:pt x="17563" y="20608"/>
                        <a:pt x="17697" y="20608"/>
                      </a:cubicBezTo>
                      <a:cubicBezTo>
                        <a:pt x="17783" y="20608"/>
                        <a:pt x="17799" y="20550"/>
                        <a:pt x="17812" y="20485"/>
                      </a:cubicBezTo>
                      <a:cubicBezTo>
                        <a:pt x="17895" y="20017"/>
                        <a:pt x="15723" y="19031"/>
                        <a:pt x="16258" y="18931"/>
                      </a:cubicBezTo>
                      <a:cubicBezTo>
                        <a:pt x="16271" y="18929"/>
                        <a:pt x="16285" y="18928"/>
                        <a:pt x="16300" y="18928"/>
                      </a:cubicBezTo>
                      <a:cubicBezTo>
                        <a:pt x="16814" y="18928"/>
                        <a:pt x="18346" y="20106"/>
                        <a:pt x="18782" y="20106"/>
                      </a:cubicBezTo>
                      <a:cubicBezTo>
                        <a:pt x="18848" y="20106"/>
                        <a:pt x="18889" y="20079"/>
                        <a:pt x="18898" y="20017"/>
                      </a:cubicBezTo>
                      <a:cubicBezTo>
                        <a:pt x="18998" y="19382"/>
                        <a:pt x="16726" y="18396"/>
                        <a:pt x="16525" y="18296"/>
                      </a:cubicBezTo>
                      <a:cubicBezTo>
                        <a:pt x="16366" y="18209"/>
                        <a:pt x="16395" y="17959"/>
                        <a:pt x="16514" y="17959"/>
                      </a:cubicBezTo>
                      <a:cubicBezTo>
                        <a:pt x="16532" y="17959"/>
                        <a:pt x="16553" y="17965"/>
                        <a:pt x="16575" y="17979"/>
                      </a:cubicBezTo>
                      <a:cubicBezTo>
                        <a:pt x="16782" y="18103"/>
                        <a:pt x="18575" y="19117"/>
                        <a:pt x="19239" y="19117"/>
                      </a:cubicBezTo>
                      <a:cubicBezTo>
                        <a:pt x="19378" y="19117"/>
                        <a:pt x="19468" y="19072"/>
                        <a:pt x="19483" y="18964"/>
                      </a:cubicBezTo>
                      <a:cubicBezTo>
                        <a:pt x="19549" y="18613"/>
                        <a:pt x="18998" y="18463"/>
                        <a:pt x="18998" y="18463"/>
                      </a:cubicBezTo>
                      <a:cubicBezTo>
                        <a:pt x="18998" y="18463"/>
                        <a:pt x="16542" y="17310"/>
                        <a:pt x="16592" y="17026"/>
                      </a:cubicBezTo>
                      <a:cubicBezTo>
                        <a:pt x="16601" y="16971"/>
                        <a:pt x="16658" y="16947"/>
                        <a:pt x="16749" y="16947"/>
                      </a:cubicBezTo>
                      <a:cubicBezTo>
                        <a:pt x="17146" y="16947"/>
                        <a:pt x="18185" y="17407"/>
                        <a:pt x="18580" y="17611"/>
                      </a:cubicBezTo>
                      <a:cubicBezTo>
                        <a:pt x="18743" y="17695"/>
                        <a:pt x="18880" y="17732"/>
                        <a:pt x="18985" y="17732"/>
                      </a:cubicBezTo>
                      <a:cubicBezTo>
                        <a:pt x="19194" y="17732"/>
                        <a:pt x="19282" y="17588"/>
                        <a:pt x="19215" y="17377"/>
                      </a:cubicBezTo>
                      <a:cubicBezTo>
                        <a:pt x="19132" y="17143"/>
                        <a:pt x="17661" y="16341"/>
                        <a:pt x="17177" y="16107"/>
                      </a:cubicBezTo>
                      <a:cubicBezTo>
                        <a:pt x="16692" y="15873"/>
                        <a:pt x="15372" y="15255"/>
                        <a:pt x="16157" y="14954"/>
                      </a:cubicBezTo>
                      <a:cubicBezTo>
                        <a:pt x="16943" y="14670"/>
                        <a:pt x="17394" y="14069"/>
                        <a:pt x="17411" y="13785"/>
                      </a:cubicBezTo>
                      <a:cubicBezTo>
                        <a:pt x="17422" y="13584"/>
                        <a:pt x="17260" y="13426"/>
                        <a:pt x="17104" y="13426"/>
                      </a:cubicBezTo>
                      <a:cubicBezTo>
                        <a:pt x="17039" y="13426"/>
                        <a:pt x="16975" y="13453"/>
                        <a:pt x="16926" y="13517"/>
                      </a:cubicBezTo>
                      <a:cubicBezTo>
                        <a:pt x="16726" y="13718"/>
                        <a:pt x="16475" y="13885"/>
                        <a:pt x="16224" y="14002"/>
                      </a:cubicBezTo>
                      <a:cubicBezTo>
                        <a:pt x="16041" y="14085"/>
                        <a:pt x="15840" y="14152"/>
                        <a:pt x="15656" y="14169"/>
                      </a:cubicBezTo>
                      <a:cubicBezTo>
                        <a:pt x="14604" y="13517"/>
                        <a:pt x="7152" y="8906"/>
                        <a:pt x="7118" y="8087"/>
                      </a:cubicBezTo>
                      <a:cubicBezTo>
                        <a:pt x="7085" y="7202"/>
                        <a:pt x="10878" y="3943"/>
                        <a:pt x="10878" y="3943"/>
                      </a:cubicBezTo>
                      <a:lnTo>
                        <a:pt x="7018" y="0"/>
                      </a:ln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34" name="Google Shape;3406;p59"/>
                <p:cNvSpPr>
                  <a:spLocks/>
                </p:cNvSpPr>
                <p:nvPr/>
              </p:nvSpPr>
              <p:spPr bwMode="auto">
                <a:xfrm>
                  <a:off x="5056953" y="2120177"/>
                  <a:ext cx="28300" cy="7115"/>
                </a:xfrm>
                <a:custGeom>
                  <a:avLst/>
                  <a:gdLst>
                    <a:gd name="T0" fmla="*/ 600353444 w 883"/>
                    <a:gd name="T1" fmla="*/ 1053885 h 222"/>
                    <a:gd name="T2" fmla="*/ 458989271 w 883"/>
                    <a:gd name="T3" fmla="*/ 10534687 h 222"/>
                    <a:gd name="T4" fmla="*/ 35883919 w 883"/>
                    <a:gd name="T5" fmla="*/ 221554145 h 222"/>
                    <a:gd name="T6" fmla="*/ 74928497 w 883"/>
                    <a:gd name="T7" fmla="*/ 233175600 h 222"/>
                    <a:gd name="T8" fmla="*/ 475844469 w 883"/>
                    <a:gd name="T9" fmla="*/ 168815970 h 222"/>
                    <a:gd name="T10" fmla="*/ 916891764 w 883"/>
                    <a:gd name="T11" fmla="*/ 98136169 h 222"/>
                    <a:gd name="T12" fmla="*/ 600353444 w 883"/>
                    <a:gd name="T13" fmla="*/ 1053885 h 2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83" h="222" extrusionOk="0">
                      <a:moveTo>
                        <a:pt x="569" y="1"/>
                      </a:moveTo>
                      <a:cubicBezTo>
                        <a:pt x="527" y="1"/>
                        <a:pt x="482" y="3"/>
                        <a:pt x="435" y="10"/>
                      </a:cubicBezTo>
                      <a:cubicBezTo>
                        <a:pt x="167" y="43"/>
                        <a:pt x="0" y="177"/>
                        <a:pt x="34" y="210"/>
                      </a:cubicBezTo>
                      <a:cubicBezTo>
                        <a:pt x="38" y="218"/>
                        <a:pt x="50" y="221"/>
                        <a:pt x="71" y="221"/>
                      </a:cubicBezTo>
                      <a:cubicBezTo>
                        <a:pt x="138" y="221"/>
                        <a:pt x="285" y="186"/>
                        <a:pt x="451" y="160"/>
                      </a:cubicBezTo>
                      <a:cubicBezTo>
                        <a:pt x="669" y="127"/>
                        <a:pt x="852" y="127"/>
                        <a:pt x="869" y="93"/>
                      </a:cubicBezTo>
                      <a:cubicBezTo>
                        <a:pt x="883" y="52"/>
                        <a:pt x="753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9035" name="Google Shape;3407;p59"/>
                <p:cNvSpPr>
                  <a:spLocks/>
                </p:cNvSpPr>
                <p:nvPr/>
              </p:nvSpPr>
              <p:spPr bwMode="auto">
                <a:xfrm>
                  <a:off x="5149161" y="2110915"/>
                  <a:ext cx="24550" cy="7948"/>
                </a:xfrm>
                <a:custGeom>
                  <a:avLst/>
                  <a:gdLst>
                    <a:gd name="T0" fmla="*/ 286968700 w 766"/>
                    <a:gd name="T1" fmla="*/ 1053815 h 248"/>
                    <a:gd name="T2" fmla="*/ 14781087 w 766"/>
                    <a:gd name="T3" fmla="*/ 121331220 h 248"/>
                    <a:gd name="T4" fmla="*/ 401994103 w 766"/>
                    <a:gd name="T5" fmla="*/ 174064533 h 248"/>
                    <a:gd name="T6" fmla="*/ 734360977 w 766"/>
                    <a:gd name="T7" fmla="*/ 260569924 h 248"/>
                    <a:gd name="T8" fmla="*/ 772318258 w 766"/>
                    <a:gd name="T9" fmla="*/ 244737188 h 248"/>
                    <a:gd name="T10" fmla="*/ 419935794 w 766"/>
                    <a:gd name="T11" fmla="*/ 15832736 h 248"/>
                    <a:gd name="T12" fmla="*/ 286968700 w 766"/>
                    <a:gd name="T13" fmla="*/ 1053815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6" h="248" extrusionOk="0">
                      <a:moveTo>
                        <a:pt x="272" y="1"/>
                      </a:moveTo>
                      <a:cubicBezTo>
                        <a:pt x="107" y="1"/>
                        <a:pt x="0" y="74"/>
                        <a:pt x="14" y="115"/>
                      </a:cubicBezTo>
                      <a:cubicBezTo>
                        <a:pt x="30" y="148"/>
                        <a:pt x="198" y="132"/>
                        <a:pt x="381" y="165"/>
                      </a:cubicBezTo>
                      <a:cubicBezTo>
                        <a:pt x="525" y="191"/>
                        <a:pt x="637" y="247"/>
                        <a:pt x="696" y="247"/>
                      </a:cubicBezTo>
                      <a:cubicBezTo>
                        <a:pt x="713" y="247"/>
                        <a:pt x="725" y="243"/>
                        <a:pt x="732" y="232"/>
                      </a:cubicBezTo>
                      <a:cubicBezTo>
                        <a:pt x="766" y="215"/>
                        <a:pt x="632" y="65"/>
                        <a:pt x="398" y="15"/>
                      </a:cubicBezTo>
                      <a:cubicBezTo>
                        <a:pt x="353" y="5"/>
                        <a:pt x="311" y="1"/>
                        <a:pt x="27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927" name="Google Shape;3408;p59"/>
              <p:cNvGrpSpPr>
                <a:grpSpLocks/>
              </p:cNvGrpSpPr>
              <p:nvPr/>
            </p:nvGrpSpPr>
            <p:grpSpPr bwMode="auto">
              <a:xfrm>
                <a:off x="2114794" y="1360138"/>
                <a:ext cx="2294716" cy="2635055"/>
                <a:chOff x="5882689" y="2014348"/>
                <a:chExt cx="2294716" cy="2635055"/>
              </a:xfrm>
            </p:grpSpPr>
            <p:sp>
              <p:nvSpPr>
                <p:cNvPr id="38928" name="Google Shape;3409;p59"/>
                <p:cNvSpPr>
                  <a:spLocks/>
                </p:cNvSpPr>
                <p:nvPr/>
              </p:nvSpPr>
              <p:spPr bwMode="auto">
                <a:xfrm>
                  <a:off x="5882689" y="2014348"/>
                  <a:ext cx="2294716" cy="2635055"/>
                </a:xfrm>
                <a:custGeom>
                  <a:avLst/>
                  <a:gdLst>
                    <a:gd name="T0" fmla="*/ 2147483646 w 71598"/>
                    <a:gd name="T1" fmla="*/ 1053900 h 82217"/>
                    <a:gd name="T2" fmla="*/ 2147483646 w 71598"/>
                    <a:gd name="T3" fmla="*/ 2147483646 h 82217"/>
                    <a:gd name="T4" fmla="*/ 318650569 w 71598"/>
                    <a:gd name="T5" fmla="*/ 2147483646 h 82217"/>
                    <a:gd name="T6" fmla="*/ 2147483646 w 71598"/>
                    <a:gd name="T7" fmla="*/ 2147483646 h 82217"/>
                    <a:gd name="T8" fmla="*/ 2147483646 w 71598"/>
                    <a:gd name="T9" fmla="*/ 2147483646 h 82217"/>
                    <a:gd name="T10" fmla="*/ 2147483646 w 71598"/>
                    <a:gd name="T11" fmla="*/ 2147483646 h 82217"/>
                    <a:gd name="T12" fmla="*/ 2147483646 w 71598"/>
                    <a:gd name="T13" fmla="*/ 2147483646 h 82217"/>
                    <a:gd name="T14" fmla="*/ 2147483646 w 71598"/>
                    <a:gd name="T15" fmla="*/ 2147483646 h 82217"/>
                    <a:gd name="T16" fmla="*/ 2147483646 w 71598"/>
                    <a:gd name="T17" fmla="*/ 2147483646 h 82217"/>
                    <a:gd name="T18" fmla="*/ 2147483646 w 71598"/>
                    <a:gd name="T19" fmla="*/ 2147483646 h 82217"/>
                    <a:gd name="T20" fmla="*/ 2147483646 w 71598"/>
                    <a:gd name="T21" fmla="*/ 2147483646 h 82217"/>
                    <a:gd name="T22" fmla="*/ 2147483646 w 71598"/>
                    <a:gd name="T23" fmla="*/ 2147483646 h 82217"/>
                    <a:gd name="T24" fmla="*/ 2147483646 w 71598"/>
                    <a:gd name="T25" fmla="*/ 2147483646 h 82217"/>
                    <a:gd name="T26" fmla="*/ 2147483646 w 71598"/>
                    <a:gd name="T27" fmla="*/ 2147483646 h 82217"/>
                    <a:gd name="T28" fmla="*/ 2147483646 w 71598"/>
                    <a:gd name="T29" fmla="*/ 2147483646 h 82217"/>
                    <a:gd name="T30" fmla="*/ 2147483646 w 71598"/>
                    <a:gd name="T31" fmla="*/ 2147483646 h 82217"/>
                    <a:gd name="T32" fmla="*/ 2147483646 w 71598"/>
                    <a:gd name="T33" fmla="*/ 55934272 h 82217"/>
                    <a:gd name="T34" fmla="*/ 2147483646 w 71598"/>
                    <a:gd name="T35" fmla="*/ 1053900 h 822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1598" h="82217" extrusionOk="0">
                      <a:moveTo>
                        <a:pt x="16257" y="1"/>
                      </a:moveTo>
                      <a:cubicBezTo>
                        <a:pt x="14893" y="1"/>
                        <a:pt x="13664" y="957"/>
                        <a:pt x="13384" y="2343"/>
                      </a:cubicBezTo>
                      <a:cubicBezTo>
                        <a:pt x="11045" y="13922"/>
                        <a:pt x="2574" y="57447"/>
                        <a:pt x="302" y="69060"/>
                      </a:cubicBezTo>
                      <a:cubicBezTo>
                        <a:pt x="1" y="70647"/>
                        <a:pt x="1020" y="72184"/>
                        <a:pt x="2607" y="72502"/>
                      </a:cubicBezTo>
                      <a:lnTo>
                        <a:pt x="50260" y="82159"/>
                      </a:lnTo>
                      <a:cubicBezTo>
                        <a:pt x="50455" y="82198"/>
                        <a:pt x="50649" y="82216"/>
                        <a:pt x="50841" y="82216"/>
                      </a:cubicBezTo>
                      <a:cubicBezTo>
                        <a:pt x="52224" y="82216"/>
                        <a:pt x="53457" y="81246"/>
                        <a:pt x="53736" y="79837"/>
                      </a:cubicBezTo>
                      <a:lnTo>
                        <a:pt x="60252" y="46186"/>
                      </a:lnTo>
                      <a:lnTo>
                        <a:pt x="64312" y="46804"/>
                      </a:lnTo>
                      <a:cubicBezTo>
                        <a:pt x="64414" y="46821"/>
                        <a:pt x="64515" y="46829"/>
                        <a:pt x="64614" y="46829"/>
                      </a:cubicBezTo>
                      <a:cubicBezTo>
                        <a:pt x="65497" y="46829"/>
                        <a:pt x="66269" y="46186"/>
                        <a:pt x="66434" y="45300"/>
                      </a:cubicBezTo>
                      <a:lnTo>
                        <a:pt x="71413" y="18132"/>
                      </a:lnTo>
                      <a:cubicBezTo>
                        <a:pt x="71597" y="17113"/>
                        <a:pt x="70929" y="16144"/>
                        <a:pt x="69909" y="15960"/>
                      </a:cubicBezTo>
                      <a:lnTo>
                        <a:pt x="66250" y="15275"/>
                      </a:lnTo>
                      <a:lnTo>
                        <a:pt x="66735" y="12652"/>
                      </a:lnTo>
                      <a:cubicBezTo>
                        <a:pt x="67019" y="11064"/>
                        <a:pt x="65983" y="9561"/>
                        <a:pt x="64412" y="9260"/>
                      </a:cubicBezTo>
                      <a:lnTo>
                        <a:pt x="16810" y="53"/>
                      </a:lnTo>
                      <a:cubicBezTo>
                        <a:pt x="16624" y="18"/>
                        <a:pt x="16440" y="1"/>
                        <a:pt x="1625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29" name="Google Shape;3410;p59"/>
                <p:cNvSpPr>
                  <a:spLocks/>
                </p:cNvSpPr>
                <p:nvPr/>
              </p:nvSpPr>
              <p:spPr bwMode="auto">
                <a:xfrm>
                  <a:off x="5921245" y="2125305"/>
                  <a:ext cx="2060687" cy="2492817"/>
                </a:xfrm>
                <a:custGeom>
                  <a:avLst/>
                  <a:gdLst>
                    <a:gd name="T0" fmla="*/ 2147483646 w 64296"/>
                    <a:gd name="T1" fmla="*/ 0 h 77779"/>
                    <a:gd name="T2" fmla="*/ 1053900 w 64296"/>
                    <a:gd name="T3" fmla="*/ 2147483646 h 77779"/>
                    <a:gd name="T4" fmla="*/ 2147483646 w 64296"/>
                    <a:gd name="T5" fmla="*/ 2147483646 h 77779"/>
                    <a:gd name="T6" fmla="*/ 2147483646 w 64296"/>
                    <a:gd name="T7" fmla="*/ 2147483646 h 77779"/>
                    <a:gd name="T8" fmla="*/ 2147483646 w 64296"/>
                    <a:gd name="T9" fmla="*/ 0 h 777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296" h="77779" extrusionOk="0">
                      <a:moveTo>
                        <a:pt x="15740" y="0"/>
                      </a:moveTo>
                      <a:lnTo>
                        <a:pt x="1" y="66583"/>
                      </a:lnTo>
                      <a:lnTo>
                        <a:pt x="48890" y="77778"/>
                      </a:lnTo>
                      <a:lnTo>
                        <a:pt x="64295" y="11679"/>
                      </a:lnTo>
                      <a:lnTo>
                        <a:pt x="1574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0" name="Google Shape;3411;p59"/>
                <p:cNvSpPr>
                  <a:spLocks/>
                </p:cNvSpPr>
                <p:nvPr/>
              </p:nvSpPr>
              <p:spPr bwMode="auto">
                <a:xfrm>
                  <a:off x="5884292" y="2046045"/>
                  <a:ext cx="1936974" cy="2415705"/>
                </a:xfrm>
                <a:custGeom>
                  <a:avLst/>
                  <a:gdLst>
                    <a:gd name="T0" fmla="*/ 2147483646 w 60436"/>
                    <a:gd name="T1" fmla="*/ 0 h 75373"/>
                    <a:gd name="T2" fmla="*/ 1053900 w 60436"/>
                    <a:gd name="T3" fmla="*/ 2147483646 h 75373"/>
                    <a:gd name="T4" fmla="*/ 2147483646 w 60436"/>
                    <a:gd name="T5" fmla="*/ 2147483646 h 75373"/>
                    <a:gd name="T6" fmla="*/ 2147483646 w 60436"/>
                    <a:gd name="T7" fmla="*/ 2147483646 h 75373"/>
                    <a:gd name="T8" fmla="*/ 2147483646 w 60436"/>
                    <a:gd name="T9" fmla="*/ 0 h 75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436" h="75373" extrusionOk="0">
                      <a:moveTo>
                        <a:pt x="11212" y="0"/>
                      </a:moveTo>
                      <a:lnTo>
                        <a:pt x="1" y="67486"/>
                      </a:lnTo>
                      <a:lnTo>
                        <a:pt x="49542" y="75372"/>
                      </a:lnTo>
                      <a:lnTo>
                        <a:pt x="60436" y="8371"/>
                      </a:lnTo>
                      <a:lnTo>
                        <a:pt x="11212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1" name="Google Shape;3412;p59"/>
                <p:cNvSpPr>
                  <a:spLocks/>
                </p:cNvSpPr>
                <p:nvPr/>
              </p:nvSpPr>
              <p:spPr bwMode="auto">
                <a:xfrm>
                  <a:off x="5943745" y="2159566"/>
                  <a:ext cx="1666536" cy="2229334"/>
                </a:xfrm>
                <a:custGeom>
                  <a:avLst/>
                  <a:gdLst>
                    <a:gd name="T0" fmla="*/ 2147483646 w 51998"/>
                    <a:gd name="T1" fmla="*/ 0 h 69558"/>
                    <a:gd name="T2" fmla="*/ 1053900 w 51998"/>
                    <a:gd name="T3" fmla="*/ 2147483646 h 69558"/>
                    <a:gd name="T4" fmla="*/ 2147483646 w 51998"/>
                    <a:gd name="T5" fmla="*/ 2147483646 h 69558"/>
                    <a:gd name="T6" fmla="*/ 2147483646 w 51998"/>
                    <a:gd name="T7" fmla="*/ 1799013854 h 69558"/>
                    <a:gd name="T8" fmla="*/ 2147483646 w 51998"/>
                    <a:gd name="T9" fmla="*/ 0 h 695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998" h="69558" extrusionOk="0">
                      <a:moveTo>
                        <a:pt x="2089" y="0"/>
                      </a:moveTo>
                      <a:lnTo>
                        <a:pt x="1" y="68372"/>
                      </a:lnTo>
                      <a:lnTo>
                        <a:pt x="50126" y="69558"/>
                      </a:lnTo>
                      <a:lnTo>
                        <a:pt x="51998" y="1705"/>
                      </a:lnTo>
                      <a:lnTo>
                        <a:pt x="20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2" name="Google Shape;3413;p59"/>
                <p:cNvSpPr>
                  <a:spLocks/>
                </p:cNvSpPr>
                <p:nvPr/>
              </p:nvSpPr>
              <p:spPr bwMode="auto">
                <a:xfrm>
                  <a:off x="5941084" y="2159566"/>
                  <a:ext cx="1671343" cy="2232026"/>
                </a:xfrm>
                <a:custGeom>
                  <a:avLst/>
                  <a:gdLst>
                    <a:gd name="T0" fmla="*/ 2147483646 w 52148"/>
                    <a:gd name="T1" fmla="*/ 0 h 69642"/>
                    <a:gd name="T2" fmla="*/ 2147483646 w 52148"/>
                    <a:gd name="T3" fmla="*/ 1866536694 h 69642"/>
                    <a:gd name="T4" fmla="*/ 2147483646 w 52148"/>
                    <a:gd name="T5" fmla="*/ 1866536694 h 69642"/>
                    <a:gd name="T6" fmla="*/ 2147483646 w 52148"/>
                    <a:gd name="T7" fmla="*/ 2147483646 h 69642"/>
                    <a:gd name="T8" fmla="*/ 2147483646 w 52148"/>
                    <a:gd name="T9" fmla="*/ 2147483646 h 69642"/>
                    <a:gd name="T10" fmla="*/ 2147483646 w 52148"/>
                    <a:gd name="T11" fmla="*/ 2147483646 h 69642"/>
                    <a:gd name="T12" fmla="*/ 160395533 w 52148"/>
                    <a:gd name="T13" fmla="*/ 2147483646 h 69642"/>
                    <a:gd name="T14" fmla="*/ 160395533 w 52148"/>
                    <a:gd name="T15" fmla="*/ 2147483646 h 69642"/>
                    <a:gd name="T16" fmla="*/ 2147483646 w 52148"/>
                    <a:gd name="T17" fmla="*/ 1053900 h 69642"/>
                    <a:gd name="T18" fmla="*/ 2147483646 w 52148"/>
                    <a:gd name="T19" fmla="*/ 1053900 h 69642"/>
                    <a:gd name="T20" fmla="*/ 17942131 w 52148"/>
                    <a:gd name="T21" fmla="*/ 2147483646 h 69642"/>
                    <a:gd name="T22" fmla="*/ 0 w 52148"/>
                    <a:gd name="T23" fmla="*/ 2147483646 h 69642"/>
                    <a:gd name="T24" fmla="*/ 88625953 w 52148"/>
                    <a:gd name="T25" fmla="*/ 2147483646 h 69642"/>
                    <a:gd name="T26" fmla="*/ 2147483646 w 52148"/>
                    <a:gd name="T27" fmla="*/ 2147483646 h 69642"/>
                    <a:gd name="T28" fmla="*/ 2147483646 w 52148"/>
                    <a:gd name="T29" fmla="*/ 2147483646 h 69642"/>
                    <a:gd name="T30" fmla="*/ 2147483646 w 52148"/>
                    <a:gd name="T31" fmla="*/ 2147483646 h 69642"/>
                    <a:gd name="T32" fmla="*/ 2147483646 w 52148"/>
                    <a:gd name="T33" fmla="*/ 1815902792 h 69642"/>
                    <a:gd name="T34" fmla="*/ 2147483646 w 52148"/>
                    <a:gd name="T35" fmla="*/ 1746272857 h 69642"/>
                    <a:gd name="T36" fmla="*/ 2147483646 w 52148"/>
                    <a:gd name="T37" fmla="*/ 1746272857 h 69642"/>
                    <a:gd name="T38" fmla="*/ 2147483646 w 52148"/>
                    <a:gd name="T39" fmla="*/ 0 h 696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2148" h="69642" extrusionOk="0">
                      <a:moveTo>
                        <a:pt x="2172" y="0"/>
                      </a:moveTo>
                      <a:lnTo>
                        <a:pt x="52012" y="1769"/>
                      </a:lnTo>
                      <a:cubicBezTo>
                        <a:pt x="51478" y="20804"/>
                        <a:pt x="50845" y="44213"/>
                        <a:pt x="50144" y="69487"/>
                      </a:cubicBezTo>
                      <a:lnTo>
                        <a:pt x="49858" y="69474"/>
                      </a:lnTo>
                      <a:cubicBezTo>
                        <a:pt x="32024" y="69057"/>
                        <a:pt x="15123" y="68657"/>
                        <a:pt x="152" y="68306"/>
                      </a:cubicBezTo>
                      <a:cubicBezTo>
                        <a:pt x="1354" y="27904"/>
                        <a:pt x="2155" y="635"/>
                        <a:pt x="2172" y="1"/>
                      </a:cubicBezTo>
                      <a:cubicBezTo>
                        <a:pt x="2155" y="636"/>
                        <a:pt x="1286" y="27933"/>
                        <a:pt x="17" y="68372"/>
                      </a:cubicBezTo>
                      <a:lnTo>
                        <a:pt x="0" y="68438"/>
                      </a:lnTo>
                      <a:lnTo>
                        <a:pt x="84" y="68438"/>
                      </a:lnTo>
                      <a:cubicBezTo>
                        <a:pt x="15071" y="68806"/>
                        <a:pt x="31997" y="69207"/>
                        <a:pt x="49842" y="69641"/>
                      </a:cubicBezTo>
                      <a:lnTo>
                        <a:pt x="50293" y="69641"/>
                      </a:lnTo>
                      <a:lnTo>
                        <a:pt x="50293" y="69558"/>
                      </a:lnTo>
                      <a:cubicBezTo>
                        <a:pt x="50978" y="44228"/>
                        <a:pt x="51630" y="20786"/>
                        <a:pt x="52148" y="1721"/>
                      </a:cubicBezTo>
                      <a:lnTo>
                        <a:pt x="52148" y="1655"/>
                      </a:lnTo>
                      <a:lnTo>
                        <a:pt x="52081" y="1655"/>
                      </a:lnTo>
                      <a:lnTo>
                        <a:pt x="217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3" name="Google Shape;3414;p59"/>
                <p:cNvSpPr>
                  <a:spLocks/>
                </p:cNvSpPr>
                <p:nvPr/>
              </p:nvSpPr>
              <p:spPr bwMode="auto">
                <a:xfrm>
                  <a:off x="6150467" y="2608587"/>
                  <a:ext cx="1234374" cy="22467"/>
                </a:xfrm>
                <a:custGeom>
                  <a:avLst/>
                  <a:gdLst>
                    <a:gd name="T0" fmla="*/ 2147483646 w 38514"/>
                    <a:gd name="T1" fmla="*/ 0 h 701"/>
                    <a:gd name="T2" fmla="*/ 0 w 38514"/>
                    <a:gd name="T3" fmla="*/ 97085612 h 701"/>
                    <a:gd name="T4" fmla="*/ 2147483646 w 38514"/>
                    <a:gd name="T5" fmla="*/ 608819195 h 701"/>
                    <a:gd name="T6" fmla="*/ 2147483646 w 38514"/>
                    <a:gd name="T7" fmla="*/ 739650305 h 701"/>
                    <a:gd name="T8" fmla="*/ 2147483646 w 38514"/>
                    <a:gd name="T9" fmla="*/ 643617565 h 701"/>
                    <a:gd name="T10" fmla="*/ 2147483646 w 38514"/>
                    <a:gd name="T11" fmla="*/ 114994824 h 701"/>
                    <a:gd name="T12" fmla="*/ 2147483646 w 38514"/>
                    <a:gd name="T13" fmla="*/ 0 h 7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14" h="701" extrusionOk="0">
                      <a:moveTo>
                        <a:pt x="5006" y="0"/>
                      </a:moveTo>
                      <a:cubicBezTo>
                        <a:pt x="1895" y="0"/>
                        <a:pt x="0" y="30"/>
                        <a:pt x="0" y="92"/>
                      </a:cubicBezTo>
                      <a:cubicBezTo>
                        <a:pt x="0" y="209"/>
                        <a:pt x="8622" y="443"/>
                        <a:pt x="19248" y="577"/>
                      </a:cubicBezTo>
                      <a:cubicBezTo>
                        <a:pt x="25038" y="659"/>
                        <a:pt x="30230" y="701"/>
                        <a:pt x="33761" y="701"/>
                      </a:cubicBezTo>
                      <a:cubicBezTo>
                        <a:pt x="36721" y="701"/>
                        <a:pt x="38513" y="671"/>
                        <a:pt x="38513" y="610"/>
                      </a:cubicBezTo>
                      <a:cubicBezTo>
                        <a:pt x="38513" y="477"/>
                        <a:pt x="29892" y="259"/>
                        <a:pt x="19265" y="109"/>
                      </a:cubicBezTo>
                      <a:cubicBezTo>
                        <a:pt x="13612" y="38"/>
                        <a:pt x="8529" y="0"/>
                        <a:pt x="500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4" name="Google Shape;3415;p59"/>
                <p:cNvSpPr>
                  <a:spLocks/>
                </p:cNvSpPr>
                <p:nvPr/>
              </p:nvSpPr>
              <p:spPr bwMode="auto">
                <a:xfrm>
                  <a:off x="6161685" y="2802425"/>
                  <a:ext cx="1234919" cy="22499"/>
                </a:xfrm>
                <a:custGeom>
                  <a:avLst/>
                  <a:gdLst>
                    <a:gd name="T0" fmla="*/ 2147483646 w 38531"/>
                    <a:gd name="T1" fmla="*/ 1053895 h 702"/>
                    <a:gd name="T2" fmla="*/ 18996074 w 38531"/>
                    <a:gd name="T3" fmla="*/ 98139068 h 702"/>
                    <a:gd name="T4" fmla="*/ 2147483646 w 38531"/>
                    <a:gd name="T5" fmla="*/ 608815440 h 702"/>
                    <a:gd name="T6" fmla="*/ 2147483646 w 38531"/>
                    <a:gd name="T7" fmla="*/ 739644978 h 702"/>
                    <a:gd name="T8" fmla="*/ 2147483646 w 38531"/>
                    <a:gd name="T9" fmla="*/ 644666571 h 702"/>
                    <a:gd name="T10" fmla="*/ 2147483646 w 38531"/>
                    <a:gd name="T11" fmla="*/ 116048207 h 702"/>
                    <a:gd name="T12" fmla="*/ 2147483646 w 38531"/>
                    <a:gd name="T13" fmla="*/ 1053895 h 7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02" extrusionOk="0">
                      <a:moveTo>
                        <a:pt x="5022" y="1"/>
                      </a:moveTo>
                      <a:cubicBezTo>
                        <a:pt x="1913" y="1"/>
                        <a:pt x="18" y="30"/>
                        <a:pt x="18" y="93"/>
                      </a:cubicBezTo>
                      <a:cubicBezTo>
                        <a:pt x="1" y="210"/>
                        <a:pt x="8623" y="444"/>
                        <a:pt x="19266" y="577"/>
                      </a:cubicBezTo>
                      <a:cubicBezTo>
                        <a:pt x="25056" y="659"/>
                        <a:pt x="30248" y="701"/>
                        <a:pt x="33779" y="701"/>
                      </a:cubicBezTo>
                      <a:cubicBezTo>
                        <a:pt x="36738" y="701"/>
                        <a:pt x="38531" y="672"/>
                        <a:pt x="38531" y="611"/>
                      </a:cubicBezTo>
                      <a:cubicBezTo>
                        <a:pt x="38531" y="477"/>
                        <a:pt x="29909" y="260"/>
                        <a:pt x="19266" y="110"/>
                      </a:cubicBezTo>
                      <a:cubicBezTo>
                        <a:pt x="13622" y="39"/>
                        <a:pt x="8543" y="1"/>
                        <a:pt x="502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5" name="Google Shape;3416;p59"/>
                <p:cNvSpPr>
                  <a:spLocks/>
                </p:cNvSpPr>
                <p:nvPr/>
              </p:nvSpPr>
              <p:spPr bwMode="auto">
                <a:xfrm>
                  <a:off x="6178286" y="3396568"/>
                  <a:ext cx="1234919" cy="22756"/>
                </a:xfrm>
                <a:custGeom>
                  <a:avLst/>
                  <a:gdLst>
                    <a:gd name="T0" fmla="*/ 2147483646 w 38531"/>
                    <a:gd name="T1" fmla="*/ 1053955 h 710"/>
                    <a:gd name="T2" fmla="*/ 1053901 w 38531"/>
                    <a:gd name="T3" fmla="*/ 89684890 h 710"/>
                    <a:gd name="T4" fmla="*/ 2147483646 w 38531"/>
                    <a:gd name="T5" fmla="*/ 618378435 h 710"/>
                    <a:gd name="T6" fmla="*/ 2147483646 w 38531"/>
                    <a:gd name="T7" fmla="*/ 749218961 h 710"/>
                    <a:gd name="T8" fmla="*/ 2147483646 w 38531"/>
                    <a:gd name="T9" fmla="*/ 653179506 h 710"/>
                    <a:gd name="T10" fmla="*/ 2147483646 w 38531"/>
                    <a:gd name="T11" fmla="*/ 124518845 h 710"/>
                    <a:gd name="T12" fmla="*/ 2147483646 w 38531"/>
                    <a:gd name="T13" fmla="*/ 1053955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10" extrusionOk="0">
                      <a:moveTo>
                        <a:pt x="5008" y="1"/>
                      </a:moveTo>
                      <a:cubicBezTo>
                        <a:pt x="1898" y="1"/>
                        <a:pt x="1" y="30"/>
                        <a:pt x="1" y="85"/>
                      </a:cubicBezTo>
                      <a:cubicBezTo>
                        <a:pt x="1" y="218"/>
                        <a:pt x="8623" y="452"/>
                        <a:pt x="19266" y="586"/>
                      </a:cubicBezTo>
                      <a:cubicBezTo>
                        <a:pt x="25047" y="668"/>
                        <a:pt x="30239" y="710"/>
                        <a:pt x="33773" y="710"/>
                      </a:cubicBezTo>
                      <a:cubicBezTo>
                        <a:pt x="36735" y="710"/>
                        <a:pt x="38531" y="680"/>
                        <a:pt x="38531" y="619"/>
                      </a:cubicBezTo>
                      <a:cubicBezTo>
                        <a:pt x="38531" y="486"/>
                        <a:pt x="29909" y="268"/>
                        <a:pt x="19266" y="118"/>
                      </a:cubicBezTo>
                      <a:cubicBezTo>
                        <a:pt x="13619" y="38"/>
                        <a:pt x="8534" y="1"/>
                        <a:pt x="50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6" name="Google Shape;3417;p59"/>
                <p:cNvSpPr>
                  <a:spLocks/>
                </p:cNvSpPr>
                <p:nvPr/>
              </p:nvSpPr>
              <p:spPr bwMode="auto">
                <a:xfrm>
                  <a:off x="6178286" y="3208595"/>
                  <a:ext cx="1234919" cy="22788"/>
                </a:xfrm>
                <a:custGeom>
                  <a:avLst/>
                  <a:gdLst>
                    <a:gd name="T0" fmla="*/ 2147483646 w 38531"/>
                    <a:gd name="T1" fmla="*/ 1053953 h 711"/>
                    <a:gd name="T2" fmla="*/ 1053901 w 38531"/>
                    <a:gd name="T3" fmla="*/ 89684498 h 711"/>
                    <a:gd name="T4" fmla="*/ 2147483646 w 38531"/>
                    <a:gd name="T5" fmla="*/ 618374655 h 711"/>
                    <a:gd name="T6" fmla="*/ 2147483646 w 38531"/>
                    <a:gd name="T7" fmla="*/ 749213576 h 711"/>
                    <a:gd name="T8" fmla="*/ 2147483646 w 38531"/>
                    <a:gd name="T9" fmla="*/ 654228512 h 711"/>
                    <a:gd name="T10" fmla="*/ 2147483646 w 38531"/>
                    <a:gd name="T11" fmla="*/ 124517254 h 711"/>
                    <a:gd name="T12" fmla="*/ 2147483646 w 38531"/>
                    <a:gd name="T13" fmla="*/ 1053953 h 7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11" extrusionOk="0">
                      <a:moveTo>
                        <a:pt x="5008" y="1"/>
                      </a:moveTo>
                      <a:cubicBezTo>
                        <a:pt x="1898" y="1"/>
                        <a:pt x="1" y="30"/>
                        <a:pt x="1" y="85"/>
                      </a:cubicBezTo>
                      <a:cubicBezTo>
                        <a:pt x="1" y="219"/>
                        <a:pt x="8623" y="436"/>
                        <a:pt x="19266" y="586"/>
                      </a:cubicBezTo>
                      <a:cubicBezTo>
                        <a:pt x="25047" y="668"/>
                        <a:pt x="30239" y="710"/>
                        <a:pt x="33773" y="710"/>
                      </a:cubicBezTo>
                      <a:cubicBezTo>
                        <a:pt x="36735" y="710"/>
                        <a:pt x="38531" y="681"/>
                        <a:pt x="38531" y="620"/>
                      </a:cubicBezTo>
                      <a:cubicBezTo>
                        <a:pt x="38531" y="486"/>
                        <a:pt x="29909" y="269"/>
                        <a:pt x="19266" y="118"/>
                      </a:cubicBezTo>
                      <a:cubicBezTo>
                        <a:pt x="13619" y="38"/>
                        <a:pt x="8534" y="1"/>
                        <a:pt x="50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7" name="Google Shape;3418;p59"/>
                <p:cNvSpPr>
                  <a:spLocks/>
                </p:cNvSpPr>
                <p:nvPr/>
              </p:nvSpPr>
              <p:spPr bwMode="auto">
                <a:xfrm>
                  <a:off x="6178286" y="3020654"/>
                  <a:ext cx="1234919" cy="22756"/>
                </a:xfrm>
                <a:custGeom>
                  <a:avLst/>
                  <a:gdLst>
                    <a:gd name="T0" fmla="*/ 2147483646 w 38531"/>
                    <a:gd name="T1" fmla="*/ 0 h 710"/>
                    <a:gd name="T2" fmla="*/ 1053901 w 38531"/>
                    <a:gd name="T3" fmla="*/ 88630934 h 710"/>
                    <a:gd name="T4" fmla="*/ 2147483646 w 38531"/>
                    <a:gd name="T5" fmla="*/ 617325505 h 710"/>
                    <a:gd name="T6" fmla="*/ 2147483646 w 38531"/>
                    <a:gd name="T7" fmla="*/ 749218961 h 710"/>
                    <a:gd name="T8" fmla="*/ 2147483646 w 38531"/>
                    <a:gd name="T9" fmla="*/ 653179506 h 710"/>
                    <a:gd name="T10" fmla="*/ 2147483646 w 38531"/>
                    <a:gd name="T11" fmla="*/ 124518845 h 710"/>
                    <a:gd name="T12" fmla="*/ 2147483646 w 38531"/>
                    <a:gd name="T13" fmla="*/ 0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10" extrusionOk="0">
                      <a:moveTo>
                        <a:pt x="5008" y="0"/>
                      </a:moveTo>
                      <a:cubicBezTo>
                        <a:pt x="1898" y="0"/>
                        <a:pt x="1" y="29"/>
                        <a:pt x="1" y="84"/>
                      </a:cubicBezTo>
                      <a:cubicBezTo>
                        <a:pt x="1" y="218"/>
                        <a:pt x="8623" y="435"/>
                        <a:pt x="19266" y="585"/>
                      </a:cubicBezTo>
                      <a:cubicBezTo>
                        <a:pt x="25047" y="667"/>
                        <a:pt x="30239" y="710"/>
                        <a:pt x="33773" y="710"/>
                      </a:cubicBezTo>
                      <a:cubicBezTo>
                        <a:pt x="36735" y="710"/>
                        <a:pt x="38531" y="680"/>
                        <a:pt x="38531" y="619"/>
                      </a:cubicBezTo>
                      <a:cubicBezTo>
                        <a:pt x="38531" y="485"/>
                        <a:pt x="29909" y="268"/>
                        <a:pt x="19266" y="118"/>
                      </a:cubicBezTo>
                      <a:cubicBezTo>
                        <a:pt x="13619" y="38"/>
                        <a:pt x="8534" y="0"/>
                        <a:pt x="500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8" name="Google Shape;3419;p59"/>
                <p:cNvSpPr>
                  <a:spLocks/>
                </p:cNvSpPr>
                <p:nvPr/>
              </p:nvSpPr>
              <p:spPr bwMode="auto">
                <a:xfrm>
                  <a:off x="6159569" y="3606496"/>
                  <a:ext cx="1234919" cy="22531"/>
                </a:xfrm>
                <a:custGeom>
                  <a:avLst/>
                  <a:gdLst>
                    <a:gd name="T0" fmla="*/ 2147483646 w 38531"/>
                    <a:gd name="T1" fmla="*/ 0 h 703"/>
                    <a:gd name="T2" fmla="*/ 0 w 38531"/>
                    <a:gd name="T3" fmla="*/ 88623782 h 703"/>
                    <a:gd name="T4" fmla="*/ 2147483646 w 38531"/>
                    <a:gd name="T5" fmla="*/ 618292689 h 703"/>
                    <a:gd name="T6" fmla="*/ 2147483646 w 38531"/>
                    <a:gd name="T7" fmla="*/ 741747442 h 703"/>
                    <a:gd name="T8" fmla="*/ 2147483646 w 38531"/>
                    <a:gd name="T9" fmla="*/ 653123628 h 703"/>
                    <a:gd name="T10" fmla="*/ 2147483646 w 38531"/>
                    <a:gd name="T11" fmla="*/ 124507620 h 703"/>
                    <a:gd name="T12" fmla="*/ 2147483646 w 38531"/>
                    <a:gd name="T13" fmla="*/ 0 h 7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03" extrusionOk="0">
                      <a:moveTo>
                        <a:pt x="5014" y="0"/>
                      </a:moveTo>
                      <a:cubicBezTo>
                        <a:pt x="1906" y="0"/>
                        <a:pt x="8" y="30"/>
                        <a:pt x="0" y="84"/>
                      </a:cubicBezTo>
                      <a:cubicBezTo>
                        <a:pt x="0" y="218"/>
                        <a:pt x="8622" y="435"/>
                        <a:pt x="19265" y="586"/>
                      </a:cubicBezTo>
                      <a:cubicBezTo>
                        <a:pt x="24921" y="666"/>
                        <a:pt x="30005" y="703"/>
                        <a:pt x="33529" y="703"/>
                      </a:cubicBezTo>
                      <a:cubicBezTo>
                        <a:pt x="36637" y="703"/>
                        <a:pt x="38530" y="674"/>
                        <a:pt x="38530" y="619"/>
                      </a:cubicBezTo>
                      <a:cubicBezTo>
                        <a:pt x="38530" y="485"/>
                        <a:pt x="29909" y="268"/>
                        <a:pt x="19265" y="118"/>
                      </a:cubicBezTo>
                      <a:cubicBezTo>
                        <a:pt x="13618" y="38"/>
                        <a:pt x="8538" y="0"/>
                        <a:pt x="501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39" name="Google Shape;3420;p59"/>
                <p:cNvSpPr>
                  <a:spLocks/>
                </p:cNvSpPr>
                <p:nvPr/>
              </p:nvSpPr>
              <p:spPr bwMode="auto">
                <a:xfrm>
                  <a:off x="6156332" y="3812673"/>
                  <a:ext cx="1234406" cy="22756"/>
                </a:xfrm>
                <a:custGeom>
                  <a:avLst/>
                  <a:gdLst>
                    <a:gd name="T0" fmla="*/ 2147483646 w 38515"/>
                    <a:gd name="T1" fmla="*/ 0 h 710"/>
                    <a:gd name="T2" fmla="*/ 1053900 w 38515"/>
                    <a:gd name="T3" fmla="*/ 88630934 h 710"/>
                    <a:gd name="T4" fmla="*/ 2147483646 w 38515"/>
                    <a:gd name="T5" fmla="*/ 617325505 h 710"/>
                    <a:gd name="T6" fmla="*/ 2147483646 w 38515"/>
                    <a:gd name="T7" fmla="*/ 748165005 h 710"/>
                    <a:gd name="T8" fmla="*/ 2147483646 w 38515"/>
                    <a:gd name="T9" fmla="*/ 653179506 h 710"/>
                    <a:gd name="T10" fmla="*/ 2147483646 w 38515"/>
                    <a:gd name="T11" fmla="*/ 124518845 h 710"/>
                    <a:gd name="T12" fmla="*/ 2147483646 w 38515"/>
                    <a:gd name="T13" fmla="*/ 0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15" h="710" extrusionOk="0">
                      <a:moveTo>
                        <a:pt x="5002" y="0"/>
                      </a:moveTo>
                      <a:cubicBezTo>
                        <a:pt x="1894" y="0"/>
                        <a:pt x="1" y="29"/>
                        <a:pt x="1" y="84"/>
                      </a:cubicBezTo>
                      <a:cubicBezTo>
                        <a:pt x="1" y="218"/>
                        <a:pt x="8623" y="435"/>
                        <a:pt x="19249" y="585"/>
                      </a:cubicBezTo>
                      <a:cubicBezTo>
                        <a:pt x="25039" y="667"/>
                        <a:pt x="30231" y="709"/>
                        <a:pt x="33762" y="709"/>
                      </a:cubicBezTo>
                      <a:cubicBezTo>
                        <a:pt x="36721" y="709"/>
                        <a:pt x="38514" y="680"/>
                        <a:pt x="38514" y="619"/>
                      </a:cubicBezTo>
                      <a:cubicBezTo>
                        <a:pt x="38514" y="485"/>
                        <a:pt x="29893" y="268"/>
                        <a:pt x="19266" y="118"/>
                      </a:cubicBezTo>
                      <a:cubicBezTo>
                        <a:pt x="13610" y="38"/>
                        <a:pt x="8526" y="0"/>
                        <a:pt x="50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38940" name="Google Shape;3421;p59"/>
                <p:cNvSpPr>
                  <a:spLocks/>
                </p:cNvSpPr>
                <p:nvPr/>
              </p:nvSpPr>
              <p:spPr bwMode="auto">
                <a:xfrm>
                  <a:off x="6152582" y="4018819"/>
                  <a:ext cx="1234919" cy="22788"/>
                </a:xfrm>
                <a:custGeom>
                  <a:avLst/>
                  <a:gdLst>
                    <a:gd name="T0" fmla="*/ 2147483646 w 38531"/>
                    <a:gd name="T1" fmla="*/ 1053953 h 711"/>
                    <a:gd name="T2" fmla="*/ 1053901 w 38531"/>
                    <a:gd name="T3" fmla="*/ 89684498 h 711"/>
                    <a:gd name="T4" fmla="*/ 2147483646 w 38531"/>
                    <a:gd name="T5" fmla="*/ 618374655 h 711"/>
                    <a:gd name="T6" fmla="*/ 2147483646 w 38531"/>
                    <a:gd name="T7" fmla="*/ 749213576 h 711"/>
                    <a:gd name="T8" fmla="*/ 2147483646 w 38531"/>
                    <a:gd name="T9" fmla="*/ 654228512 h 711"/>
                    <a:gd name="T10" fmla="*/ 2147483646 w 38531"/>
                    <a:gd name="T11" fmla="*/ 654228512 h 711"/>
                    <a:gd name="T12" fmla="*/ 2147483646 w 38531"/>
                    <a:gd name="T13" fmla="*/ 124517254 h 711"/>
                    <a:gd name="T14" fmla="*/ 2147483646 w 38531"/>
                    <a:gd name="T15" fmla="*/ 1053953 h 7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531" h="711" extrusionOk="0">
                      <a:moveTo>
                        <a:pt x="5002" y="1"/>
                      </a:moveTo>
                      <a:cubicBezTo>
                        <a:pt x="1894" y="1"/>
                        <a:pt x="1" y="30"/>
                        <a:pt x="1" y="85"/>
                      </a:cubicBezTo>
                      <a:cubicBezTo>
                        <a:pt x="1" y="219"/>
                        <a:pt x="8623" y="452"/>
                        <a:pt x="19266" y="586"/>
                      </a:cubicBezTo>
                      <a:cubicBezTo>
                        <a:pt x="25047" y="668"/>
                        <a:pt x="30234" y="710"/>
                        <a:pt x="33763" y="710"/>
                      </a:cubicBezTo>
                      <a:cubicBezTo>
                        <a:pt x="36721" y="710"/>
                        <a:pt x="38514" y="681"/>
                        <a:pt x="38514" y="620"/>
                      </a:cubicBezTo>
                      <a:lnTo>
                        <a:pt x="38531" y="620"/>
                      </a:lnTo>
                      <a:cubicBezTo>
                        <a:pt x="38531" y="486"/>
                        <a:pt x="29909" y="269"/>
                        <a:pt x="19266" y="118"/>
                      </a:cubicBezTo>
                      <a:cubicBezTo>
                        <a:pt x="13610" y="38"/>
                        <a:pt x="8526" y="1"/>
                        <a:pt x="500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925" name="TextBox 160"/>
            <p:cNvSpPr txBox="1">
              <a:spLocks noChangeArrowheads="1"/>
            </p:cNvSpPr>
            <p:nvPr/>
          </p:nvSpPr>
          <p:spPr bwMode="auto">
            <a:xfrm>
              <a:off x="1482969" y="2495550"/>
              <a:ext cx="966931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600" b="1">
                  <a:solidFill>
                    <a:schemeClr val="tx2"/>
                  </a:solidFill>
                </a:rPr>
                <a:t>SPESIFIKASI TEKNIS/KAK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6"/>
          <p:cNvSpPr txBox="1">
            <a:spLocks noChangeArrowheads="1"/>
          </p:cNvSpPr>
          <p:nvPr/>
        </p:nvSpPr>
        <p:spPr bwMode="auto">
          <a:xfrm>
            <a:off x="4003675" y="13525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01</a:t>
            </a:r>
          </a:p>
        </p:txBody>
      </p:sp>
      <p:sp>
        <p:nvSpPr>
          <p:cNvPr id="17411" name="TextBox 29"/>
          <p:cNvSpPr txBox="1">
            <a:spLocks noChangeArrowheads="1"/>
          </p:cNvSpPr>
          <p:nvPr/>
        </p:nvSpPr>
        <p:spPr bwMode="auto">
          <a:xfrm>
            <a:off x="4003675" y="21907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02</a:t>
            </a:r>
          </a:p>
        </p:txBody>
      </p:sp>
      <p:sp>
        <p:nvSpPr>
          <p:cNvPr id="17412" name="TextBox 30"/>
          <p:cNvSpPr txBox="1">
            <a:spLocks noChangeArrowheads="1"/>
          </p:cNvSpPr>
          <p:nvPr/>
        </p:nvSpPr>
        <p:spPr bwMode="auto">
          <a:xfrm>
            <a:off x="4003675" y="3090863"/>
            <a:ext cx="541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B74A500-627E-E34E-A3B7-D3097C94CBC0}"/>
              </a:ext>
            </a:extLst>
          </p:cNvPr>
          <p:cNvSpPr/>
          <p:nvPr/>
        </p:nvSpPr>
        <p:spPr>
          <a:xfrm>
            <a:off x="2210166" y="975214"/>
            <a:ext cx="676275" cy="37719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991E6B7-3A61-0F46-A48D-14832D560FA9}"/>
              </a:ext>
            </a:extLst>
          </p:cNvPr>
          <p:cNvSpPr/>
          <p:nvPr/>
        </p:nvSpPr>
        <p:spPr>
          <a:xfrm flipV="1">
            <a:off x="3140808" y="1235319"/>
            <a:ext cx="409575" cy="34480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2D2D"/>
              </a:gs>
              <a:gs pos="50000">
                <a:srgbClr val="F8F567"/>
              </a:gs>
              <a:gs pos="0">
                <a:srgbClr val="25B5AB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16" name="Slide Number Placeholder 1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19FF939-E253-4D2C-88B3-B5D58A81AE1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7417" name="TextBox 57"/>
          <p:cNvSpPr txBox="1">
            <a:spLocks noChangeArrowheads="1"/>
          </p:cNvSpPr>
          <p:nvPr/>
        </p:nvSpPr>
        <p:spPr bwMode="auto">
          <a:xfrm>
            <a:off x="4552950" y="1276350"/>
            <a:ext cx="43624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Definisi dan Ruang Lingkup Perencanaan PBJP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999AEAF-0E7E-0646-BFA7-DC27F198AB39}"/>
              </a:ext>
            </a:extLst>
          </p:cNvPr>
          <p:cNvSpPr txBox="1"/>
          <p:nvPr/>
        </p:nvSpPr>
        <p:spPr>
          <a:xfrm>
            <a:off x="4552950" y="2114550"/>
            <a:ext cx="4362450" cy="614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F0B07-543E-934F-8500-F7D380346D54}"/>
              </a:ext>
            </a:extLst>
          </p:cNvPr>
          <p:cNvSpPr txBox="1"/>
          <p:nvPr/>
        </p:nvSpPr>
        <p:spPr>
          <a:xfrm>
            <a:off x="4552950" y="3014663"/>
            <a:ext cx="4362450" cy="615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77E03A-7625-5E4B-8D0E-2C59C22334E8}"/>
              </a:ext>
            </a:extLst>
          </p:cNvPr>
          <p:cNvCxnSpPr/>
          <p:nvPr/>
        </p:nvCxnSpPr>
        <p:spPr>
          <a:xfrm>
            <a:off x="4364038" y="18859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AA897E4-070B-E743-A13F-5557A92E64DE}"/>
              </a:ext>
            </a:extLst>
          </p:cNvPr>
          <p:cNvCxnSpPr/>
          <p:nvPr/>
        </p:nvCxnSpPr>
        <p:spPr>
          <a:xfrm>
            <a:off x="4364038" y="27241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359D070-CE9F-BF4D-971D-8C06E3AC8859}"/>
              </a:ext>
            </a:extLst>
          </p:cNvPr>
          <p:cNvCxnSpPr/>
          <p:nvPr/>
        </p:nvCxnSpPr>
        <p:spPr>
          <a:xfrm>
            <a:off x="4364038" y="4519613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7113447D-5746-1242-B7EA-453D3F0F9015}"/>
              </a:ext>
            </a:extLst>
          </p:cNvPr>
          <p:cNvSpPr/>
          <p:nvPr/>
        </p:nvSpPr>
        <p:spPr>
          <a:xfrm>
            <a:off x="3246438" y="15128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0E0684D-F525-EA42-AA78-7AEDB5DDCE7A}"/>
              </a:ext>
            </a:extLst>
          </p:cNvPr>
          <p:cNvSpPr/>
          <p:nvPr/>
        </p:nvSpPr>
        <p:spPr>
          <a:xfrm>
            <a:off x="3246438" y="23510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FD91D82-9844-B44D-A499-DD74D2F835C9}"/>
              </a:ext>
            </a:extLst>
          </p:cNvPr>
          <p:cNvSpPr/>
          <p:nvPr/>
        </p:nvSpPr>
        <p:spPr>
          <a:xfrm>
            <a:off x="3246438" y="3251200"/>
            <a:ext cx="141287" cy="14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BD7F6C-7238-5046-91DF-C028B06ADD5F}"/>
              </a:ext>
            </a:extLst>
          </p:cNvPr>
          <p:cNvCxnSpPr>
            <a:cxnSpLocks/>
          </p:cNvCxnSpPr>
          <p:nvPr/>
        </p:nvCxnSpPr>
        <p:spPr>
          <a:xfrm>
            <a:off x="3387725" y="1582738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DFCA408-A542-B949-B487-8CFCAA3BDDED}"/>
              </a:ext>
            </a:extLst>
          </p:cNvPr>
          <p:cNvCxnSpPr>
            <a:cxnSpLocks/>
          </p:cNvCxnSpPr>
          <p:nvPr/>
        </p:nvCxnSpPr>
        <p:spPr>
          <a:xfrm>
            <a:off x="3387725" y="242252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CD41F8C-470A-4D48-92B1-4CC3F2CA62BC}"/>
              </a:ext>
            </a:extLst>
          </p:cNvPr>
          <p:cNvCxnSpPr>
            <a:cxnSpLocks/>
          </p:cNvCxnSpPr>
          <p:nvPr/>
        </p:nvCxnSpPr>
        <p:spPr>
          <a:xfrm>
            <a:off x="3387725" y="3319463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TextBox 27"/>
          <p:cNvSpPr txBox="1">
            <a:spLocks noChangeArrowheads="1"/>
          </p:cNvSpPr>
          <p:nvPr/>
        </p:nvSpPr>
        <p:spPr bwMode="auto">
          <a:xfrm>
            <a:off x="4003675" y="3952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36AD03-F5E2-5645-9CE3-1F38B24FDE58}"/>
              </a:ext>
            </a:extLst>
          </p:cNvPr>
          <p:cNvSpPr txBox="1"/>
          <p:nvPr/>
        </p:nvSpPr>
        <p:spPr>
          <a:xfrm>
            <a:off x="4552950" y="3875088"/>
            <a:ext cx="4362450" cy="615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Pengumuman  Rencana Umum Pengadaan (RUP)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3B4ADB-C629-AE47-A0A7-C3A8D9C7AA70}"/>
              </a:ext>
            </a:extLst>
          </p:cNvPr>
          <p:cNvSpPr/>
          <p:nvPr/>
        </p:nvSpPr>
        <p:spPr>
          <a:xfrm>
            <a:off x="3246438" y="4113213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3A8A4B3-4837-3941-9F4E-7B1E19C3D0EE}"/>
              </a:ext>
            </a:extLst>
          </p:cNvPr>
          <p:cNvCxnSpPr>
            <a:cxnSpLocks/>
          </p:cNvCxnSpPr>
          <p:nvPr/>
        </p:nvCxnSpPr>
        <p:spPr>
          <a:xfrm>
            <a:off x="3387725" y="418147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84EFA9E-EAFD-DE40-8BCC-09AF3A5343DA}"/>
              </a:ext>
            </a:extLst>
          </p:cNvPr>
          <p:cNvCxnSpPr/>
          <p:nvPr/>
        </p:nvCxnSpPr>
        <p:spPr>
          <a:xfrm>
            <a:off x="4364038" y="36385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C7E7CE-CD3D-4BA7-966D-FD81324BB312}"/>
              </a:ext>
            </a:extLst>
          </p:cNvPr>
          <p:cNvSpPr/>
          <p:nvPr/>
        </p:nvSpPr>
        <p:spPr>
          <a:xfrm>
            <a:off x="2362567" y="1127614"/>
            <a:ext cx="249604" cy="37719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800100"/>
            <a:ext cx="7315200" cy="424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6CDF6529-F0A9-ED4A-AE7A-147A1217F5E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23ACD7FB-2A0B-AA49-83DB-D646BF48EEA6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931365F7-7376-9F49-A87A-BB416F62FDCF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8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4B7E339-6975-3D4F-A0F6-35AFA3B2EA9C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009407D-A7C5-BC45-9843-4B30956784E2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3BFF44D3-CD90-054B-8988-9515EAEB5633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0A82AF45-5583-9547-8A64-4789A5A3FABF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(3/4)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Penyusunan Spesifikasi Teknis/KAK Melalui Swakelola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01B00CD1-4A28-2D41-BC4D-B6AD23A0981D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(4/4)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Penyusunan Perkiraan Biaya/RAB Melalui Swakelola</a:t>
            </a:r>
          </a:p>
        </p:txBody>
      </p:sp>
      <p:grpSp>
        <p:nvGrpSpPr>
          <p:cNvPr id="40963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2CDB1150-556B-E84B-AAA1-9EFEC23DDA3E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9C89830B-AEF0-8642-B8C4-657B85784477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559826F-9DF9-CA4A-85ED-854533A9F2E8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0964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B3695AA-2E7D-2C47-B35B-EA35324D0E7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74BD894-8A49-B54B-9251-B31EEC139254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0768A3D-11D4-CA4E-B807-857017A2EF46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0965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966" name="TextBox 50"/>
          <p:cNvSpPr txBox="1">
            <a:spLocks noChangeArrowheads="1"/>
          </p:cNvSpPr>
          <p:nvPr/>
        </p:nvSpPr>
        <p:spPr bwMode="auto">
          <a:xfrm>
            <a:off x="381000" y="2684463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3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0967" name="TextBox 51"/>
          <p:cNvSpPr txBox="1">
            <a:spLocks noChangeArrowheads="1"/>
          </p:cNvSpPr>
          <p:nvPr/>
        </p:nvSpPr>
        <p:spPr bwMode="auto">
          <a:xfrm>
            <a:off x="381000" y="3449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4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0968" name="TextBox 52"/>
          <p:cNvSpPr txBox="1">
            <a:spLocks noChangeArrowheads="1"/>
          </p:cNvSpPr>
          <p:nvPr/>
        </p:nvSpPr>
        <p:spPr bwMode="auto">
          <a:xfrm>
            <a:off x="381000" y="4211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64DAFB66-FD75-1D45-809F-43844B9CD849}"/>
              </a:ext>
            </a:extLst>
          </p:cNvPr>
          <p:cNvSpPr/>
          <p:nvPr/>
        </p:nvSpPr>
        <p:spPr>
          <a:xfrm>
            <a:off x="2514600" y="1116013"/>
            <a:ext cx="6172200" cy="34163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>
            <a:spAutoFit/>
          </a:bodyPr>
          <a:lstStyle/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RAB secara umum diantaranya terdiri dari: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Gaji tenaga ahli/teknis, upah tenaga kerja (mandor, kepala tukang, tukang), honor narasumber, dan honor Tim Penyelenggara Swakelola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Biaya bahan/material termasuk peralatan/suku cadang (apabila diperlukan)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Biaya Jasa Lainnya (apabila diperlukan)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Biaya Jasa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Konsultansi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(apabila diperlukan); dan/atau</a:t>
            </a:r>
          </a:p>
          <a:p>
            <a:pPr marL="914400" indent="-4572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Biaya lainnya yang dibutuhkan, contoh: perjalanan, rapat, komunikasi</a:t>
            </a:r>
          </a:p>
        </p:txBody>
      </p:sp>
      <p:grpSp>
        <p:nvGrpSpPr>
          <p:cNvPr id="40970" name="Group 175"/>
          <p:cNvGrpSpPr>
            <a:grpSpLocks/>
          </p:cNvGrpSpPr>
          <p:nvPr/>
        </p:nvGrpSpPr>
        <p:grpSpPr bwMode="auto">
          <a:xfrm flipH="1">
            <a:off x="312738" y="1260475"/>
            <a:ext cx="2514600" cy="2051050"/>
            <a:chOff x="228600" y="2343150"/>
            <a:chExt cx="2667000" cy="2050920"/>
          </a:xfrm>
        </p:grpSpPr>
        <p:grpSp>
          <p:nvGrpSpPr>
            <p:cNvPr id="40971" name="Group 154"/>
            <p:cNvGrpSpPr>
              <a:grpSpLocks/>
            </p:cNvGrpSpPr>
            <p:nvPr/>
          </p:nvGrpSpPr>
          <p:grpSpPr bwMode="auto">
            <a:xfrm>
              <a:off x="228600" y="2343150"/>
              <a:ext cx="2667000" cy="2050920"/>
              <a:chOff x="304800" y="1352550"/>
              <a:chExt cx="4104710" cy="2650246"/>
            </a:xfrm>
          </p:grpSpPr>
          <p:grpSp>
            <p:nvGrpSpPr>
              <p:cNvPr id="40973" name="Google Shape;3312;p59"/>
              <p:cNvGrpSpPr>
                <a:grpSpLocks/>
              </p:cNvGrpSpPr>
              <p:nvPr/>
            </p:nvGrpSpPr>
            <p:grpSpPr bwMode="auto">
              <a:xfrm>
                <a:off x="304800" y="1352550"/>
                <a:ext cx="2123889" cy="2650246"/>
                <a:chOff x="4087120" y="2021335"/>
                <a:chExt cx="2123889" cy="2650246"/>
              </a:xfrm>
            </p:grpSpPr>
            <p:sp>
              <p:nvSpPr>
                <p:cNvPr id="40988" name="Google Shape;3313;p59"/>
                <p:cNvSpPr>
                  <a:spLocks/>
                </p:cNvSpPr>
                <p:nvPr/>
              </p:nvSpPr>
              <p:spPr bwMode="auto">
                <a:xfrm>
                  <a:off x="4956252" y="2031815"/>
                  <a:ext cx="234061" cy="457321"/>
                </a:xfrm>
                <a:custGeom>
                  <a:avLst/>
                  <a:gdLst>
                    <a:gd name="T0" fmla="*/ 2147483646 w 7303"/>
                    <a:gd name="T1" fmla="*/ 1053899 h 14269"/>
                    <a:gd name="T2" fmla="*/ 318650126 w 7303"/>
                    <a:gd name="T3" fmla="*/ 1279898985 h 14269"/>
                    <a:gd name="T4" fmla="*/ 1053899 w 7303"/>
                    <a:gd name="T5" fmla="*/ 1490927066 h 14269"/>
                    <a:gd name="T6" fmla="*/ 247966364 w 7303"/>
                    <a:gd name="T7" fmla="*/ 2147483646 h 14269"/>
                    <a:gd name="T8" fmla="*/ 2147483646 w 7303"/>
                    <a:gd name="T9" fmla="*/ 2147483646 h 14269"/>
                    <a:gd name="T10" fmla="*/ 2147483646 w 7303"/>
                    <a:gd name="T11" fmla="*/ 2147483646 h 14269"/>
                    <a:gd name="T12" fmla="*/ 2147483646 w 7303"/>
                    <a:gd name="T13" fmla="*/ 2147483646 h 14269"/>
                    <a:gd name="T14" fmla="*/ 2147483646 w 7303"/>
                    <a:gd name="T15" fmla="*/ 2147483646 h 14269"/>
                    <a:gd name="T16" fmla="*/ 2147483646 w 7303"/>
                    <a:gd name="T17" fmla="*/ 2147483646 h 14269"/>
                    <a:gd name="T18" fmla="*/ 2147483646 w 7303"/>
                    <a:gd name="T19" fmla="*/ 733331771 h 14269"/>
                    <a:gd name="T20" fmla="*/ 2147483646 w 7303"/>
                    <a:gd name="T21" fmla="*/ 1053899 h 1426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303" h="14269" extrusionOk="0">
                      <a:moveTo>
                        <a:pt x="4184" y="1"/>
                      </a:moveTo>
                      <a:cubicBezTo>
                        <a:pt x="2817" y="1"/>
                        <a:pt x="1458" y="410"/>
                        <a:pt x="302" y="1213"/>
                      </a:cubicBezTo>
                      <a:lnTo>
                        <a:pt x="1" y="1413"/>
                      </a:lnTo>
                      <a:lnTo>
                        <a:pt x="235" y="11940"/>
                      </a:lnTo>
                      <a:cubicBezTo>
                        <a:pt x="252" y="13176"/>
                        <a:pt x="1237" y="14195"/>
                        <a:pt x="2474" y="14262"/>
                      </a:cubicBezTo>
                      <a:cubicBezTo>
                        <a:pt x="2534" y="14267"/>
                        <a:pt x="2593" y="14269"/>
                        <a:pt x="2652" y="14269"/>
                      </a:cubicBezTo>
                      <a:cubicBezTo>
                        <a:pt x="3927" y="14269"/>
                        <a:pt x="4982" y="13249"/>
                        <a:pt x="5014" y="11940"/>
                      </a:cubicBezTo>
                      <a:cubicBezTo>
                        <a:pt x="5047" y="10636"/>
                        <a:pt x="5080" y="9316"/>
                        <a:pt x="5080" y="9316"/>
                      </a:cubicBezTo>
                      <a:cubicBezTo>
                        <a:pt x="5080" y="9316"/>
                        <a:pt x="7052" y="9116"/>
                        <a:pt x="7169" y="7161"/>
                      </a:cubicBezTo>
                      <a:cubicBezTo>
                        <a:pt x="7303" y="5206"/>
                        <a:pt x="7186" y="695"/>
                        <a:pt x="7186" y="695"/>
                      </a:cubicBezTo>
                      <a:cubicBezTo>
                        <a:pt x="6235" y="230"/>
                        <a:pt x="5207" y="1"/>
                        <a:pt x="4184" y="1"/>
                      </a:cubicBez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9" name="Google Shape;3314;p59"/>
                <p:cNvSpPr>
                  <a:spLocks/>
                </p:cNvSpPr>
                <p:nvPr/>
              </p:nvSpPr>
              <p:spPr bwMode="auto">
                <a:xfrm>
                  <a:off x="5152270" y="2148862"/>
                  <a:ext cx="24134" cy="18365"/>
                </a:xfrm>
                <a:custGeom>
                  <a:avLst/>
                  <a:gdLst>
                    <a:gd name="T0" fmla="*/ 388329746 w 753"/>
                    <a:gd name="T1" fmla="*/ 0 h 573"/>
                    <a:gd name="T2" fmla="*/ 176205251 w 753"/>
                    <a:gd name="T3" fmla="*/ 511799538 h 573"/>
                    <a:gd name="T4" fmla="*/ 394651347 w 753"/>
                    <a:gd name="T5" fmla="*/ 603590757 h 573"/>
                    <a:gd name="T6" fmla="*/ 599368467 w 753"/>
                    <a:gd name="T7" fmla="*/ 511799538 h 573"/>
                    <a:gd name="T8" fmla="*/ 388329746 w 753"/>
                    <a:gd name="T9" fmla="*/ 0 h 5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3" h="573" extrusionOk="0">
                      <a:moveTo>
                        <a:pt x="368" y="0"/>
                      </a:moveTo>
                      <a:cubicBezTo>
                        <a:pt x="117" y="0"/>
                        <a:pt x="0" y="318"/>
                        <a:pt x="167" y="485"/>
                      </a:cubicBezTo>
                      <a:cubicBezTo>
                        <a:pt x="226" y="543"/>
                        <a:pt x="301" y="572"/>
                        <a:pt x="374" y="572"/>
                      </a:cubicBezTo>
                      <a:cubicBezTo>
                        <a:pt x="447" y="572"/>
                        <a:pt x="518" y="543"/>
                        <a:pt x="568" y="485"/>
                      </a:cubicBezTo>
                      <a:cubicBezTo>
                        <a:pt x="752" y="318"/>
                        <a:pt x="635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0" name="Google Shape;3315;p59"/>
                <p:cNvSpPr>
                  <a:spLocks/>
                </p:cNvSpPr>
                <p:nvPr/>
              </p:nvSpPr>
              <p:spPr bwMode="auto">
                <a:xfrm>
                  <a:off x="5150122" y="2143990"/>
                  <a:ext cx="32691" cy="9839"/>
                </a:xfrm>
                <a:custGeom>
                  <a:avLst/>
                  <a:gdLst>
                    <a:gd name="T0" fmla="*/ 507523288 w 1020"/>
                    <a:gd name="T1" fmla="*/ 1053831 h 307"/>
                    <a:gd name="T2" fmla="*/ 123456376 w 1020"/>
                    <a:gd name="T3" fmla="*/ 107610297 h 307"/>
                    <a:gd name="T4" fmla="*/ 17942135 w 1020"/>
                    <a:gd name="T5" fmla="*/ 248994676 h 307"/>
                    <a:gd name="T6" fmla="*/ 31637837 w 1020"/>
                    <a:gd name="T7" fmla="*/ 254260752 h 307"/>
                    <a:gd name="T8" fmla="*/ 449482244 w 1020"/>
                    <a:gd name="T9" fmla="*/ 173018911 h 307"/>
                    <a:gd name="T10" fmla="*/ 546568297 w 1020"/>
                    <a:gd name="T11" fmla="*/ 178286045 h 307"/>
                    <a:gd name="T12" fmla="*/ 1044576613 w 1020"/>
                    <a:gd name="T13" fmla="*/ 323883695 h 307"/>
                    <a:gd name="T14" fmla="*/ 1058305166 w 1020"/>
                    <a:gd name="T15" fmla="*/ 319669366 h 307"/>
                    <a:gd name="T16" fmla="*/ 952790925 w 1020"/>
                    <a:gd name="T17" fmla="*/ 160345189 h 307"/>
                    <a:gd name="T18" fmla="*/ 507523288 w 1020"/>
                    <a:gd name="T19" fmla="*/ 1053831 h 30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0" h="307" extrusionOk="0">
                      <a:moveTo>
                        <a:pt x="481" y="1"/>
                      </a:moveTo>
                      <a:cubicBezTo>
                        <a:pt x="357" y="1"/>
                        <a:pt x="230" y="34"/>
                        <a:pt x="117" y="102"/>
                      </a:cubicBezTo>
                      <a:cubicBezTo>
                        <a:pt x="34" y="169"/>
                        <a:pt x="0" y="219"/>
                        <a:pt x="17" y="236"/>
                      </a:cubicBezTo>
                      <a:cubicBezTo>
                        <a:pt x="19" y="240"/>
                        <a:pt x="23" y="241"/>
                        <a:pt x="30" y="241"/>
                      </a:cubicBezTo>
                      <a:cubicBezTo>
                        <a:pt x="74" y="241"/>
                        <a:pt x="221" y="164"/>
                        <a:pt x="426" y="164"/>
                      </a:cubicBezTo>
                      <a:cubicBezTo>
                        <a:pt x="456" y="164"/>
                        <a:pt x="486" y="165"/>
                        <a:pt x="518" y="169"/>
                      </a:cubicBezTo>
                      <a:cubicBezTo>
                        <a:pt x="761" y="169"/>
                        <a:pt x="935" y="307"/>
                        <a:pt x="990" y="307"/>
                      </a:cubicBezTo>
                      <a:cubicBezTo>
                        <a:pt x="996" y="307"/>
                        <a:pt x="1000" y="306"/>
                        <a:pt x="1003" y="303"/>
                      </a:cubicBezTo>
                      <a:cubicBezTo>
                        <a:pt x="1020" y="286"/>
                        <a:pt x="986" y="219"/>
                        <a:pt x="903" y="152"/>
                      </a:cubicBezTo>
                      <a:cubicBezTo>
                        <a:pt x="783" y="51"/>
                        <a:pt x="634" y="1"/>
                        <a:pt x="48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1" name="Google Shape;3316;p59"/>
                <p:cNvSpPr>
                  <a:spLocks/>
                </p:cNvSpPr>
                <p:nvPr/>
              </p:nvSpPr>
              <p:spPr bwMode="auto">
                <a:xfrm>
                  <a:off x="5058812" y="2152195"/>
                  <a:ext cx="23877" cy="18204"/>
                </a:xfrm>
                <a:custGeom>
                  <a:avLst/>
                  <a:gdLst>
                    <a:gd name="T0" fmla="*/ 388268256 w 745"/>
                    <a:gd name="T1" fmla="*/ 0 h 568"/>
                    <a:gd name="T2" fmla="*/ 150876455 w 745"/>
                    <a:gd name="T3" fmla="*/ 119235495 h 568"/>
                    <a:gd name="T4" fmla="*/ 405156121 w 745"/>
                    <a:gd name="T5" fmla="*/ 598216451 h 568"/>
                    <a:gd name="T6" fmla="*/ 450521588 w 745"/>
                    <a:gd name="T7" fmla="*/ 596109754 h 568"/>
                    <a:gd name="T8" fmla="*/ 556032577 w 745"/>
                    <a:gd name="T9" fmla="*/ 49576767 h 568"/>
                    <a:gd name="T10" fmla="*/ 388268256 w 745"/>
                    <a:gd name="T11" fmla="*/ 0 h 5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45" h="568" extrusionOk="0">
                      <a:moveTo>
                        <a:pt x="368" y="0"/>
                      </a:moveTo>
                      <a:cubicBezTo>
                        <a:pt x="279" y="0"/>
                        <a:pt x="195" y="41"/>
                        <a:pt x="143" y="113"/>
                      </a:cubicBezTo>
                      <a:cubicBezTo>
                        <a:pt x="1" y="318"/>
                        <a:pt x="156" y="567"/>
                        <a:pt x="384" y="567"/>
                      </a:cubicBezTo>
                      <a:cubicBezTo>
                        <a:pt x="398" y="567"/>
                        <a:pt x="412" y="566"/>
                        <a:pt x="427" y="565"/>
                      </a:cubicBezTo>
                      <a:cubicBezTo>
                        <a:pt x="677" y="514"/>
                        <a:pt x="744" y="180"/>
                        <a:pt x="527" y="47"/>
                      </a:cubicBezTo>
                      <a:cubicBezTo>
                        <a:pt x="477" y="15"/>
                        <a:pt x="42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2" name="Google Shape;3317;p59"/>
                <p:cNvSpPr>
                  <a:spLocks/>
                </p:cNvSpPr>
                <p:nvPr/>
              </p:nvSpPr>
              <p:spPr bwMode="auto">
                <a:xfrm>
                  <a:off x="5055863" y="2146971"/>
                  <a:ext cx="32691" cy="10096"/>
                </a:xfrm>
                <a:custGeom>
                  <a:avLst/>
                  <a:gdLst>
                    <a:gd name="T0" fmla="*/ 500149000 w 1020"/>
                    <a:gd name="T1" fmla="*/ 1053958 h 315"/>
                    <a:gd name="T2" fmla="*/ 124510308 w 1020"/>
                    <a:gd name="T3" fmla="*/ 115036965 h 315"/>
                    <a:gd name="T4" fmla="*/ 17942135 w 1020"/>
                    <a:gd name="T5" fmla="*/ 256414779 h 315"/>
                    <a:gd name="T6" fmla="*/ 31637837 w 1020"/>
                    <a:gd name="T7" fmla="*/ 261715403 h 315"/>
                    <a:gd name="T8" fmla="*/ 498041199 w 1020"/>
                    <a:gd name="T9" fmla="*/ 166728357 h 315"/>
                    <a:gd name="T10" fmla="*/ 547622197 w 1020"/>
                    <a:gd name="T11" fmla="*/ 167782315 h 315"/>
                    <a:gd name="T12" fmla="*/ 1045663396 w 1020"/>
                    <a:gd name="T13" fmla="*/ 331349823 h 315"/>
                    <a:gd name="T14" fmla="*/ 1058305166 w 1020"/>
                    <a:gd name="T15" fmla="*/ 327136041 h 315"/>
                    <a:gd name="T16" fmla="*/ 952790925 w 1020"/>
                    <a:gd name="T17" fmla="*/ 167782315 h 315"/>
                    <a:gd name="T18" fmla="*/ 500149000 w 1020"/>
                    <a:gd name="T19" fmla="*/ 1053958 h 3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20" h="315" extrusionOk="0">
                      <a:moveTo>
                        <a:pt x="474" y="1"/>
                      </a:moveTo>
                      <a:cubicBezTo>
                        <a:pt x="352" y="1"/>
                        <a:pt x="228" y="36"/>
                        <a:pt x="118" y="109"/>
                      </a:cubicBezTo>
                      <a:cubicBezTo>
                        <a:pt x="34" y="176"/>
                        <a:pt x="1" y="226"/>
                        <a:pt x="17" y="243"/>
                      </a:cubicBezTo>
                      <a:cubicBezTo>
                        <a:pt x="19" y="247"/>
                        <a:pt x="24" y="248"/>
                        <a:pt x="30" y="248"/>
                      </a:cubicBezTo>
                      <a:cubicBezTo>
                        <a:pt x="80" y="248"/>
                        <a:pt x="256" y="158"/>
                        <a:pt x="472" y="158"/>
                      </a:cubicBezTo>
                      <a:cubicBezTo>
                        <a:pt x="487" y="158"/>
                        <a:pt x="503" y="158"/>
                        <a:pt x="519" y="159"/>
                      </a:cubicBezTo>
                      <a:cubicBezTo>
                        <a:pt x="762" y="175"/>
                        <a:pt x="936" y="314"/>
                        <a:pt x="991" y="314"/>
                      </a:cubicBezTo>
                      <a:cubicBezTo>
                        <a:pt x="996" y="314"/>
                        <a:pt x="1000" y="313"/>
                        <a:pt x="1003" y="310"/>
                      </a:cubicBezTo>
                      <a:cubicBezTo>
                        <a:pt x="1020" y="293"/>
                        <a:pt x="987" y="226"/>
                        <a:pt x="903" y="159"/>
                      </a:cubicBezTo>
                      <a:cubicBezTo>
                        <a:pt x="782" y="57"/>
                        <a:pt x="629" y="1"/>
                        <a:pt x="47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3" name="Google Shape;3318;p59"/>
                <p:cNvSpPr>
                  <a:spLocks/>
                </p:cNvSpPr>
                <p:nvPr/>
              </p:nvSpPr>
              <p:spPr bwMode="auto">
                <a:xfrm>
                  <a:off x="5116919" y="2148317"/>
                  <a:ext cx="25736" cy="76599"/>
                </a:xfrm>
                <a:custGeom>
                  <a:avLst/>
                  <a:gdLst>
                    <a:gd name="T0" fmla="*/ 36937762 w 803"/>
                    <a:gd name="T1" fmla="*/ 0 h 2390"/>
                    <a:gd name="T2" fmla="*/ 35883868 w 803"/>
                    <a:gd name="T3" fmla="*/ 1053893 h 2390"/>
                    <a:gd name="T4" fmla="*/ 441045812 w 803"/>
                    <a:gd name="T5" fmla="*/ 1534127464 h 2390"/>
                    <a:gd name="T6" fmla="*/ 653124715 w 803"/>
                    <a:gd name="T7" fmla="*/ 2116569338 h 2390"/>
                    <a:gd name="T8" fmla="*/ 687922863 w 803"/>
                    <a:gd name="T9" fmla="*/ 2147483646 h 2390"/>
                    <a:gd name="T10" fmla="*/ 547612723 w 803"/>
                    <a:gd name="T11" fmla="*/ 2147483646 h 2390"/>
                    <a:gd name="T12" fmla="*/ 88623951 w 803"/>
                    <a:gd name="T13" fmla="*/ 2147483646 h 2390"/>
                    <a:gd name="T14" fmla="*/ 547612723 w 803"/>
                    <a:gd name="T15" fmla="*/ 2147483646 h 2390"/>
                    <a:gd name="T16" fmla="*/ 670013780 w 803"/>
                    <a:gd name="T17" fmla="*/ 2147483646 h 2390"/>
                    <a:gd name="T18" fmla="*/ 811377782 w 803"/>
                    <a:gd name="T19" fmla="*/ 2147483646 h 2390"/>
                    <a:gd name="T20" fmla="*/ 793435848 w 803"/>
                    <a:gd name="T21" fmla="*/ 2080685527 h 2390"/>
                    <a:gd name="T22" fmla="*/ 600351781 w 803"/>
                    <a:gd name="T23" fmla="*/ 1481387450 h 2390"/>
                    <a:gd name="T24" fmla="*/ 36937762 w 803"/>
                    <a:gd name="T25" fmla="*/ 0 h 239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3" h="2390" extrusionOk="0">
                      <a:moveTo>
                        <a:pt x="35" y="0"/>
                      </a:moveTo>
                      <a:cubicBezTo>
                        <a:pt x="35" y="0"/>
                        <a:pt x="34" y="0"/>
                        <a:pt x="34" y="1"/>
                      </a:cubicBezTo>
                      <a:cubicBezTo>
                        <a:pt x="1" y="1"/>
                        <a:pt x="168" y="652"/>
                        <a:pt x="418" y="1454"/>
                      </a:cubicBezTo>
                      <a:cubicBezTo>
                        <a:pt x="485" y="1655"/>
                        <a:pt x="552" y="1838"/>
                        <a:pt x="619" y="2006"/>
                      </a:cubicBezTo>
                      <a:cubicBezTo>
                        <a:pt x="635" y="2072"/>
                        <a:pt x="652" y="2139"/>
                        <a:pt x="652" y="2223"/>
                      </a:cubicBezTo>
                      <a:cubicBezTo>
                        <a:pt x="652" y="2256"/>
                        <a:pt x="585" y="2273"/>
                        <a:pt x="519" y="2273"/>
                      </a:cubicBezTo>
                      <a:cubicBezTo>
                        <a:pt x="368" y="2273"/>
                        <a:pt x="218" y="2290"/>
                        <a:pt x="84" y="2340"/>
                      </a:cubicBezTo>
                      <a:cubicBezTo>
                        <a:pt x="218" y="2390"/>
                        <a:pt x="368" y="2390"/>
                        <a:pt x="519" y="2390"/>
                      </a:cubicBezTo>
                      <a:cubicBezTo>
                        <a:pt x="569" y="2390"/>
                        <a:pt x="602" y="2373"/>
                        <a:pt x="635" y="2373"/>
                      </a:cubicBezTo>
                      <a:cubicBezTo>
                        <a:pt x="702" y="2356"/>
                        <a:pt x="752" y="2323"/>
                        <a:pt x="769" y="2273"/>
                      </a:cubicBezTo>
                      <a:cubicBezTo>
                        <a:pt x="803" y="2173"/>
                        <a:pt x="786" y="2056"/>
                        <a:pt x="752" y="1972"/>
                      </a:cubicBezTo>
                      <a:cubicBezTo>
                        <a:pt x="686" y="1788"/>
                        <a:pt x="635" y="1605"/>
                        <a:pt x="569" y="1404"/>
                      </a:cubicBezTo>
                      <a:cubicBezTo>
                        <a:pt x="321" y="629"/>
                        <a:pt x="74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4" name="Google Shape;3319;p59"/>
                <p:cNvSpPr>
                  <a:spLocks/>
                </p:cNvSpPr>
                <p:nvPr/>
              </p:nvSpPr>
              <p:spPr bwMode="auto">
                <a:xfrm>
                  <a:off x="5085317" y="2231326"/>
                  <a:ext cx="47178" cy="24807"/>
                </a:xfrm>
                <a:custGeom>
                  <a:avLst/>
                  <a:gdLst>
                    <a:gd name="T0" fmla="*/ 177256047 w 1472"/>
                    <a:gd name="T1" fmla="*/ 0 h 774"/>
                    <a:gd name="T2" fmla="*/ 618320637 w 1472"/>
                    <a:gd name="T3" fmla="*/ 758678282 h 774"/>
                    <a:gd name="T4" fmla="*/ 906394216 w 1472"/>
                    <a:gd name="T5" fmla="*/ 816721758 h 774"/>
                    <a:gd name="T6" fmla="*/ 1552172449 w 1472"/>
                    <a:gd name="T7" fmla="*/ 475902103 h 774"/>
                    <a:gd name="T8" fmla="*/ 177256047 w 1472"/>
                    <a:gd name="T9" fmla="*/ 0 h 7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72" h="774" extrusionOk="0">
                      <a:moveTo>
                        <a:pt x="168" y="0"/>
                      </a:moveTo>
                      <a:cubicBezTo>
                        <a:pt x="168" y="0"/>
                        <a:pt x="1" y="468"/>
                        <a:pt x="586" y="719"/>
                      </a:cubicBezTo>
                      <a:cubicBezTo>
                        <a:pt x="674" y="756"/>
                        <a:pt x="767" y="774"/>
                        <a:pt x="859" y="774"/>
                      </a:cubicBezTo>
                      <a:cubicBezTo>
                        <a:pt x="1096" y="774"/>
                        <a:pt x="1327" y="656"/>
                        <a:pt x="1471" y="451"/>
                      </a:cubicBez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5" name="Google Shape;3320;p59"/>
                <p:cNvSpPr>
                  <a:spLocks/>
                </p:cNvSpPr>
                <p:nvPr/>
              </p:nvSpPr>
              <p:spPr bwMode="auto">
                <a:xfrm>
                  <a:off x="5038749" y="2302541"/>
                  <a:ext cx="80349" cy="43524"/>
                </a:xfrm>
                <a:custGeom>
                  <a:avLst/>
                  <a:gdLst>
                    <a:gd name="T0" fmla="*/ 0 w 2507"/>
                    <a:gd name="T1" fmla="*/ 1053903 h 1358"/>
                    <a:gd name="T2" fmla="*/ 2147483646 w 2507"/>
                    <a:gd name="T3" fmla="*/ 1431846751 h 1358"/>
                    <a:gd name="T4" fmla="*/ 2147483646 w 2507"/>
                    <a:gd name="T5" fmla="*/ 1428686037 h 1358"/>
                    <a:gd name="T6" fmla="*/ 2147483646 w 2507"/>
                    <a:gd name="T7" fmla="*/ 900056417 h 1358"/>
                    <a:gd name="T8" fmla="*/ 0 w 2507"/>
                    <a:gd name="T9" fmla="*/ 1053903 h 13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07" h="1358" extrusionOk="0">
                      <a:moveTo>
                        <a:pt x="0" y="1"/>
                      </a:moveTo>
                      <a:cubicBezTo>
                        <a:pt x="0" y="1"/>
                        <a:pt x="505" y="1357"/>
                        <a:pt x="2327" y="1357"/>
                      </a:cubicBezTo>
                      <a:cubicBezTo>
                        <a:pt x="2380" y="1357"/>
                        <a:pt x="2434" y="1356"/>
                        <a:pt x="2490" y="1354"/>
                      </a:cubicBezTo>
                      <a:lnTo>
                        <a:pt x="2506" y="853"/>
                      </a:lnTo>
                      <a:cubicBezTo>
                        <a:pt x="1604" y="819"/>
                        <a:pt x="735" y="519"/>
                        <a:pt x="0" y="1"/>
                      </a:cubicBezTo>
                      <a:close/>
                    </a:path>
                  </a:pathLst>
                </a:custGeom>
                <a:solidFill>
                  <a:srgbClr val="A36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6" name="Google Shape;3321;p59"/>
                <p:cNvSpPr>
                  <a:spLocks/>
                </p:cNvSpPr>
                <p:nvPr/>
              </p:nvSpPr>
              <p:spPr bwMode="auto">
                <a:xfrm>
                  <a:off x="4955194" y="2021335"/>
                  <a:ext cx="231914" cy="175217"/>
                </a:xfrm>
                <a:custGeom>
                  <a:avLst/>
                  <a:gdLst>
                    <a:gd name="T0" fmla="*/ 2147483646 w 7236"/>
                    <a:gd name="T1" fmla="*/ 1053898 h 5467"/>
                    <a:gd name="T2" fmla="*/ 1869734673 w 7236"/>
                    <a:gd name="T3" fmla="*/ 250072478 h 5467"/>
                    <a:gd name="T4" fmla="*/ 35885390 w 7236"/>
                    <a:gd name="T5" fmla="*/ 1835941482 h 5467"/>
                    <a:gd name="T6" fmla="*/ 88626147 w 7236"/>
                    <a:gd name="T7" fmla="*/ 2147483646 h 5467"/>
                    <a:gd name="T8" fmla="*/ 230025965 w 7236"/>
                    <a:gd name="T9" fmla="*/ 2147483646 h 5467"/>
                    <a:gd name="T10" fmla="*/ 882109610 w 7236"/>
                    <a:gd name="T11" fmla="*/ 2147483646 h 5467"/>
                    <a:gd name="T12" fmla="*/ 934851424 w 7236"/>
                    <a:gd name="T13" fmla="*/ 2147483646 h 5467"/>
                    <a:gd name="T14" fmla="*/ 2147483646 w 7236"/>
                    <a:gd name="T15" fmla="*/ 1448716463 h 5467"/>
                    <a:gd name="T16" fmla="*/ 2147483646 w 7236"/>
                    <a:gd name="T17" fmla="*/ 1264059058 h 5467"/>
                    <a:gd name="T18" fmla="*/ 2147483646 w 7236"/>
                    <a:gd name="T19" fmla="*/ 1641802007 h 5467"/>
                    <a:gd name="T20" fmla="*/ 2147483646 w 7236"/>
                    <a:gd name="T21" fmla="*/ 1183862586 h 5467"/>
                    <a:gd name="T22" fmla="*/ 2147483646 w 7236"/>
                    <a:gd name="T23" fmla="*/ 531783691 h 5467"/>
                    <a:gd name="T24" fmla="*/ 2147483646 w 7236"/>
                    <a:gd name="T25" fmla="*/ 1053898 h 546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7236" h="5467" extrusionOk="0">
                      <a:moveTo>
                        <a:pt x="3835" y="1"/>
                      </a:moveTo>
                      <a:cubicBezTo>
                        <a:pt x="3145" y="1"/>
                        <a:pt x="2453" y="80"/>
                        <a:pt x="1772" y="237"/>
                      </a:cubicBezTo>
                      <a:cubicBezTo>
                        <a:pt x="1772" y="237"/>
                        <a:pt x="101" y="855"/>
                        <a:pt x="34" y="1740"/>
                      </a:cubicBezTo>
                      <a:cubicBezTo>
                        <a:pt x="1" y="2475"/>
                        <a:pt x="17" y="3227"/>
                        <a:pt x="84" y="3946"/>
                      </a:cubicBezTo>
                      <a:lnTo>
                        <a:pt x="218" y="5466"/>
                      </a:lnTo>
                      <a:lnTo>
                        <a:pt x="836" y="5466"/>
                      </a:lnTo>
                      <a:lnTo>
                        <a:pt x="886" y="3428"/>
                      </a:lnTo>
                      <a:cubicBezTo>
                        <a:pt x="886" y="3428"/>
                        <a:pt x="2022" y="2609"/>
                        <a:pt x="2039" y="1373"/>
                      </a:cubicBezTo>
                      <a:cubicBezTo>
                        <a:pt x="2345" y="1326"/>
                        <a:pt x="3328" y="1198"/>
                        <a:pt x="4465" y="1198"/>
                      </a:cubicBezTo>
                      <a:cubicBezTo>
                        <a:pt x="5380" y="1198"/>
                        <a:pt x="6394" y="1281"/>
                        <a:pt x="7235" y="1556"/>
                      </a:cubicBezTo>
                      <a:lnTo>
                        <a:pt x="7219" y="1122"/>
                      </a:lnTo>
                      <a:cubicBezTo>
                        <a:pt x="7219" y="838"/>
                        <a:pt x="7052" y="587"/>
                        <a:pt x="6784" y="504"/>
                      </a:cubicBezTo>
                      <a:cubicBezTo>
                        <a:pt x="5834" y="167"/>
                        <a:pt x="4837" y="1"/>
                        <a:pt x="383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7" name="Google Shape;3322;p59"/>
                <p:cNvSpPr>
                  <a:spLocks/>
                </p:cNvSpPr>
                <p:nvPr/>
              </p:nvSpPr>
              <p:spPr bwMode="auto">
                <a:xfrm>
                  <a:off x="4922247" y="2143509"/>
                  <a:ext cx="43684" cy="72433"/>
                </a:xfrm>
                <a:custGeom>
                  <a:avLst/>
                  <a:gdLst>
                    <a:gd name="T0" fmla="*/ 1102607012 w 1363"/>
                    <a:gd name="T1" fmla="*/ 0 h 2260"/>
                    <a:gd name="T2" fmla="*/ 45366074 w 1363"/>
                    <a:gd name="T3" fmla="*/ 1216593995 h 2260"/>
                    <a:gd name="T4" fmla="*/ 1003414846 w 1363"/>
                    <a:gd name="T5" fmla="*/ 2147483646 h 2260"/>
                    <a:gd name="T6" fmla="*/ 1438142437 w 1363"/>
                    <a:gd name="T7" fmla="*/ 2147483646 h 2260"/>
                    <a:gd name="T8" fmla="*/ 1402258387 w 1363"/>
                    <a:gd name="T9" fmla="*/ 317596623 h 2260"/>
                    <a:gd name="T10" fmla="*/ 1102607012 w 1363"/>
                    <a:gd name="T11" fmla="*/ 0 h 226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63" h="2260" extrusionOk="0">
                      <a:moveTo>
                        <a:pt x="1045" y="0"/>
                      </a:moveTo>
                      <a:cubicBezTo>
                        <a:pt x="678" y="0"/>
                        <a:pt x="93" y="151"/>
                        <a:pt x="43" y="1153"/>
                      </a:cubicBezTo>
                      <a:cubicBezTo>
                        <a:pt x="0" y="2079"/>
                        <a:pt x="548" y="2259"/>
                        <a:pt x="951" y="2259"/>
                      </a:cubicBezTo>
                      <a:cubicBezTo>
                        <a:pt x="1180" y="2259"/>
                        <a:pt x="1363" y="2201"/>
                        <a:pt x="1363" y="2189"/>
                      </a:cubicBezTo>
                      <a:cubicBezTo>
                        <a:pt x="1363" y="2156"/>
                        <a:pt x="1346" y="852"/>
                        <a:pt x="1329" y="301"/>
                      </a:cubicBezTo>
                      <a:cubicBezTo>
                        <a:pt x="1329" y="134"/>
                        <a:pt x="1212" y="17"/>
                        <a:pt x="1045" y="0"/>
                      </a:cubicBez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8" name="Google Shape;3323;p59"/>
                <p:cNvSpPr>
                  <a:spLocks/>
                </p:cNvSpPr>
                <p:nvPr/>
              </p:nvSpPr>
              <p:spPr bwMode="auto">
                <a:xfrm>
                  <a:off x="4934843" y="2158477"/>
                  <a:ext cx="20929" cy="40543"/>
                </a:xfrm>
                <a:custGeom>
                  <a:avLst/>
                  <a:gdLst>
                    <a:gd name="T0" fmla="*/ 424186152 w 653"/>
                    <a:gd name="T1" fmla="*/ 1053894 h 1265"/>
                    <a:gd name="T2" fmla="*/ 141406356 w 653"/>
                    <a:gd name="T3" fmla="*/ 230020662 h 1265"/>
                    <a:gd name="T4" fmla="*/ 35886504 w 653"/>
                    <a:gd name="T5" fmla="*/ 653124270 h 1265"/>
                    <a:gd name="T6" fmla="*/ 388332499 w 653"/>
                    <a:gd name="T7" fmla="*/ 1323104748 h 1265"/>
                    <a:gd name="T8" fmla="*/ 484337027 w 653"/>
                    <a:gd name="T9" fmla="*/ 1333672465 h 1265"/>
                    <a:gd name="T10" fmla="*/ 635225822 w 653"/>
                    <a:gd name="T11" fmla="*/ 1288306611 h 1265"/>
                    <a:gd name="T12" fmla="*/ 688002158 w 653"/>
                    <a:gd name="T13" fmla="*/ 1217591799 h 1265"/>
                    <a:gd name="T14" fmla="*/ 617315951 w 653"/>
                    <a:gd name="T15" fmla="*/ 1252422787 h 1265"/>
                    <a:gd name="T16" fmla="*/ 511796099 w 653"/>
                    <a:gd name="T17" fmla="*/ 1266150134 h 1265"/>
                    <a:gd name="T18" fmla="*/ 406243428 w 653"/>
                    <a:gd name="T19" fmla="*/ 1252422787 h 1265"/>
                    <a:gd name="T20" fmla="*/ 141406356 w 653"/>
                    <a:gd name="T21" fmla="*/ 653124270 h 1265"/>
                    <a:gd name="T22" fmla="*/ 230036344 w 653"/>
                    <a:gd name="T23" fmla="*/ 282760695 h 1265"/>
                    <a:gd name="T24" fmla="*/ 424186152 w 653"/>
                    <a:gd name="T25" fmla="*/ 71735855 h 1265"/>
                    <a:gd name="T26" fmla="*/ 582482339 w 653"/>
                    <a:gd name="T27" fmla="*/ 159338701 h 1265"/>
                    <a:gd name="T28" fmla="*/ 600426120 w 653"/>
                    <a:gd name="T29" fmla="*/ 230020662 h 1265"/>
                    <a:gd name="T30" fmla="*/ 602532962 w 653"/>
                    <a:gd name="T31" fmla="*/ 234234218 h 1265"/>
                    <a:gd name="T32" fmla="*/ 617315951 w 653"/>
                    <a:gd name="T33" fmla="*/ 142449673 h 1265"/>
                    <a:gd name="T34" fmla="*/ 564539583 w 653"/>
                    <a:gd name="T35" fmla="*/ 53825784 h 1265"/>
                    <a:gd name="T36" fmla="*/ 424186152 w 653"/>
                    <a:gd name="T37" fmla="*/ 1053894 h 126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53" h="1265" extrusionOk="0">
                      <a:moveTo>
                        <a:pt x="402" y="1"/>
                      </a:moveTo>
                      <a:cubicBezTo>
                        <a:pt x="285" y="18"/>
                        <a:pt x="184" y="101"/>
                        <a:pt x="134" y="218"/>
                      </a:cubicBezTo>
                      <a:cubicBezTo>
                        <a:pt x="67" y="335"/>
                        <a:pt x="34" y="469"/>
                        <a:pt x="34" y="619"/>
                      </a:cubicBezTo>
                      <a:cubicBezTo>
                        <a:pt x="1" y="870"/>
                        <a:pt x="134" y="1120"/>
                        <a:pt x="368" y="1254"/>
                      </a:cubicBezTo>
                      <a:cubicBezTo>
                        <a:pt x="399" y="1260"/>
                        <a:pt x="429" y="1264"/>
                        <a:pt x="459" y="1264"/>
                      </a:cubicBezTo>
                      <a:cubicBezTo>
                        <a:pt x="511" y="1264"/>
                        <a:pt x="560" y="1252"/>
                        <a:pt x="602" y="1221"/>
                      </a:cubicBezTo>
                      <a:cubicBezTo>
                        <a:pt x="636" y="1187"/>
                        <a:pt x="652" y="1154"/>
                        <a:pt x="652" y="1154"/>
                      </a:cubicBezTo>
                      <a:cubicBezTo>
                        <a:pt x="636" y="1154"/>
                        <a:pt x="619" y="1171"/>
                        <a:pt x="585" y="1187"/>
                      </a:cubicBezTo>
                      <a:cubicBezTo>
                        <a:pt x="552" y="1196"/>
                        <a:pt x="519" y="1200"/>
                        <a:pt x="485" y="1200"/>
                      </a:cubicBezTo>
                      <a:cubicBezTo>
                        <a:pt x="452" y="1200"/>
                        <a:pt x="418" y="1196"/>
                        <a:pt x="385" y="1187"/>
                      </a:cubicBezTo>
                      <a:cubicBezTo>
                        <a:pt x="201" y="1054"/>
                        <a:pt x="101" y="836"/>
                        <a:pt x="134" y="619"/>
                      </a:cubicBezTo>
                      <a:cubicBezTo>
                        <a:pt x="134" y="486"/>
                        <a:pt x="151" y="369"/>
                        <a:pt x="218" y="268"/>
                      </a:cubicBezTo>
                      <a:cubicBezTo>
                        <a:pt x="251" y="168"/>
                        <a:pt x="318" y="101"/>
                        <a:pt x="402" y="68"/>
                      </a:cubicBezTo>
                      <a:cubicBezTo>
                        <a:pt x="468" y="68"/>
                        <a:pt x="535" y="101"/>
                        <a:pt x="552" y="151"/>
                      </a:cubicBezTo>
                      <a:cubicBezTo>
                        <a:pt x="569" y="185"/>
                        <a:pt x="569" y="218"/>
                        <a:pt x="569" y="218"/>
                      </a:cubicBezTo>
                      <a:cubicBezTo>
                        <a:pt x="569" y="221"/>
                        <a:pt x="570" y="222"/>
                        <a:pt x="571" y="222"/>
                      </a:cubicBezTo>
                      <a:cubicBezTo>
                        <a:pt x="579" y="222"/>
                        <a:pt x="599" y="190"/>
                        <a:pt x="585" y="135"/>
                      </a:cubicBezTo>
                      <a:cubicBezTo>
                        <a:pt x="585" y="101"/>
                        <a:pt x="569" y="68"/>
                        <a:pt x="535" y="51"/>
                      </a:cubicBezTo>
                      <a:cubicBezTo>
                        <a:pt x="502" y="18"/>
                        <a:pt x="452" y="1"/>
                        <a:pt x="402" y="1"/>
                      </a:cubicBezTo>
                      <a:close/>
                    </a:path>
                  </a:pathLst>
                </a:custGeom>
                <a:solidFill>
                  <a:srgbClr val="A369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99" name="Google Shape;3324;p59"/>
                <p:cNvSpPr>
                  <a:spLocks/>
                </p:cNvSpPr>
                <p:nvPr/>
              </p:nvSpPr>
              <p:spPr bwMode="auto">
                <a:xfrm>
                  <a:off x="5269541" y="2143638"/>
                  <a:ext cx="617475" cy="617411"/>
                </a:xfrm>
                <a:custGeom>
                  <a:avLst/>
                  <a:gdLst>
                    <a:gd name="T0" fmla="*/ 2147483646 w 19266"/>
                    <a:gd name="T1" fmla="*/ 1053900 h 19264"/>
                    <a:gd name="T2" fmla="*/ 2147483646 w 19266"/>
                    <a:gd name="T3" fmla="*/ 489579809 h 19264"/>
                    <a:gd name="T4" fmla="*/ 2147483646 w 19266"/>
                    <a:gd name="T5" fmla="*/ 2147483646 h 19264"/>
                    <a:gd name="T6" fmla="*/ 2147483646 w 19266"/>
                    <a:gd name="T7" fmla="*/ 2147483646 h 19264"/>
                    <a:gd name="T8" fmla="*/ 2147483646 w 19266"/>
                    <a:gd name="T9" fmla="*/ 824065487 h 19264"/>
                    <a:gd name="T10" fmla="*/ 2147483646 w 19266"/>
                    <a:gd name="T11" fmla="*/ 121349530 h 19264"/>
                    <a:gd name="T12" fmla="*/ 2147483646 w 19266"/>
                    <a:gd name="T13" fmla="*/ 137152001 h 19264"/>
                    <a:gd name="T14" fmla="*/ 2147483646 w 19266"/>
                    <a:gd name="T15" fmla="*/ 2147483646 h 19264"/>
                    <a:gd name="T16" fmla="*/ 2147483646 w 19266"/>
                    <a:gd name="T17" fmla="*/ 2147483646 h 19264"/>
                    <a:gd name="T18" fmla="*/ 2147483646 w 19266"/>
                    <a:gd name="T19" fmla="*/ 2147483646 h 19264"/>
                    <a:gd name="T20" fmla="*/ 2147483646 w 19266"/>
                    <a:gd name="T21" fmla="*/ 1635456325 h 19264"/>
                    <a:gd name="T22" fmla="*/ 2147483646 w 19266"/>
                    <a:gd name="T23" fmla="*/ 1634403451 h 19264"/>
                    <a:gd name="T24" fmla="*/ 2147483646 w 19266"/>
                    <a:gd name="T25" fmla="*/ 2147225720 h 19264"/>
                    <a:gd name="T26" fmla="*/ 2147483646 w 19266"/>
                    <a:gd name="T27" fmla="*/ 2147483646 h 19264"/>
                    <a:gd name="T28" fmla="*/ 2147483646 w 19266"/>
                    <a:gd name="T29" fmla="*/ 2147483646 h 19264"/>
                    <a:gd name="T30" fmla="*/ 2147483646 w 19266"/>
                    <a:gd name="T31" fmla="*/ 2147483646 h 19264"/>
                    <a:gd name="T32" fmla="*/ 2147483646 w 19266"/>
                    <a:gd name="T33" fmla="*/ 2147483646 h 19264"/>
                    <a:gd name="T34" fmla="*/ 1128986886 w 19266"/>
                    <a:gd name="T35" fmla="*/ 2147483646 h 19264"/>
                    <a:gd name="T36" fmla="*/ 1053900 w 19266"/>
                    <a:gd name="T37" fmla="*/ 2147483646 h 19264"/>
                    <a:gd name="T38" fmla="*/ 2147483646 w 19266"/>
                    <a:gd name="T39" fmla="*/ 2147483646 h 19264"/>
                    <a:gd name="T40" fmla="*/ 2147483646 w 19266"/>
                    <a:gd name="T41" fmla="*/ 2147483646 h 19264"/>
                    <a:gd name="T42" fmla="*/ 2147483646 w 19266"/>
                    <a:gd name="T43" fmla="*/ 2147483646 h 19264"/>
                    <a:gd name="T44" fmla="*/ 2147483646 w 19266"/>
                    <a:gd name="T45" fmla="*/ 2147483646 h 19264"/>
                    <a:gd name="T46" fmla="*/ 2147483646 w 19266"/>
                    <a:gd name="T47" fmla="*/ 2005827287 h 19264"/>
                    <a:gd name="T48" fmla="*/ 2147483646 w 19266"/>
                    <a:gd name="T49" fmla="*/ 1999505907 h 19264"/>
                    <a:gd name="T50" fmla="*/ 2147483646 w 19266"/>
                    <a:gd name="T51" fmla="*/ 2147483646 h 19264"/>
                    <a:gd name="T52" fmla="*/ 2147483646 w 19266"/>
                    <a:gd name="T53" fmla="*/ 2147483646 h 19264"/>
                    <a:gd name="T54" fmla="*/ 2147483646 w 19266"/>
                    <a:gd name="T55" fmla="*/ 771324825 h 19264"/>
                    <a:gd name="T56" fmla="*/ 2147483646 w 19266"/>
                    <a:gd name="T57" fmla="*/ 761810882 h 19264"/>
                    <a:gd name="T58" fmla="*/ 2147483646 w 19266"/>
                    <a:gd name="T59" fmla="*/ 2147483646 h 19264"/>
                    <a:gd name="T60" fmla="*/ 2147483646 w 19266"/>
                    <a:gd name="T61" fmla="*/ 2147483646 h 19264"/>
                    <a:gd name="T62" fmla="*/ 2147483646 w 19266"/>
                    <a:gd name="T63" fmla="*/ 2147483646 h 19264"/>
                    <a:gd name="T64" fmla="*/ 2147483646 w 19266"/>
                    <a:gd name="T65" fmla="*/ 13728549 h 19264"/>
                    <a:gd name="T66" fmla="*/ 2147483646 w 19266"/>
                    <a:gd name="T67" fmla="*/ 1053900 h 1926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9266" h="19264" extrusionOk="0">
                      <a:moveTo>
                        <a:pt x="17611" y="1"/>
                      </a:moveTo>
                      <a:cubicBezTo>
                        <a:pt x="17375" y="1"/>
                        <a:pt x="17277" y="464"/>
                        <a:pt x="17277" y="464"/>
                      </a:cubicBezTo>
                      <a:cubicBezTo>
                        <a:pt x="17277" y="464"/>
                        <a:pt x="16380" y="2756"/>
                        <a:pt x="16107" y="2756"/>
                      </a:cubicBezTo>
                      <a:cubicBezTo>
                        <a:pt x="16101" y="2756"/>
                        <a:pt x="16096" y="2755"/>
                        <a:pt x="16091" y="2753"/>
                      </a:cubicBezTo>
                      <a:cubicBezTo>
                        <a:pt x="15840" y="2669"/>
                        <a:pt x="16341" y="1249"/>
                        <a:pt x="16542" y="781"/>
                      </a:cubicBezTo>
                      <a:cubicBezTo>
                        <a:pt x="16719" y="383"/>
                        <a:pt x="16636" y="115"/>
                        <a:pt x="16418" y="115"/>
                      </a:cubicBezTo>
                      <a:cubicBezTo>
                        <a:pt x="16389" y="115"/>
                        <a:pt x="16358" y="120"/>
                        <a:pt x="16325" y="130"/>
                      </a:cubicBezTo>
                      <a:cubicBezTo>
                        <a:pt x="16141" y="180"/>
                        <a:pt x="15489" y="1600"/>
                        <a:pt x="15289" y="2051"/>
                      </a:cubicBezTo>
                      <a:cubicBezTo>
                        <a:pt x="15148" y="2409"/>
                        <a:pt x="14822" y="3246"/>
                        <a:pt x="14557" y="3246"/>
                      </a:cubicBezTo>
                      <a:cubicBezTo>
                        <a:pt x="14475" y="3246"/>
                        <a:pt x="14399" y="3167"/>
                        <a:pt x="14336" y="2970"/>
                      </a:cubicBezTo>
                      <a:cubicBezTo>
                        <a:pt x="14052" y="2135"/>
                        <a:pt x="13534" y="1600"/>
                        <a:pt x="13301" y="1550"/>
                      </a:cubicBezTo>
                      <a:cubicBezTo>
                        <a:pt x="13294" y="1550"/>
                        <a:pt x="13287" y="1549"/>
                        <a:pt x="13280" y="1549"/>
                      </a:cubicBezTo>
                      <a:cubicBezTo>
                        <a:pt x="13027" y="1549"/>
                        <a:pt x="12904" y="1855"/>
                        <a:pt x="13083" y="2035"/>
                      </a:cubicBezTo>
                      <a:cubicBezTo>
                        <a:pt x="13267" y="2268"/>
                        <a:pt x="13401" y="2519"/>
                        <a:pt x="13501" y="2803"/>
                      </a:cubicBezTo>
                      <a:cubicBezTo>
                        <a:pt x="13601" y="3020"/>
                        <a:pt x="13651" y="3254"/>
                        <a:pt x="13668" y="3488"/>
                      </a:cubicBezTo>
                      <a:cubicBezTo>
                        <a:pt x="13718" y="3973"/>
                        <a:pt x="13702" y="4457"/>
                        <a:pt x="13651" y="4925"/>
                      </a:cubicBezTo>
                      <a:lnTo>
                        <a:pt x="8806" y="13614"/>
                      </a:lnTo>
                      <a:lnTo>
                        <a:pt x="1070" y="10690"/>
                      </a:lnTo>
                      <a:lnTo>
                        <a:pt x="1" y="15117"/>
                      </a:lnTo>
                      <a:cubicBezTo>
                        <a:pt x="1" y="15117"/>
                        <a:pt x="9423" y="19264"/>
                        <a:pt x="10700" y="19264"/>
                      </a:cubicBezTo>
                      <a:cubicBezTo>
                        <a:pt x="10750" y="19264"/>
                        <a:pt x="10787" y="19258"/>
                        <a:pt x="10811" y="19244"/>
                      </a:cubicBezTo>
                      <a:cubicBezTo>
                        <a:pt x="12248" y="18459"/>
                        <a:pt x="16759" y="5827"/>
                        <a:pt x="16759" y="5827"/>
                      </a:cubicBezTo>
                      <a:cubicBezTo>
                        <a:pt x="17428" y="4975"/>
                        <a:pt x="18062" y="4073"/>
                        <a:pt x="18631" y="3154"/>
                      </a:cubicBezTo>
                      <a:cubicBezTo>
                        <a:pt x="19265" y="2018"/>
                        <a:pt x="19165" y="1951"/>
                        <a:pt x="19015" y="1901"/>
                      </a:cubicBezTo>
                      <a:cubicBezTo>
                        <a:pt x="19003" y="1897"/>
                        <a:pt x="18991" y="1895"/>
                        <a:pt x="18978" y="1895"/>
                      </a:cubicBezTo>
                      <a:cubicBezTo>
                        <a:pt x="18629" y="1895"/>
                        <a:pt x="18002" y="3413"/>
                        <a:pt x="17790" y="3413"/>
                      </a:cubicBezTo>
                      <a:cubicBezTo>
                        <a:pt x="17761" y="3413"/>
                        <a:pt x="17740" y="3385"/>
                        <a:pt x="17728" y="3321"/>
                      </a:cubicBezTo>
                      <a:cubicBezTo>
                        <a:pt x="17645" y="2770"/>
                        <a:pt x="19015" y="848"/>
                        <a:pt x="18597" y="731"/>
                      </a:cubicBezTo>
                      <a:cubicBezTo>
                        <a:pt x="18578" y="725"/>
                        <a:pt x="18558" y="722"/>
                        <a:pt x="18538" y="722"/>
                      </a:cubicBezTo>
                      <a:cubicBezTo>
                        <a:pt x="18005" y="722"/>
                        <a:pt x="17257" y="2793"/>
                        <a:pt x="17177" y="2970"/>
                      </a:cubicBezTo>
                      <a:cubicBezTo>
                        <a:pt x="17147" y="3031"/>
                        <a:pt x="17093" y="3056"/>
                        <a:pt x="17040" y="3056"/>
                      </a:cubicBezTo>
                      <a:cubicBezTo>
                        <a:pt x="16946" y="3056"/>
                        <a:pt x="16856" y="2977"/>
                        <a:pt x="16910" y="2870"/>
                      </a:cubicBezTo>
                      <a:cubicBezTo>
                        <a:pt x="17027" y="2636"/>
                        <a:pt x="18213" y="180"/>
                        <a:pt x="17678" y="13"/>
                      </a:cubicBezTo>
                      <a:cubicBezTo>
                        <a:pt x="17655" y="4"/>
                        <a:pt x="17632" y="1"/>
                        <a:pt x="17611" y="1"/>
                      </a:cubicBez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0" name="Google Shape;3325;p59"/>
                <p:cNvSpPr>
                  <a:spLocks/>
                </p:cNvSpPr>
                <p:nvPr/>
              </p:nvSpPr>
              <p:spPr bwMode="auto">
                <a:xfrm>
                  <a:off x="4655847" y="2397313"/>
                  <a:ext cx="801699" cy="763687"/>
                </a:xfrm>
                <a:custGeom>
                  <a:avLst/>
                  <a:gdLst>
                    <a:gd name="T0" fmla="*/ 2147483646 w 25014"/>
                    <a:gd name="T1" fmla="*/ 1053900 h 23828"/>
                    <a:gd name="T2" fmla="*/ 2147483646 w 25014"/>
                    <a:gd name="T3" fmla="*/ 776592022 h 23828"/>
                    <a:gd name="T4" fmla="*/ 2147483646 w 25014"/>
                    <a:gd name="T5" fmla="*/ 787126980 h 23828"/>
                    <a:gd name="T6" fmla="*/ 2147483646 w 25014"/>
                    <a:gd name="T7" fmla="*/ 53827402 h 23828"/>
                    <a:gd name="T8" fmla="*/ 2147483646 w 25014"/>
                    <a:gd name="T9" fmla="*/ 2147483646 h 23828"/>
                    <a:gd name="T10" fmla="*/ 0 w 25014"/>
                    <a:gd name="T11" fmla="*/ 2147483646 h 23828"/>
                    <a:gd name="T12" fmla="*/ 2147483646 w 25014"/>
                    <a:gd name="T13" fmla="*/ 2147483646 h 23828"/>
                    <a:gd name="T14" fmla="*/ 2147483646 w 25014"/>
                    <a:gd name="T15" fmla="*/ 2147483646 h 23828"/>
                    <a:gd name="T16" fmla="*/ 2147483646 w 25014"/>
                    <a:gd name="T17" fmla="*/ 2147483646 h 23828"/>
                    <a:gd name="T18" fmla="*/ 2147483646 w 25014"/>
                    <a:gd name="T19" fmla="*/ 2147483646 h 23828"/>
                    <a:gd name="T20" fmla="*/ 2147483646 w 25014"/>
                    <a:gd name="T21" fmla="*/ 2147483646 h 23828"/>
                    <a:gd name="T22" fmla="*/ 2147483646 w 25014"/>
                    <a:gd name="T23" fmla="*/ 2147483646 h 23828"/>
                    <a:gd name="T24" fmla="*/ 2147483646 w 25014"/>
                    <a:gd name="T25" fmla="*/ 2147483646 h 23828"/>
                    <a:gd name="T26" fmla="*/ 2147483646 w 25014"/>
                    <a:gd name="T27" fmla="*/ 2147483646 h 23828"/>
                    <a:gd name="T28" fmla="*/ 2147483646 w 25014"/>
                    <a:gd name="T29" fmla="*/ 2147483646 h 23828"/>
                    <a:gd name="T30" fmla="*/ 2147483646 w 25014"/>
                    <a:gd name="T31" fmla="*/ 1958352336 h 23828"/>
                    <a:gd name="T32" fmla="*/ 2147483646 w 25014"/>
                    <a:gd name="T33" fmla="*/ 11621773 h 23828"/>
                    <a:gd name="T34" fmla="*/ 2147483646 w 25014"/>
                    <a:gd name="T35" fmla="*/ 16889251 h 23828"/>
                    <a:gd name="T36" fmla="*/ 2147483646 w 25014"/>
                    <a:gd name="T37" fmla="*/ 1053900 h 238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5014" h="23828" extrusionOk="0">
                      <a:moveTo>
                        <a:pt x="14687" y="1"/>
                      </a:moveTo>
                      <a:cubicBezTo>
                        <a:pt x="13986" y="218"/>
                        <a:pt x="12916" y="653"/>
                        <a:pt x="12515" y="736"/>
                      </a:cubicBezTo>
                      <a:cubicBezTo>
                        <a:pt x="12481" y="743"/>
                        <a:pt x="12442" y="746"/>
                        <a:pt x="12397" y="746"/>
                      </a:cubicBezTo>
                      <a:cubicBezTo>
                        <a:pt x="11861" y="746"/>
                        <a:pt x="10570" y="313"/>
                        <a:pt x="9691" y="51"/>
                      </a:cubicBezTo>
                      <a:cubicBezTo>
                        <a:pt x="7486" y="168"/>
                        <a:pt x="6133" y="1137"/>
                        <a:pt x="4111" y="2658"/>
                      </a:cubicBezTo>
                      <a:lnTo>
                        <a:pt x="0" y="5916"/>
                      </a:lnTo>
                      <a:lnTo>
                        <a:pt x="4863" y="10878"/>
                      </a:lnTo>
                      <a:lnTo>
                        <a:pt x="6366" y="9742"/>
                      </a:lnTo>
                      <a:cubicBezTo>
                        <a:pt x="6450" y="11998"/>
                        <a:pt x="6534" y="12014"/>
                        <a:pt x="6650" y="14320"/>
                      </a:cubicBezTo>
                      <a:lnTo>
                        <a:pt x="6751" y="23209"/>
                      </a:lnTo>
                      <a:lnTo>
                        <a:pt x="20485" y="23827"/>
                      </a:lnTo>
                      <a:lnTo>
                        <a:pt x="19616" y="14938"/>
                      </a:lnTo>
                      <a:lnTo>
                        <a:pt x="19199" y="7954"/>
                      </a:lnTo>
                      <a:lnTo>
                        <a:pt x="23142" y="9859"/>
                      </a:lnTo>
                      <a:lnTo>
                        <a:pt x="25013" y="4295"/>
                      </a:lnTo>
                      <a:cubicBezTo>
                        <a:pt x="22858" y="3226"/>
                        <a:pt x="21337" y="2591"/>
                        <a:pt x="20168" y="1856"/>
                      </a:cubicBezTo>
                      <a:cubicBezTo>
                        <a:pt x="17419" y="144"/>
                        <a:pt x="16203" y="11"/>
                        <a:pt x="15400" y="11"/>
                      </a:cubicBezTo>
                      <a:cubicBezTo>
                        <a:pt x="15253" y="11"/>
                        <a:pt x="15120" y="16"/>
                        <a:pt x="14994" y="16"/>
                      </a:cubicBezTo>
                      <a:cubicBezTo>
                        <a:pt x="14888" y="16"/>
                        <a:pt x="14787" y="12"/>
                        <a:pt x="14687" y="1"/>
                      </a:cubicBez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1" name="Google Shape;3326;p59"/>
                <p:cNvSpPr>
                  <a:spLocks/>
                </p:cNvSpPr>
                <p:nvPr/>
              </p:nvSpPr>
              <p:spPr bwMode="auto">
                <a:xfrm>
                  <a:off x="4959489" y="2361994"/>
                  <a:ext cx="95349" cy="61600"/>
                </a:xfrm>
                <a:custGeom>
                  <a:avLst/>
                  <a:gdLst>
                    <a:gd name="T0" fmla="*/ 0 w 2975"/>
                    <a:gd name="T1" fmla="*/ 0 h 1922"/>
                    <a:gd name="T2" fmla="*/ 35885518 w 2975"/>
                    <a:gd name="T3" fmla="*/ 1498298370 h 1922"/>
                    <a:gd name="T4" fmla="*/ 2147483646 w 2975"/>
                    <a:gd name="T5" fmla="*/ 2027975682 h 1922"/>
                    <a:gd name="T6" fmla="*/ 0 w 2975"/>
                    <a:gd name="T7" fmla="*/ 0 h 19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975" h="1922" extrusionOk="0">
                      <a:moveTo>
                        <a:pt x="0" y="0"/>
                      </a:moveTo>
                      <a:lnTo>
                        <a:pt x="34" y="1420"/>
                      </a:lnTo>
                      <a:lnTo>
                        <a:pt x="2974" y="1922"/>
                      </a:lnTo>
                      <a:cubicBezTo>
                        <a:pt x="2456" y="217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2" name="Google Shape;3327;p59"/>
                <p:cNvSpPr>
                  <a:spLocks/>
                </p:cNvSpPr>
                <p:nvPr/>
              </p:nvSpPr>
              <p:spPr bwMode="auto">
                <a:xfrm>
                  <a:off x="5054806" y="2359847"/>
                  <a:ext cx="72850" cy="63747"/>
                </a:xfrm>
                <a:custGeom>
                  <a:avLst/>
                  <a:gdLst>
                    <a:gd name="T0" fmla="*/ 2147483646 w 2273"/>
                    <a:gd name="T1" fmla="*/ 0 h 1989"/>
                    <a:gd name="T2" fmla="*/ 0 w 2273"/>
                    <a:gd name="T3" fmla="*/ 2098624185 h 1989"/>
                    <a:gd name="T4" fmla="*/ 2147483646 w 2273"/>
                    <a:gd name="T5" fmla="*/ 1463443981 h 1989"/>
                    <a:gd name="T6" fmla="*/ 2147483646 w 2273"/>
                    <a:gd name="T7" fmla="*/ 0 h 198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73" h="1989" extrusionOk="0">
                      <a:moveTo>
                        <a:pt x="2056" y="0"/>
                      </a:moveTo>
                      <a:cubicBezTo>
                        <a:pt x="2056" y="0"/>
                        <a:pt x="418" y="134"/>
                        <a:pt x="0" y="1989"/>
                      </a:cubicBezTo>
                      <a:lnTo>
                        <a:pt x="2273" y="1387"/>
                      </a:lnTo>
                      <a:lnTo>
                        <a:pt x="2056" y="0"/>
                      </a:ln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3" name="Google Shape;3328;p59"/>
                <p:cNvSpPr>
                  <a:spLocks/>
                </p:cNvSpPr>
                <p:nvPr/>
              </p:nvSpPr>
              <p:spPr bwMode="auto">
                <a:xfrm>
                  <a:off x="5134065" y="2563332"/>
                  <a:ext cx="62145" cy="82497"/>
                </a:xfrm>
                <a:custGeom>
                  <a:avLst/>
                  <a:gdLst>
                    <a:gd name="T0" fmla="*/ 35885388 w 1939"/>
                    <a:gd name="T1" fmla="*/ 88626649 h 2574"/>
                    <a:gd name="T2" fmla="*/ 35885388 w 1939"/>
                    <a:gd name="T3" fmla="*/ 88626649 h 2574"/>
                    <a:gd name="T4" fmla="*/ 582454541 w 1939"/>
                    <a:gd name="T5" fmla="*/ 124512235 h 2574"/>
                    <a:gd name="T6" fmla="*/ 1868681593 w 1939"/>
                    <a:gd name="T7" fmla="*/ 141400595 h 2574"/>
                    <a:gd name="T8" fmla="*/ 1868681593 w 1939"/>
                    <a:gd name="T9" fmla="*/ 141400595 h 2574"/>
                    <a:gd name="T10" fmla="*/ 1886590891 w 1939"/>
                    <a:gd name="T11" fmla="*/ 1962591483 h 2574"/>
                    <a:gd name="T12" fmla="*/ 1886590891 w 1939"/>
                    <a:gd name="T13" fmla="*/ 1962591483 h 2574"/>
                    <a:gd name="T14" fmla="*/ 1781075444 w 1939"/>
                    <a:gd name="T15" fmla="*/ 2028007277 h 2574"/>
                    <a:gd name="T16" fmla="*/ 1081517576 w 1939"/>
                    <a:gd name="T17" fmla="*/ 2147483646 h 2574"/>
                    <a:gd name="T18" fmla="*/ 1081517576 w 1939"/>
                    <a:gd name="T19" fmla="*/ 2147483646 h 2574"/>
                    <a:gd name="T20" fmla="*/ 123457597 w 1939"/>
                    <a:gd name="T21" fmla="*/ 1933060217 h 2574"/>
                    <a:gd name="T22" fmla="*/ 123457597 w 1939"/>
                    <a:gd name="T23" fmla="*/ 1933060217 h 2574"/>
                    <a:gd name="T24" fmla="*/ 70682935 w 1939"/>
                    <a:gd name="T25" fmla="*/ 635200971 h 2574"/>
                    <a:gd name="T26" fmla="*/ 35885388 w 1939"/>
                    <a:gd name="T27" fmla="*/ 88626649 h 2574"/>
                    <a:gd name="T28" fmla="*/ 1939364528 w 1939"/>
                    <a:gd name="T29" fmla="*/ 1053904 h 2574"/>
                    <a:gd name="T30" fmla="*/ 528627004 w 1939"/>
                    <a:gd name="T31" fmla="*/ 53827850 h 2574"/>
                    <a:gd name="T32" fmla="*/ 35885388 w 1939"/>
                    <a:gd name="T33" fmla="*/ 88626649 h 2574"/>
                    <a:gd name="T34" fmla="*/ 17942181 w 1939"/>
                    <a:gd name="T35" fmla="*/ 582459909 h 2574"/>
                    <a:gd name="T36" fmla="*/ 0 w 1939"/>
                    <a:gd name="T37" fmla="*/ 1993208511 h 2574"/>
                    <a:gd name="T38" fmla="*/ 0 w 1939"/>
                    <a:gd name="T39" fmla="*/ 2028007277 h 2574"/>
                    <a:gd name="T40" fmla="*/ 17942181 w 1939"/>
                    <a:gd name="T41" fmla="*/ 2045949573 h 2574"/>
                    <a:gd name="T42" fmla="*/ 1040365727 w 1939"/>
                    <a:gd name="T43" fmla="*/ 2147483646 h 2574"/>
                    <a:gd name="T44" fmla="*/ 1093139364 w 1939"/>
                    <a:gd name="T45" fmla="*/ 2147483646 h 2574"/>
                    <a:gd name="T46" fmla="*/ 1129024752 w 1939"/>
                    <a:gd name="T47" fmla="*/ 2147483646 h 2574"/>
                    <a:gd name="T48" fmla="*/ 1868681593 w 1939"/>
                    <a:gd name="T49" fmla="*/ 2147483646 h 2574"/>
                    <a:gd name="T50" fmla="*/ 2010047462 w 1939"/>
                    <a:gd name="T51" fmla="*/ 2063892863 h 2574"/>
                    <a:gd name="T52" fmla="*/ 2044878917 w 1939"/>
                    <a:gd name="T53" fmla="*/ 2045949573 h 2574"/>
                    <a:gd name="T54" fmla="*/ 2044878917 w 1939"/>
                    <a:gd name="T55" fmla="*/ 1993208511 h 2574"/>
                    <a:gd name="T56" fmla="*/ 2010047462 w 1939"/>
                    <a:gd name="T57" fmla="*/ 70684385 h 2574"/>
                    <a:gd name="T58" fmla="*/ 2010047462 w 1939"/>
                    <a:gd name="T59" fmla="*/ 1053904 h 2574"/>
                    <a:gd name="T60" fmla="*/ 1939364528 w 1939"/>
                    <a:gd name="T61" fmla="*/ 1053904 h 257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939" h="2574" extrusionOk="0">
                      <a:moveTo>
                        <a:pt x="34" y="84"/>
                      </a:moveTo>
                      <a:lnTo>
                        <a:pt x="34" y="84"/>
                      </a:lnTo>
                      <a:cubicBezTo>
                        <a:pt x="201" y="101"/>
                        <a:pt x="385" y="118"/>
                        <a:pt x="552" y="118"/>
                      </a:cubicBezTo>
                      <a:cubicBezTo>
                        <a:pt x="855" y="118"/>
                        <a:pt x="1281" y="133"/>
                        <a:pt x="1771" y="134"/>
                      </a:cubicBezTo>
                      <a:cubicBezTo>
                        <a:pt x="1773" y="642"/>
                        <a:pt x="1787" y="1236"/>
                        <a:pt x="1788" y="1860"/>
                      </a:cubicBezTo>
                      <a:cubicBezTo>
                        <a:pt x="1754" y="1881"/>
                        <a:pt x="1726" y="1897"/>
                        <a:pt x="1688" y="1922"/>
                      </a:cubicBezTo>
                      <a:lnTo>
                        <a:pt x="1025" y="2396"/>
                      </a:lnTo>
                      <a:lnTo>
                        <a:pt x="117" y="1832"/>
                      </a:lnTo>
                      <a:cubicBezTo>
                        <a:pt x="115" y="1323"/>
                        <a:pt x="83" y="908"/>
                        <a:pt x="67" y="602"/>
                      </a:cubicBezTo>
                      <a:cubicBezTo>
                        <a:pt x="67" y="435"/>
                        <a:pt x="67" y="251"/>
                        <a:pt x="34" y="84"/>
                      </a:cubicBezTo>
                      <a:close/>
                      <a:moveTo>
                        <a:pt x="1838" y="1"/>
                      </a:moveTo>
                      <a:cubicBezTo>
                        <a:pt x="1287" y="1"/>
                        <a:pt x="819" y="34"/>
                        <a:pt x="501" y="51"/>
                      </a:cubicBezTo>
                      <a:cubicBezTo>
                        <a:pt x="351" y="51"/>
                        <a:pt x="201" y="51"/>
                        <a:pt x="34" y="84"/>
                      </a:cubicBezTo>
                      <a:cubicBezTo>
                        <a:pt x="17" y="235"/>
                        <a:pt x="0" y="402"/>
                        <a:pt x="17" y="552"/>
                      </a:cubicBezTo>
                      <a:cubicBezTo>
                        <a:pt x="0" y="869"/>
                        <a:pt x="0" y="1321"/>
                        <a:pt x="0" y="1889"/>
                      </a:cubicBezTo>
                      <a:lnTo>
                        <a:pt x="0" y="1922"/>
                      </a:lnTo>
                      <a:lnTo>
                        <a:pt x="17" y="1939"/>
                      </a:lnTo>
                      <a:lnTo>
                        <a:pt x="986" y="2557"/>
                      </a:lnTo>
                      <a:lnTo>
                        <a:pt x="1036" y="2574"/>
                      </a:lnTo>
                      <a:lnTo>
                        <a:pt x="1070" y="2540"/>
                      </a:lnTo>
                      <a:cubicBezTo>
                        <a:pt x="1304" y="2390"/>
                        <a:pt x="1537" y="2223"/>
                        <a:pt x="1771" y="2056"/>
                      </a:cubicBezTo>
                      <a:lnTo>
                        <a:pt x="1905" y="1956"/>
                      </a:lnTo>
                      <a:lnTo>
                        <a:pt x="1938" y="1939"/>
                      </a:lnTo>
                      <a:lnTo>
                        <a:pt x="1938" y="1889"/>
                      </a:lnTo>
                      <a:cubicBezTo>
                        <a:pt x="1922" y="1220"/>
                        <a:pt x="1922" y="602"/>
                        <a:pt x="1905" y="67"/>
                      </a:cubicBezTo>
                      <a:lnTo>
                        <a:pt x="1905" y="1"/>
                      </a:lnTo>
                      <a:lnTo>
                        <a:pt x="1838" y="1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4" name="Google Shape;3329;p59"/>
                <p:cNvSpPr>
                  <a:spLocks/>
                </p:cNvSpPr>
                <p:nvPr/>
              </p:nvSpPr>
              <p:spPr bwMode="auto">
                <a:xfrm>
                  <a:off x="5134065" y="2577274"/>
                  <a:ext cx="57850" cy="4840"/>
                </a:xfrm>
                <a:custGeom>
                  <a:avLst/>
                  <a:gdLst>
                    <a:gd name="T0" fmla="*/ 952778571 w 1805"/>
                    <a:gd name="T1" fmla="*/ 0 h 151"/>
                    <a:gd name="T2" fmla="*/ 0 w 1805"/>
                    <a:gd name="T3" fmla="*/ 70736055 h 151"/>
                    <a:gd name="T4" fmla="*/ 952778571 w 1805"/>
                    <a:gd name="T5" fmla="*/ 158332651 h 151"/>
                    <a:gd name="T6" fmla="*/ 1904503246 w 1805"/>
                    <a:gd name="T7" fmla="*/ 88650690 h 151"/>
                    <a:gd name="T8" fmla="*/ 952778571 w 1805"/>
                    <a:gd name="T9" fmla="*/ 0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05" h="151" extrusionOk="0">
                      <a:moveTo>
                        <a:pt x="903" y="0"/>
                      </a:moveTo>
                      <a:cubicBezTo>
                        <a:pt x="401" y="0"/>
                        <a:pt x="0" y="33"/>
                        <a:pt x="0" y="67"/>
                      </a:cubicBezTo>
                      <a:cubicBezTo>
                        <a:pt x="0" y="117"/>
                        <a:pt x="401" y="150"/>
                        <a:pt x="903" y="150"/>
                      </a:cubicBezTo>
                      <a:cubicBezTo>
                        <a:pt x="1404" y="150"/>
                        <a:pt x="1805" y="117"/>
                        <a:pt x="1805" y="84"/>
                      </a:cubicBezTo>
                      <a:cubicBezTo>
                        <a:pt x="1805" y="33"/>
                        <a:pt x="1404" y="0"/>
                        <a:pt x="90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5" name="Google Shape;3330;p59"/>
                <p:cNvSpPr>
                  <a:spLocks/>
                </p:cNvSpPr>
                <p:nvPr/>
              </p:nvSpPr>
              <p:spPr bwMode="auto">
                <a:xfrm>
                  <a:off x="5053203" y="2423562"/>
                  <a:ext cx="5929" cy="85189"/>
                </a:xfrm>
                <a:custGeom>
                  <a:avLst/>
                  <a:gdLst>
                    <a:gd name="T0" fmla="*/ 88614417 w 185"/>
                    <a:gd name="T1" fmla="*/ 1053901 h 2658"/>
                    <a:gd name="T2" fmla="*/ 17940641 w 185"/>
                    <a:gd name="T3" fmla="*/ 1410738558 h 2658"/>
                    <a:gd name="T4" fmla="*/ 123440851 w 185"/>
                    <a:gd name="T5" fmla="*/ 2147483646 h 2658"/>
                    <a:gd name="T6" fmla="*/ 176175011 w 185"/>
                    <a:gd name="T7" fmla="*/ 1410738558 h 2658"/>
                    <a:gd name="T8" fmla="*/ 88614417 w 185"/>
                    <a:gd name="T9" fmla="*/ 1053901 h 26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5" h="2658" extrusionOk="0">
                      <a:moveTo>
                        <a:pt x="84" y="1"/>
                      </a:moveTo>
                      <a:cubicBezTo>
                        <a:pt x="34" y="1"/>
                        <a:pt x="0" y="602"/>
                        <a:pt x="17" y="1337"/>
                      </a:cubicBezTo>
                      <a:cubicBezTo>
                        <a:pt x="17" y="2073"/>
                        <a:pt x="67" y="2657"/>
                        <a:pt x="117" y="2657"/>
                      </a:cubicBezTo>
                      <a:cubicBezTo>
                        <a:pt x="151" y="2657"/>
                        <a:pt x="184" y="2073"/>
                        <a:pt x="167" y="1337"/>
                      </a:cubicBezTo>
                      <a:cubicBezTo>
                        <a:pt x="167" y="585"/>
                        <a:pt x="117" y="1"/>
                        <a:pt x="8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6" name="Google Shape;3331;p59"/>
                <p:cNvSpPr>
                  <a:spLocks/>
                </p:cNvSpPr>
                <p:nvPr/>
              </p:nvSpPr>
              <p:spPr bwMode="auto">
                <a:xfrm>
                  <a:off x="5066055" y="2434075"/>
                  <a:ext cx="13397" cy="11826"/>
                </a:xfrm>
                <a:custGeom>
                  <a:avLst/>
                  <a:gdLst>
                    <a:gd name="T0" fmla="*/ 257454700 w 418"/>
                    <a:gd name="T1" fmla="*/ 0 h 369"/>
                    <a:gd name="T2" fmla="*/ 212087619 w 418"/>
                    <a:gd name="T3" fmla="*/ 25314498 h 369"/>
                    <a:gd name="T4" fmla="*/ 264861959 w 418"/>
                    <a:gd name="T5" fmla="*/ 112875837 h 369"/>
                    <a:gd name="T6" fmla="*/ 228976108 w 418"/>
                    <a:gd name="T7" fmla="*/ 218378948 h 369"/>
                    <a:gd name="T8" fmla="*/ 197304926 w 418"/>
                    <a:gd name="T9" fmla="*/ 223645011 h 369"/>
                    <a:gd name="T10" fmla="*/ 141402707 w 418"/>
                    <a:gd name="T11" fmla="*/ 130816616 h 369"/>
                    <a:gd name="T12" fmla="*/ 176201767 w 418"/>
                    <a:gd name="T13" fmla="*/ 42201450 h 369"/>
                    <a:gd name="T14" fmla="*/ 144563437 w 418"/>
                    <a:gd name="T15" fmla="*/ 20047410 h 369"/>
                    <a:gd name="T16" fmla="*/ 35885852 w 418"/>
                    <a:gd name="T17" fmla="*/ 94936083 h 369"/>
                    <a:gd name="T18" fmla="*/ 35885852 w 418"/>
                    <a:gd name="T19" fmla="*/ 289053335 h 369"/>
                    <a:gd name="T20" fmla="*/ 220548818 w 418"/>
                    <a:gd name="T21" fmla="*/ 389289358 h 369"/>
                    <a:gd name="T22" fmla="*/ 423121297 w 418"/>
                    <a:gd name="T23" fmla="*/ 218378948 h 369"/>
                    <a:gd name="T24" fmla="*/ 352436385 w 418"/>
                    <a:gd name="T25" fmla="*/ 42201450 h 369"/>
                    <a:gd name="T26" fmla="*/ 257454700 w 418"/>
                    <a:gd name="T27" fmla="*/ 0 h 36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8" h="369" extrusionOk="0">
                      <a:moveTo>
                        <a:pt x="244" y="0"/>
                      </a:moveTo>
                      <a:cubicBezTo>
                        <a:pt x="212" y="0"/>
                        <a:pt x="192" y="14"/>
                        <a:pt x="201" y="24"/>
                      </a:cubicBezTo>
                      <a:cubicBezTo>
                        <a:pt x="201" y="40"/>
                        <a:pt x="234" y="57"/>
                        <a:pt x="251" y="107"/>
                      </a:cubicBezTo>
                      <a:cubicBezTo>
                        <a:pt x="268" y="157"/>
                        <a:pt x="268" y="207"/>
                        <a:pt x="217" y="207"/>
                      </a:cubicBezTo>
                      <a:cubicBezTo>
                        <a:pt x="206" y="210"/>
                        <a:pt x="196" y="212"/>
                        <a:pt x="187" y="212"/>
                      </a:cubicBezTo>
                      <a:cubicBezTo>
                        <a:pt x="145" y="212"/>
                        <a:pt x="134" y="179"/>
                        <a:pt x="134" y="124"/>
                      </a:cubicBezTo>
                      <a:cubicBezTo>
                        <a:pt x="134" y="90"/>
                        <a:pt x="167" y="57"/>
                        <a:pt x="167" y="40"/>
                      </a:cubicBezTo>
                      <a:cubicBezTo>
                        <a:pt x="167" y="27"/>
                        <a:pt x="155" y="19"/>
                        <a:pt x="137" y="19"/>
                      </a:cubicBezTo>
                      <a:cubicBezTo>
                        <a:pt x="108" y="19"/>
                        <a:pt x="64" y="39"/>
                        <a:pt x="34" y="90"/>
                      </a:cubicBezTo>
                      <a:cubicBezTo>
                        <a:pt x="0" y="157"/>
                        <a:pt x="0" y="207"/>
                        <a:pt x="34" y="274"/>
                      </a:cubicBezTo>
                      <a:cubicBezTo>
                        <a:pt x="76" y="338"/>
                        <a:pt x="143" y="369"/>
                        <a:pt x="209" y="369"/>
                      </a:cubicBezTo>
                      <a:cubicBezTo>
                        <a:pt x="297" y="369"/>
                        <a:pt x="382" y="313"/>
                        <a:pt x="401" y="207"/>
                      </a:cubicBezTo>
                      <a:cubicBezTo>
                        <a:pt x="418" y="141"/>
                        <a:pt x="385" y="74"/>
                        <a:pt x="334" y="40"/>
                      </a:cubicBezTo>
                      <a:cubicBezTo>
                        <a:pt x="304" y="10"/>
                        <a:pt x="270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7" name="Google Shape;3332;p59"/>
                <p:cNvSpPr>
                  <a:spLocks/>
                </p:cNvSpPr>
                <p:nvPr/>
              </p:nvSpPr>
              <p:spPr bwMode="auto">
                <a:xfrm>
                  <a:off x="5069260" y="2468272"/>
                  <a:ext cx="13942" cy="12115"/>
                </a:xfrm>
                <a:custGeom>
                  <a:avLst/>
                  <a:gdLst>
                    <a:gd name="T0" fmla="*/ 159350490 w 435"/>
                    <a:gd name="T1" fmla="*/ 0 h 378"/>
                    <a:gd name="T2" fmla="*/ 53830415 w 435"/>
                    <a:gd name="T3" fmla="*/ 80199121 h 378"/>
                    <a:gd name="T4" fmla="*/ 35886612 w 435"/>
                    <a:gd name="T5" fmla="*/ 256401155 h 378"/>
                    <a:gd name="T6" fmla="*/ 237412485 w 435"/>
                    <a:gd name="T7" fmla="*/ 397804102 h 378"/>
                    <a:gd name="T8" fmla="*/ 441078086 w 435"/>
                    <a:gd name="T9" fmla="*/ 274344624 h 378"/>
                    <a:gd name="T10" fmla="*/ 441078086 w 435"/>
                    <a:gd name="T11" fmla="*/ 98142589 h 378"/>
                    <a:gd name="T12" fmla="*/ 331343232 w 435"/>
                    <a:gd name="T13" fmla="*/ 13728795 h 378"/>
                    <a:gd name="T14" fmla="*/ 300724325 w 435"/>
                    <a:gd name="T15" fmla="*/ 27424706 h 378"/>
                    <a:gd name="T16" fmla="*/ 317614176 w 435"/>
                    <a:gd name="T17" fmla="*/ 132941709 h 378"/>
                    <a:gd name="T18" fmla="*/ 230036910 w 435"/>
                    <a:gd name="T19" fmla="*/ 238458712 h 378"/>
                    <a:gd name="T20" fmla="*/ 159350490 w 435"/>
                    <a:gd name="T21" fmla="*/ 114999266 h 378"/>
                    <a:gd name="T22" fmla="*/ 177260415 w 435"/>
                    <a:gd name="T23" fmla="*/ 9481237 h 378"/>
                    <a:gd name="T24" fmla="*/ 159350490 w 435"/>
                    <a:gd name="T25" fmla="*/ 0 h 3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35" h="378" extrusionOk="0">
                      <a:moveTo>
                        <a:pt x="151" y="0"/>
                      </a:moveTo>
                      <a:cubicBezTo>
                        <a:pt x="128" y="0"/>
                        <a:pt x="85" y="18"/>
                        <a:pt x="51" y="76"/>
                      </a:cubicBezTo>
                      <a:cubicBezTo>
                        <a:pt x="17" y="126"/>
                        <a:pt x="1" y="193"/>
                        <a:pt x="34" y="243"/>
                      </a:cubicBezTo>
                      <a:cubicBezTo>
                        <a:pt x="69" y="331"/>
                        <a:pt x="146" y="377"/>
                        <a:pt x="225" y="377"/>
                      </a:cubicBezTo>
                      <a:cubicBezTo>
                        <a:pt x="297" y="377"/>
                        <a:pt x="371" y="339"/>
                        <a:pt x="418" y="260"/>
                      </a:cubicBezTo>
                      <a:cubicBezTo>
                        <a:pt x="435" y="210"/>
                        <a:pt x="435" y="143"/>
                        <a:pt x="418" y="93"/>
                      </a:cubicBezTo>
                      <a:cubicBezTo>
                        <a:pt x="387" y="30"/>
                        <a:pt x="343" y="13"/>
                        <a:pt x="314" y="13"/>
                      </a:cubicBezTo>
                      <a:cubicBezTo>
                        <a:pt x="296" y="13"/>
                        <a:pt x="285" y="20"/>
                        <a:pt x="285" y="26"/>
                      </a:cubicBezTo>
                      <a:cubicBezTo>
                        <a:pt x="268" y="43"/>
                        <a:pt x="301" y="76"/>
                        <a:pt x="301" y="126"/>
                      </a:cubicBezTo>
                      <a:cubicBezTo>
                        <a:pt x="301" y="176"/>
                        <a:pt x="285" y="226"/>
                        <a:pt x="218" y="226"/>
                      </a:cubicBezTo>
                      <a:cubicBezTo>
                        <a:pt x="168" y="210"/>
                        <a:pt x="134" y="176"/>
                        <a:pt x="151" y="109"/>
                      </a:cubicBezTo>
                      <a:cubicBezTo>
                        <a:pt x="151" y="59"/>
                        <a:pt x="184" y="43"/>
                        <a:pt x="168" y="9"/>
                      </a:cubicBezTo>
                      <a:cubicBezTo>
                        <a:pt x="168" y="4"/>
                        <a:pt x="161" y="0"/>
                        <a:pt x="15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8" name="Google Shape;3333;p59"/>
                <p:cNvSpPr>
                  <a:spLocks/>
                </p:cNvSpPr>
                <p:nvPr/>
              </p:nvSpPr>
              <p:spPr bwMode="auto">
                <a:xfrm>
                  <a:off x="4961636" y="2397858"/>
                  <a:ext cx="74997" cy="54132"/>
                </a:xfrm>
                <a:custGeom>
                  <a:avLst/>
                  <a:gdLst>
                    <a:gd name="T0" fmla="*/ 2147483646 w 2340"/>
                    <a:gd name="T1" fmla="*/ 1053891 h 1689"/>
                    <a:gd name="T2" fmla="*/ 1992100024 w 2340"/>
                    <a:gd name="T3" fmla="*/ 282758454 h 1689"/>
                    <a:gd name="T4" fmla="*/ 1850734365 w 2340"/>
                    <a:gd name="T5" fmla="*/ 882086228 h 1689"/>
                    <a:gd name="T6" fmla="*/ 1738865859 w 2340"/>
                    <a:gd name="T7" fmla="*/ 1487700365 h 1689"/>
                    <a:gd name="T8" fmla="*/ 1738865859 w 2340"/>
                    <a:gd name="T9" fmla="*/ 1487700365 h 1689"/>
                    <a:gd name="T10" fmla="*/ 1657648018 w 2340"/>
                    <a:gd name="T11" fmla="*/ 1428607419 h 1689"/>
                    <a:gd name="T12" fmla="*/ 4213581 w 2340"/>
                    <a:gd name="T13" fmla="*/ 105511473 h 1689"/>
                    <a:gd name="T14" fmla="*/ 0 w 2340"/>
                    <a:gd name="T15" fmla="*/ 106565364 h 1689"/>
                    <a:gd name="T16" fmla="*/ 405168728 w 2340"/>
                    <a:gd name="T17" fmla="*/ 600347757 h 1689"/>
                    <a:gd name="T18" fmla="*/ 1551047026 w 2340"/>
                    <a:gd name="T19" fmla="*/ 1570003600 h 1689"/>
                    <a:gd name="T20" fmla="*/ 1745220124 w 2340"/>
                    <a:gd name="T21" fmla="*/ 1693456931 h 1689"/>
                    <a:gd name="T22" fmla="*/ 1850734365 w 2340"/>
                    <a:gd name="T23" fmla="*/ 1781027572 h 1689"/>
                    <a:gd name="T24" fmla="*/ 1886585784 w 2340"/>
                    <a:gd name="T25" fmla="*/ 1640685282 h 1689"/>
                    <a:gd name="T26" fmla="*/ 1992100024 w 2340"/>
                    <a:gd name="T27" fmla="*/ 917937060 h 1689"/>
                    <a:gd name="T28" fmla="*/ 2097615291 w 2340"/>
                    <a:gd name="T29" fmla="*/ 317589303 h 1689"/>
                    <a:gd name="T30" fmla="*/ 2147483646 w 2340"/>
                    <a:gd name="T31" fmla="*/ 53825540 h 1689"/>
                    <a:gd name="T32" fmla="*/ 2147483646 w 2340"/>
                    <a:gd name="T33" fmla="*/ 44311737 h 1689"/>
                    <a:gd name="T34" fmla="*/ 2147483646 w 2340"/>
                    <a:gd name="T35" fmla="*/ 40098223 h 1689"/>
                    <a:gd name="T36" fmla="*/ 2147483646 w 2340"/>
                    <a:gd name="T37" fmla="*/ 40098223 h 1689"/>
                    <a:gd name="T38" fmla="*/ 2147483646 w 2340"/>
                    <a:gd name="T39" fmla="*/ 53825540 h 1689"/>
                    <a:gd name="T40" fmla="*/ 2147483646 w 2340"/>
                    <a:gd name="T41" fmla="*/ 35883683 h 1689"/>
                    <a:gd name="T42" fmla="*/ 2147483646 w 2340"/>
                    <a:gd name="T43" fmla="*/ 40098223 h 1689"/>
                    <a:gd name="T44" fmla="*/ 2147483646 w 2340"/>
                    <a:gd name="T45" fmla="*/ 40098223 h 1689"/>
                    <a:gd name="T46" fmla="*/ 2147483646 w 2340"/>
                    <a:gd name="T47" fmla="*/ 1053891 h 168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2340" h="1689" extrusionOk="0">
                      <a:moveTo>
                        <a:pt x="2189" y="1"/>
                      </a:moveTo>
                      <a:cubicBezTo>
                        <a:pt x="2055" y="34"/>
                        <a:pt x="1938" y="134"/>
                        <a:pt x="1888" y="268"/>
                      </a:cubicBezTo>
                      <a:cubicBezTo>
                        <a:pt x="1838" y="452"/>
                        <a:pt x="1788" y="652"/>
                        <a:pt x="1754" y="836"/>
                      </a:cubicBezTo>
                      <a:cubicBezTo>
                        <a:pt x="1727" y="1014"/>
                        <a:pt x="1688" y="1215"/>
                        <a:pt x="1648" y="1410"/>
                      </a:cubicBezTo>
                      <a:lnTo>
                        <a:pt x="1571" y="1354"/>
                      </a:lnTo>
                      <a:cubicBezTo>
                        <a:pt x="691" y="735"/>
                        <a:pt x="65" y="100"/>
                        <a:pt x="4" y="100"/>
                      </a:cubicBezTo>
                      <a:cubicBezTo>
                        <a:pt x="2" y="100"/>
                        <a:pt x="1" y="100"/>
                        <a:pt x="0" y="101"/>
                      </a:cubicBezTo>
                      <a:cubicBezTo>
                        <a:pt x="100" y="285"/>
                        <a:pt x="234" y="435"/>
                        <a:pt x="384" y="569"/>
                      </a:cubicBezTo>
                      <a:cubicBezTo>
                        <a:pt x="719" y="903"/>
                        <a:pt x="1086" y="1204"/>
                        <a:pt x="1470" y="1488"/>
                      </a:cubicBezTo>
                      <a:cubicBezTo>
                        <a:pt x="1537" y="1521"/>
                        <a:pt x="1604" y="1571"/>
                        <a:pt x="1654" y="1605"/>
                      </a:cubicBezTo>
                      <a:lnTo>
                        <a:pt x="1754" y="1688"/>
                      </a:lnTo>
                      <a:lnTo>
                        <a:pt x="1788" y="1555"/>
                      </a:lnTo>
                      <a:cubicBezTo>
                        <a:pt x="1821" y="1321"/>
                        <a:pt x="1855" y="1087"/>
                        <a:pt x="1888" y="870"/>
                      </a:cubicBezTo>
                      <a:cubicBezTo>
                        <a:pt x="1922" y="669"/>
                        <a:pt x="1938" y="485"/>
                        <a:pt x="1988" y="301"/>
                      </a:cubicBezTo>
                      <a:cubicBezTo>
                        <a:pt x="2022" y="201"/>
                        <a:pt x="2089" y="101"/>
                        <a:pt x="2206" y="51"/>
                      </a:cubicBezTo>
                      <a:cubicBezTo>
                        <a:pt x="2239" y="42"/>
                        <a:pt x="2268" y="42"/>
                        <a:pt x="2291" y="42"/>
                      </a:cubicBezTo>
                      <a:cubicBezTo>
                        <a:pt x="2309" y="42"/>
                        <a:pt x="2323" y="42"/>
                        <a:pt x="2333" y="38"/>
                      </a:cubicBezTo>
                      <a:cubicBezTo>
                        <a:pt x="2337" y="43"/>
                        <a:pt x="2339" y="47"/>
                        <a:pt x="2339" y="51"/>
                      </a:cubicBezTo>
                      <a:lnTo>
                        <a:pt x="2339" y="34"/>
                      </a:lnTo>
                      <a:cubicBezTo>
                        <a:pt x="2337" y="36"/>
                        <a:pt x="2335" y="37"/>
                        <a:pt x="2333" y="38"/>
                      </a:cubicBezTo>
                      <a:cubicBezTo>
                        <a:pt x="2316" y="21"/>
                        <a:pt x="2268" y="1"/>
                        <a:pt x="218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09" name="Google Shape;3334;p59"/>
                <p:cNvSpPr>
                  <a:spLocks/>
                </p:cNvSpPr>
                <p:nvPr/>
              </p:nvSpPr>
              <p:spPr bwMode="auto">
                <a:xfrm>
                  <a:off x="5068203" y="2394653"/>
                  <a:ext cx="63203" cy="59998"/>
                </a:xfrm>
                <a:custGeom>
                  <a:avLst/>
                  <a:gdLst>
                    <a:gd name="T0" fmla="*/ 52774217 w 1972"/>
                    <a:gd name="T1" fmla="*/ 0 h 1872"/>
                    <a:gd name="T2" fmla="*/ 722779637 w 1972"/>
                    <a:gd name="T3" fmla="*/ 1799082881 h 1872"/>
                    <a:gd name="T4" fmla="*/ 740723039 w 1972"/>
                    <a:gd name="T5" fmla="*/ 1975284347 h 1872"/>
                    <a:gd name="T6" fmla="*/ 864182023 w 1972"/>
                    <a:gd name="T7" fmla="*/ 1851824264 h 1872"/>
                    <a:gd name="T8" fmla="*/ 899013863 w 1972"/>
                    <a:gd name="T9" fmla="*/ 1815939499 h 1872"/>
                    <a:gd name="T10" fmla="*/ 2044912841 w 1972"/>
                    <a:gd name="T11" fmla="*/ 141402466 h 1872"/>
                    <a:gd name="T12" fmla="*/ 2028023346 w 1972"/>
                    <a:gd name="T13" fmla="*/ 141402466 h 1872"/>
                    <a:gd name="T14" fmla="*/ 2024863645 w 1972"/>
                    <a:gd name="T15" fmla="*/ 140348559 h 1872"/>
                    <a:gd name="T16" fmla="*/ 853646897 w 1972"/>
                    <a:gd name="T17" fmla="*/ 1618634890 h 1872"/>
                    <a:gd name="T18" fmla="*/ 853646897 w 1972"/>
                    <a:gd name="T19" fmla="*/ 1618634890 h 1872"/>
                    <a:gd name="T20" fmla="*/ 423119310 w 1972"/>
                    <a:gd name="T21" fmla="*/ 441063022 h 1872"/>
                    <a:gd name="T22" fmla="*/ 52774217 w 1972"/>
                    <a:gd name="T23" fmla="*/ 0 h 187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972" h="1872" extrusionOk="0">
                      <a:moveTo>
                        <a:pt x="50" y="0"/>
                      </a:moveTo>
                      <a:cubicBezTo>
                        <a:pt x="0" y="17"/>
                        <a:pt x="551" y="685"/>
                        <a:pt x="685" y="1705"/>
                      </a:cubicBezTo>
                      <a:lnTo>
                        <a:pt x="702" y="1872"/>
                      </a:lnTo>
                      <a:lnTo>
                        <a:pt x="819" y="1755"/>
                      </a:lnTo>
                      <a:cubicBezTo>
                        <a:pt x="819" y="1738"/>
                        <a:pt x="836" y="1738"/>
                        <a:pt x="852" y="1721"/>
                      </a:cubicBezTo>
                      <a:cubicBezTo>
                        <a:pt x="1638" y="970"/>
                        <a:pt x="1972" y="134"/>
                        <a:pt x="1938" y="134"/>
                      </a:cubicBezTo>
                      <a:lnTo>
                        <a:pt x="1922" y="134"/>
                      </a:lnTo>
                      <a:cubicBezTo>
                        <a:pt x="1921" y="133"/>
                        <a:pt x="1920" y="133"/>
                        <a:pt x="1919" y="133"/>
                      </a:cubicBezTo>
                      <a:cubicBezTo>
                        <a:pt x="1874" y="133"/>
                        <a:pt x="1513" y="851"/>
                        <a:pt x="809" y="1534"/>
                      </a:cubicBezTo>
                      <a:cubicBezTo>
                        <a:pt x="733" y="1141"/>
                        <a:pt x="593" y="773"/>
                        <a:pt x="401" y="418"/>
                      </a:cubicBezTo>
                      <a:cubicBezTo>
                        <a:pt x="318" y="251"/>
                        <a:pt x="201" y="117"/>
                        <a:pt x="5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0" name="Google Shape;3335;p59"/>
                <p:cNvSpPr>
                  <a:spLocks/>
                </p:cNvSpPr>
                <p:nvPr/>
              </p:nvSpPr>
              <p:spPr bwMode="auto">
                <a:xfrm>
                  <a:off x="4846481" y="2484041"/>
                  <a:ext cx="30031" cy="39710"/>
                </a:xfrm>
                <a:custGeom>
                  <a:avLst/>
                  <a:gdLst>
                    <a:gd name="T0" fmla="*/ 40099301 w 937"/>
                    <a:gd name="T1" fmla="*/ 1053901 h 1239"/>
                    <a:gd name="T2" fmla="*/ 35885667 w 937"/>
                    <a:gd name="T3" fmla="*/ 2106809 h 1239"/>
                    <a:gd name="T4" fmla="*/ 424171081 w 937"/>
                    <a:gd name="T5" fmla="*/ 706966713 h 1239"/>
                    <a:gd name="T6" fmla="*/ 948590928 w 937"/>
                    <a:gd name="T7" fmla="*/ 1307331114 h 1239"/>
                    <a:gd name="T8" fmla="*/ 952805588 w 937"/>
                    <a:gd name="T9" fmla="*/ 1306278206 h 1239"/>
                    <a:gd name="T10" fmla="*/ 564519148 w 937"/>
                    <a:gd name="T11" fmla="*/ 601451186 h 1239"/>
                    <a:gd name="T12" fmla="*/ 40099301 w 937"/>
                    <a:gd name="T13" fmla="*/ 1053901 h 12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37" h="1239" extrusionOk="0">
                      <a:moveTo>
                        <a:pt x="38" y="1"/>
                      </a:moveTo>
                      <a:cubicBezTo>
                        <a:pt x="36" y="1"/>
                        <a:pt x="35" y="1"/>
                        <a:pt x="34" y="2"/>
                      </a:cubicBezTo>
                      <a:cubicBezTo>
                        <a:pt x="1" y="35"/>
                        <a:pt x="168" y="319"/>
                        <a:pt x="402" y="670"/>
                      </a:cubicBezTo>
                      <a:cubicBezTo>
                        <a:pt x="644" y="994"/>
                        <a:pt x="856" y="1239"/>
                        <a:pt x="899" y="1239"/>
                      </a:cubicBezTo>
                      <a:cubicBezTo>
                        <a:pt x="901" y="1239"/>
                        <a:pt x="902" y="1239"/>
                        <a:pt x="903" y="1238"/>
                      </a:cubicBezTo>
                      <a:cubicBezTo>
                        <a:pt x="936" y="1221"/>
                        <a:pt x="769" y="921"/>
                        <a:pt x="535" y="570"/>
                      </a:cubicBezTo>
                      <a:cubicBezTo>
                        <a:pt x="309" y="246"/>
                        <a:pt x="82" y="1"/>
                        <a:pt x="3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1" name="Google Shape;3336;p59"/>
                <p:cNvSpPr>
                  <a:spLocks/>
                </p:cNvSpPr>
                <p:nvPr/>
              </p:nvSpPr>
              <p:spPr bwMode="auto">
                <a:xfrm>
                  <a:off x="4783823" y="2573492"/>
                  <a:ext cx="26826" cy="55767"/>
                </a:xfrm>
                <a:custGeom>
                  <a:avLst/>
                  <a:gdLst>
                    <a:gd name="T0" fmla="*/ 845183449 w 837"/>
                    <a:gd name="T1" fmla="*/ 1053900 h 1740"/>
                    <a:gd name="T2" fmla="*/ 371430296 w 837"/>
                    <a:gd name="T3" fmla="*/ 882108080 h 1740"/>
                    <a:gd name="T4" fmla="*/ 35885720 w 837"/>
                    <a:gd name="T5" fmla="*/ 1834899005 h 1740"/>
                    <a:gd name="T6" fmla="*/ 39046445 w 837"/>
                    <a:gd name="T7" fmla="*/ 1834899005 h 1740"/>
                    <a:gd name="T8" fmla="*/ 511745692 w 837"/>
                    <a:gd name="T9" fmla="*/ 952790925 h 1740"/>
                    <a:gd name="T10" fmla="*/ 847290268 w 837"/>
                    <a:gd name="T11" fmla="*/ 1053900 h 1740"/>
                    <a:gd name="T12" fmla="*/ 845183449 w 837"/>
                    <a:gd name="T13" fmla="*/ 1053900 h 174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37" h="1740" extrusionOk="0">
                      <a:moveTo>
                        <a:pt x="801" y="1"/>
                      </a:moveTo>
                      <a:cubicBezTo>
                        <a:pt x="760" y="1"/>
                        <a:pt x="548" y="378"/>
                        <a:pt x="352" y="836"/>
                      </a:cubicBezTo>
                      <a:cubicBezTo>
                        <a:pt x="135" y="1321"/>
                        <a:pt x="1" y="1722"/>
                        <a:pt x="34" y="1739"/>
                      </a:cubicBezTo>
                      <a:cubicBezTo>
                        <a:pt x="35" y="1739"/>
                        <a:pt x="36" y="1739"/>
                        <a:pt x="37" y="1739"/>
                      </a:cubicBezTo>
                      <a:cubicBezTo>
                        <a:pt x="76" y="1739"/>
                        <a:pt x="273" y="1377"/>
                        <a:pt x="485" y="903"/>
                      </a:cubicBezTo>
                      <a:cubicBezTo>
                        <a:pt x="703" y="435"/>
                        <a:pt x="836" y="18"/>
                        <a:pt x="803" y="1"/>
                      </a:cubicBezTo>
                      <a:cubicBezTo>
                        <a:pt x="802" y="1"/>
                        <a:pt x="801" y="1"/>
                        <a:pt x="8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2" name="Google Shape;3337;p59"/>
                <p:cNvSpPr>
                  <a:spLocks/>
                </p:cNvSpPr>
                <p:nvPr/>
              </p:nvSpPr>
              <p:spPr bwMode="auto">
                <a:xfrm>
                  <a:off x="4862538" y="2625349"/>
                  <a:ext cx="39133" cy="42466"/>
                </a:xfrm>
                <a:custGeom>
                  <a:avLst/>
                  <a:gdLst>
                    <a:gd name="T0" fmla="*/ 44312370 w 1221"/>
                    <a:gd name="T1" fmla="*/ 1053894 h 1325"/>
                    <a:gd name="T2" fmla="*/ 35884192 w 1221"/>
                    <a:gd name="T3" fmla="*/ 4213525 h 1325"/>
                    <a:gd name="T4" fmla="*/ 582451085 w 1221"/>
                    <a:gd name="T5" fmla="*/ 744909246 h 1325"/>
                    <a:gd name="T6" fmla="*/ 1249280482 w 1221"/>
                    <a:gd name="T7" fmla="*/ 1398033891 h 1325"/>
                    <a:gd name="T8" fmla="*/ 1252441185 w 1221"/>
                    <a:gd name="T9" fmla="*/ 1396980990 h 1325"/>
                    <a:gd name="T10" fmla="*/ 705874291 w 1221"/>
                    <a:gd name="T11" fmla="*/ 638343367 h 1325"/>
                    <a:gd name="T12" fmla="*/ 44312370 w 1221"/>
                    <a:gd name="T13" fmla="*/ 1053894 h 13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21" h="1325" extrusionOk="0">
                      <a:moveTo>
                        <a:pt x="42" y="1"/>
                      </a:moveTo>
                      <a:cubicBezTo>
                        <a:pt x="39" y="1"/>
                        <a:pt x="36" y="2"/>
                        <a:pt x="34" y="4"/>
                      </a:cubicBezTo>
                      <a:cubicBezTo>
                        <a:pt x="1" y="21"/>
                        <a:pt x="235" y="338"/>
                        <a:pt x="552" y="706"/>
                      </a:cubicBezTo>
                      <a:cubicBezTo>
                        <a:pt x="860" y="1062"/>
                        <a:pt x="1137" y="1325"/>
                        <a:pt x="1184" y="1325"/>
                      </a:cubicBezTo>
                      <a:cubicBezTo>
                        <a:pt x="1185" y="1325"/>
                        <a:pt x="1186" y="1324"/>
                        <a:pt x="1187" y="1324"/>
                      </a:cubicBezTo>
                      <a:cubicBezTo>
                        <a:pt x="1221" y="1290"/>
                        <a:pt x="987" y="973"/>
                        <a:pt x="669" y="605"/>
                      </a:cubicBezTo>
                      <a:cubicBezTo>
                        <a:pt x="370" y="259"/>
                        <a:pt x="100" y="1"/>
                        <a:pt x="4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3" name="Google Shape;3338;p59"/>
                <p:cNvSpPr>
                  <a:spLocks/>
                </p:cNvSpPr>
                <p:nvPr/>
              </p:nvSpPr>
              <p:spPr bwMode="auto">
                <a:xfrm>
                  <a:off x="4925740" y="2557339"/>
                  <a:ext cx="37531" cy="30800"/>
                </a:xfrm>
                <a:custGeom>
                  <a:avLst/>
                  <a:gdLst>
                    <a:gd name="T0" fmla="*/ 1205048361 w 1171"/>
                    <a:gd name="T1" fmla="*/ 0 h 961"/>
                    <a:gd name="T2" fmla="*/ 564531174 w 1171"/>
                    <a:gd name="T3" fmla="*/ 445266177 h 961"/>
                    <a:gd name="T4" fmla="*/ 35886174 w 1171"/>
                    <a:gd name="T5" fmla="*/ 1008719839 h 961"/>
                    <a:gd name="T6" fmla="*/ 48528256 w 1171"/>
                    <a:gd name="T7" fmla="*/ 1012934439 h 961"/>
                    <a:gd name="T8" fmla="*/ 671102900 w 1171"/>
                    <a:gd name="T9" fmla="*/ 567668262 h 961"/>
                    <a:gd name="T10" fmla="*/ 1216637555 w 1171"/>
                    <a:gd name="T11" fmla="*/ 4213575 h 961"/>
                    <a:gd name="T12" fmla="*/ 1205048361 w 1171"/>
                    <a:gd name="T13" fmla="*/ 0 h 9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71" h="961" extrusionOk="0">
                      <a:moveTo>
                        <a:pt x="1142" y="0"/>
                      </a:moveTo>
                      <a:cubicBezTo>
                        <a:pt x="1080" y="0"/>
                        <a:pt x="829" y="189"/>
                        <a:pt x="535" y="422"/>
                      </a:cubicBezTo>
                      <a:cubicBezTo>
                        <a:pt x="235" y="689"/>
                        <a:pt x="1" y="923"/>
                        <a:pt x="34" y="956"/>
                      </a:cubicBezTo>
                      <a:cubicBezTo>
                        <a:pt x="37" y="959"/>
                        <a:pt x="41" y="960"/>
                        <a:pt x="46" y="960"/>
                      </a:cubicBezTo>
                      <a:cubicBezTo>
                        <a:pt x="110" y="960"/>
                        <a:pt x="358" y="785"/>
                        <a:pt x="636" y="538"/>
                      </a:cubicBezTo>
                      <a:cubicBezTo>
                        <a:pt x="953" y="288"/>
                        <a:pt x="1170" y="37"/>
                        <a:pt x="1153" y="4"/>
                      </a:cubicBezTo>
                      <a:cubicBezTo>
                        <a:pt x="1151" y="1"/>
                        <a:pt x="1147" y="0"/>
                        <a:pt x="11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4" name="Google Shape;3339;p59"/>
                <p:cNvSpPr>
                  <a:spLocks/>
                </p:cNvSpPr>
                <p:nvPr/>
              </p:nvSpPr>
              <p:spPr bwMode="auto">
                <a:xfrm>
                  <a:off x="4956797" y="2474938"/>
                  <a:ext cx="26826" cy="33941"/>
                </a:xfrm>
                <a:custGeom>
                  <a:avLst/>
                  <a:gdLst>
                    <a:gd name="T0" fmla="*/ 58041689 w 837"/>
                    <a:gd name="T1" fmla="*/ 1053902 h 1059"/>
                    <a:gd name="T2" fmla="*/ 53828052 w 837"/>
                    <a:gd name="T3" fmla="*/ 2106810 h 1059"/>
                    <a:gd name="T4" fmla="*/ 353487965 w 837"/>
                    <a:gd name="T5" fmla="*/ 636250070 h 1059"/>
                    <a:gd name="T6" fmla="*/ 835702269 w 837"/>
                    <a:gd name="T7" fmla="*/ 1116351572 h 1059"/>
                    <a:gd name="T8" fmla="*/ 847290268 w 837"/>
                    <a:gd name="T9" fmla="*/ 1112137952 h 1059"/>
                    <a:gd name="T10" fmla="*/ 476946761 w 837"/>
                    <a:gd name="T11" fmla="*/ 530735513 h 1059"/>
                    <a:gd name="T12" fmla="*/ 58041689 w 837"/>
                    <a:gd name="T13" fmla="*/ 1053902 h 10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37" h="1059" extrusionOk="0">
                      <a:moveTo>
                        <a:pt x="55" y="1"/>
                      </a:moveTo>
                      <a:cubicBezTo>
                        <a:pt x="53" y="1"/>
                        <a:pt x="52" y="1"/>
                        <a:pt x="51" y="2"/>
                      </a:cubicBezTo>
                      <a:cubicBezTo>
                        <a:pt x="1" y="18"/>
                        <a:pt x="118" y="302"/>
                        <a:pt x="335" y="603"/>
                      </a:cubicBezTo>
                      <a:cubicBezTo>
                        <a:pt x="535" y="880"/>
                        <a:pt x="735" y="1058"/>
                        <a:pt x="792" y="1058"/>
                      </a:cubicBezTo>
                      <a:cubicBezTo>
                        <a:pt x="796" y="1058"/>
                        <a:pt x="800" y="1057"/>
                        <a:pt x="803" y="1054"/>
                      </a:cubicBezTo>
                      <a:cubicBezTo>
                        <a:pt x="836" y="1038"/>
                        <a:pt x="669" y="804"/>
                        <a:pt x="452" y="503"/>
                      </a:cubicBezTo>
                      <a:cubicBezTo>
                        <a:pt x="258" y="229"/>
                        <a:pt x="96" y="1"/>
                        <a:pt x="5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5" name="Google Shape;3340;p59"/>
                <p:cNvSpPr>
                  <a:spLocks/>
                </p:cNvSpPr>
                <p:nvPr/>
              </p:nvSpPr>
              <p:spPr bwMode="auto">
                <a:xfrm>
                  <a:off x="4949842" y="2725473"/>
                  <a:ext cx="50383" cy="34518"/>
                </a:xfrm>
                <a:custGeom>
                  <a:avLst/>
                  <a:gdLst>
                    <a:gd name="T0" fmla="*/ 1627069403 w 1572"/>
                    <a:gd name="T1" fmla="*/ 0 h 1077"/>
                    <a:gd name="T2" fmla="*/ 758668881 w 1572"/>
                    <a:gd name="T3" fmla="*/ 463215855 h 1077"/>
                    <a:gd name="T4" fmla="*/ 35885901 w 1572"/>
                    <a:gd name="T5" fmla="*/ 1133250458 h 1077"/>
                    <a:gd name="T6" fmla="*/ 45367103 w 1572"/>
                    <a:gd name="T7" fmla="*/ 1136411179 h 1077"/>
                    <a:gd name="T8" fmla="*/ 864185818 w 1572"/>
                    <a:gd name="T9" fmla="*/ 603563768 h 1077"/>
                    <a:gd name="T10" fmla="*/ 1639744253 w 1572"/>
                    <a:gd name="T11" fmla="*/ 4213632 h 1077"/>
                    <a:gd name="T12" fmla="*/ 1627069403 w 1572"/>
                    <a:gd name="T13" fmla="*/ 0 h 107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72" h="1077" extrusionOk="0">
                      <a:moveTo>
                        <a:pt x="1542" y="0"/>
                      </a:moveTo>
                      <a:cubicBezTo>
                        <a:pt x="1472" y="0"/>
                        <a:pt x="1117" y="163"/>
                        <a:pt x="719" y="439"/>
                      </a:cubicBezTo>
                      <a:cubicBezTo>
                        <a:pt x="301" y="739"/>
                        <a:pt x="0" y="1040"/>
                        <a:pt x="34" y="1074"/>
                      </a:cubicBezTo>
                      <a:cubicBezTo>
                        <a:pt x="36" y="1076"/>
                        <a:pt x="39" y="1077"/>
                        <a:pt x="43" y="1077"/>
                      </a:cubicBezTo>
                      <a:cubicBezTo>
                        <a:pt x="108" y="1077"/>
                        <a:pt x="427" y="839"/>
                        <a:pt x="819" y="572"/>
                      </a:cubicBezTo>
                      <a:cubicBezTo>
                        <a:pt x="1237" y="272"/>
                        <a:pt x="1571" y="38"/>
                        <a:pt x="1554" y="4"/>
                      </a:cubicBezTo>
                      <a:cubicBezTo>
                        <a:pt x="1553" y="1"/>
                        <a:pt x="1549" y="0"/>
                        <a:pt x="1542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6" name="Google Shape;3341;p59"/>
                <p:cNvSpPr>
                  <a:spLocks/>
                </p:cNvSpPr>
                <p:nvPr/>
              </p:nvSpPr>
              <p:spPr bwMode="auto">
                <a:xfrm>
                  <a:off x="4985193" y="2631759"/>
                  <a:ext cx="36441" cy="31890"/>
                </a:xfrm>
                <a:custGeom>
                  <a:avLst/>
                  <a:gdLst>
                    <a:gd name="T0" fmla="*/ 47473585 w 1137"/>
                    <a:gd name="T1" fmla="*/ 1053940 h 995"/>
                    <a:gd name="T2" fmla="*/ 35885603 w 1137"/>
                    <a:gd name="T3" fmla="*/ 4213647 h 995"/>
                    <a:gd name="T4" fmla="*/ 546574841 w 1137"/>
                    <a:gd name="T5" fmla="*/ 586680490 h 995"/>
                    <a:gd name="T6" fmla="*/ 1151192247 w 1137"/>
                    <a:gd name="T7" fmla="*/ 1048848735 h 995"/>
                    <a:gd name="T8" fmla="*/ 1163834133 w 1137"/>
                    <a:gd name="T9" fmla="*/ 1044634063 h 995"/>
                    <a:gd name="T10" fmla="*/ 652090991 w 1137"/>
                    <a:gd name="T11" fmla="*/ 463221160 h 995"/>
                    <a:gd name="T12" fmla="*/ 47473585 w 1137"/>
                    <a:gd name="T13" fmla="*/ 1053940 h 9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37" h="995" extrusionOk="0">
                      <a:moveTo>
                        <a:pt x="45" y="1"/>
                      </a:moveTo>
                      <a:cubicBezTo>
                        <a:pt x="40" y="1"/>
                        <a:pt x="36" y="2"/>
                        <a:pt x="34" y="4"/>
                      </a:cubicBezTo>
                      <a:cubicBezTo>
                        <a:pt x="0" y="38"/>
                        <a:pt x="217" y="288"/>
                        <a:pt x="518" y="556"/>
                      </a:cubicBezTo>
                      <a:cubicBezTo>
                        <a:pt x="795" y="817"/>
                        <a:pt x="1030" y="994"/>
                        <a:pt x="1091" y="994"/>
                      </a:cubicBezTo>
                      <a:cubicBezTo>
                        <a:pt x="1096" y="994"/>
                        <a:pt x="1100" y="993"/>
                        <a:pt x="1103" y="990"/>
                      </a:cubicBezTo>
                      <a:cubicBezTo>
                        <a:pt x="1136" y="973"/>
                        <a:pt x="919" y="723"/>
                        <a:pt x="618" y="439"/>
                      </a:cubicBezTo>
                      <a:cubicBezTo>
                        <a:pt x="355" y="191"/>
                        <a:pt x="106" y="1"/>
                        <a:pt x="4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7" name="Google Shape;3342;p59"/>
                <p:cNvSpPr>
                  <a:spLocks/>
                </p:cNvSpPr>
                <p:nvPr/>
              </p:nvSpPr>
              <p:spPr bwMode="auto">
                <a:xfrm>
                  <a:off x="5070863" y="2549871"/>
                  <a:ext cx="20384" cy="44005"/>
                </a:xfrm>
                <a:custGeom>
                  <a:avLst/>
                  <a:gdLst>
                    <a:gd name="T0" fmla="*/ 627837456 w 636"/>
                    <a:gd name="T1" fmla="*/ 0 h 1373"/>
                    <a:gd name="T2" fmla="*/ 230032126 w 636"/>
                    <a:gd name="T3" fmla="*/ 673202240 h 1373"/>
                    <a:gd name="T4" fmla="*/ 53828535 w 636"/>
                    <a:gd name="T5" fmla="*/ 1448759660 h 1373"/>
                    <a:gd name="T6" fmla="*/ 388324078 w 636"/>
                    <a:gd name="T7" fmla="*/ 725976638 h 1373"/>
                    <a:gd name="T8" fmla="*/ 635212907 w 636"/>
                    <a:gd name="T9" fmla="*/ 3160764 h 1373"/>
                    <a:gd name="T10" fmla="*/ 627837456 w 636"/>
                    <a:gd name="T11" fmla="*/ 0 h 13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6" h="1373" extrusionOk="0">
                      <a:moveTo>
                        <a:pt x="595" y="0"/>
                      </a:moveTo>
                      <a:cubicBezTo>
                        <a:pt x="547" y="0"/>
                        <a:pt x="360" y="274"/>
                        <a:pt x="218" y="638"/>
                      </a:cubicBezTo>
                      <a:cubicBezTo>
                        <a:pt x="67" y="1022"/>
                        <a:pt x="1" y="1356"/>
                        <a:pt x="51" y="1373"/>
                      </a:cubicBezTo>
                      <a:cubicBezTo>
                        <a:pt x="84" y="1373"/>
                        <a:pt x="218" y="1072"/>
                        <a:pt x="368" y="688"/>
                      </a:cubicBezTo>
                      <a:cubicBezTo>
                        <a:pt x="519" y="320"/>
                        <a:pt x="636" y="20"/>
                        <a:pt x="602" y="3"/>
                      </a:cubicBezTo>
                      <a:cubicBezTo>
                        <a:pt x="600" y="1"/>
                        <a:pt x="598" y="0"/>
                        <a:pt x="5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8" name="Google Shape;3343;p59"/>
                <p:cNvSpPr>
                  <a:spLocks/>
                </p:cNvSpPr>
                <p:nvPr/>
              </p:nvSpPr>
              <p:spPr bwMode="auto">
                <a:xfrm>
                  <a:off x="5063363" y="2737364"/>
                  <a:ext cx="33236" cy="36569"/>
                </a:xfrm>
                <a:custGeom>
                  <a:avLst/>
                  <a:gdLst>
                    <a:gd name="T0" fmla="*/ 40099250 w 1037"/>
                    <a:gd name="T1" fmla="*/ 0 h 1141"/>
                    <a:gd name="T2" fmla="*/ 35885650 w 1037"/>
                    <a:gd name="T3" fmla="*/ 1053899 h 1141"/>
                    <a:gd name="T4" fmla="*/ 441060085 w 1037"/>
                    <a:gd name="T5" fmla="*/ 689018836 h 1141"/>
                    <a:gd name="T6" fmla="*/ 1049891587 w 1037"/>
                    <a:gd name="T7" fmla="*/ 1203913977 h 1141"/>
                    <a:gd name="T8" fmla="*/ 1058319846 w 1037"/>
                    <a:gd name="T9" fmla="*/ 1199699376 h 1141"/>
                    <a:gd name="T10" fmla="*/ 564518620 w 1037"/>
                    <a:gd name="T11" fmla="*/ 582451001 h 1141"/>
                    <a:gd name="T12" fmla="*/ 40099250 w 1037"/>
                    <a:gd name="T13" fmla="*/ 0 h 11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37" h="1141" extrusionOk="0">
                      <a:moveTo>
                        <a:pt x="38" y="0"/>
                      </a:moveTo>
                      <a:cubicBezTo>
                        <a:pt x="36" y="0"/>
                        <a:pt x="35" y="0"/>
                        <a:pt x="34" y="1"/>
                      </a:cubicBezTo>
                      <a:cubicBezTo>
                        <a:pt x="1" y="18"/>
                        <a:pt x="134" y="335"/>
                        <a:pt x="418" y="653"/>
                      </a:cubicBezTo>
                      <a:cubicBezTo>
                        <a:pt x="666" y="947"/>
                        <a:pt x="943" y="1141"/>
                        <a:pt x="995" y="1141"/>
                      </a:cubicBezTo>
                      <a:cubicBezTo>
                        <a:pt x="999" y="1141"/>
                        <a:pt x="1002" y="1139"/>
                        <a:pt x="1003" y="1137"/>
                      </a:cubicBezTo>
                      <a:cubicBezTo>
                        <a:pt x="1037" y="1104"/>
                        <a:pt x="803" y="853"/>
                        <a:pt x="535" y="552"/>
                      </a:cubicBezTo>
                      <a:cubicBezTo>
                        <a:pt x="276" y="260"/>
                        <a:pt x="80" y="0"/>
                        <a:pt x="3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19" name="Google Shape;3344;p59"/>
                <p:cNvSpPr>
                  <a:spLocks/>
                </p:cNvSpPr>
                <p:nvPr/>
              </p:nvSpPr>
              <p:spPr bwMode="auto">
                <a:xfrm>
                  <a:off x="5093362" y="2651598"/>
                  <a:ext cx="39133" cy="36120"/>
                </a:xfrm>
                <a:custGeom>
                  <a:avLst/>
                  <a:gdLst>
                    <a:gd name="T0" fmla="*/ 45366268 w 1221"/>
                    <a:gd name="T1" fmla="*/ 0 h 1127"/>
                    <a:gd name="T2" fmla="*/ 35884192 w 1221"/>
                    <a:gd name="T3" fmla="*/ 4213509 h 1127"/>
                    <a:gd name="T4" fmla="*/ 582451085 w 1221"/>
                    <a:gd name="T5" fmla="*/ 656278254 h 1127"/>
                    <a:gd name="T6" fmla="*/ 1240852304 w 1221"/>
                    <a:gd name="T7" fmla="*/ 1188048624 h 1127"/>
                    <a:gd name="T8" fmla="*/ 1252441185 w 1221"/>
                    <a:gd name="T9" fmla="*/ 1184887980 h 1127"/>
                    <a:gd name="T10" fmla="*/ 705874291 w 1221"/>
                    <a:gd name="T11" fmla="*/ 532824260 h 1127"/>
                    <a:gd name="T12" fmla="*/ 45366268 w 1221"/>
                    <a:gd name="T13" fmla="*/ 0 h 11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21" h="1127" extrusionOk="0">
                      <a:moveTo>
                        <a:pt x="43" y="0"/>
                      </a:moveTo>
                      <a:cubicBezTo>
                        <a:pt x="39" y="0"/>
                        <a:pt x="36" y="1"/>
                        <a:pt x="34" y="4"/>
                      </a:cubicBezTo>
                      <a:cubicBezTo>
                        <a:pt x="0" y="37"/>
                        <a:pt x="234" y="321"/>
                        <a:pt x="552" y="622"/>
                      </a:cubicBezTo>
                      <a:cubicBezTo>
                        <a:pt x="848" y="918"/>
                        <a:pt x="1114" y="1126"/>
                        <a:pt x="1176" y="1126"/>
                      </a:cubicBezTo>
                      <a:cubicBezTo>
                        <a:pt x="1181" y="1126"/>
                        <a:pt x="1184" y="1125"/>
                        <a:pt x="1187" y="1123"/>
                      </a:cubicBezTo>
                      <a:cubicBezTo>
                        <a:pt x="1220" y="1090"/>
                        <a:pt x="986" y="822"/>
                        <a:pt x="669" y="505"/>
                      </a:cubicBezTo>
                      <a:cubicBezTo>
                        <a:pt x="372" y="223"/>
                        <a:pt x="104" y="0"/>
                        <a:pt x="4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0" name="Google Shape;3345;p59"/>
                <p:cNvSpPr>
                  <a:spLocks/>
                </p:cNvSpPr>
                <p:nvPr/>
              </p:nvSpPr>
              <p:spPr bwMode="auto">
                <a:xfrm>
                  <a:off x="5179032" y="2753293"/>
                  <a:ext cx="45543" cy="35608"/>
                </a:xfrm>
                <a:custGeom>
                  <a:avLst/>
                  <a:gdLst>
                    <a:gd name="T0" fmla="*/ 1469823918 w 1421"/>
                    <a:gd name="T1" fmla="*/ 1053946 h 1111"/>
                    <a:gd name="T2" fmla="*/ 671076073 w 1421"/>
                    <a:gd name="T3" fmla="*/ 464281591 h 1111"/>
                    <a:gd name="T4" fmla="*/ 35884198 w 1421"/>
                    <a:gd name="T5" fmla="*/ 1169164738 h 1111"/>
                    <a:gd name="T6" fmla="*/ 44312378 w 1421"/>
                    <a:gd name="T7" fmla="*/ 1172325517 h 1111"/>
                    <a:gd name="T8" fmla="*/ 776591127 w 1421"/>
                    <a:gd name="T9" fmla="*/ 604632846 h 1111"/>
                    <a:gd name="T10" fmla="*/ 1481411743 w 1421"/>
                    <a:gd name="T11" fmla="*/ 5267612 h 1111"/>
                    <a:gd name="T12" fmla="*/ 1469823918 w 1421"/>
                    <a:gd name="T13" fmla="*/ 1053946 h 11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21" h="1111" extrusionOk="0">
                      <a:moveTo>
                        <a:pt x="1393" y="1"/>
                      </a:moveTo>
                      <a:cubicBezTo>
                        <a:pt x="1325" y="1"/>
                        <a:pt x="988" y="164"/>
                        <a:pt x="636" y="440"/>
                      </a:cubicBezTo>
                      <a:cubicBezTo>
                        <a:pt x="251" y="757"/>
                        <a:pt x="1" y="1074"/>
                        <a:pt x="34" y="1108"/>
                      </a:cubicBezTo>
                      <a:cubicBezTo>
                        <a:pt x="36" y="1110"/>
                        <a:pt x="39" y="1111"/>
                        <a:pt x="42" y="1111"/>
                      </a:cubicBezTo>
                      <a:cubicBezTo>
                        <a:pt x="102" y="1111"/>
                        <a:pt x="389" y="857"/>
                        <a:pt x="736" y="573"/>
                      </a:cubicBezTo>
                      <a:cubicBezTo>
                        <a:pt x="1104" y="272"/>
                        <a:pt x="1421" y="39"/>
                        <a:pt x="1404" y="5"/>
                      </a:cubicBezTo>
                      <a:cubicBezTo>
                        <a:pt x="1403" y="2"/>
                        <a:pt x="1399" y="1"/>
                        <a:pt x="139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1" name="Google Shape;3346;p59"/>
                <p:cNvSpPr>
                  <a:spLocks/>
                </p:cNvSpPr>
                <p:nvPr/>
              </p:nvSpPr>
              <p:spPr bwMode="auto">
                <a:xfrm>
                  <a:off x="5175827" y="2677815"/>
                  <a:ext cx="46633" cy="35063"/>
                </a:xfrm>
                <a:custGeom>
                  <a:avLst/>
                  <a:gdLst>
                    <a:gd name="T0" fmla="*/ 1490955212 w 1455"/>
                    <a:gd name="T1" fmla="*/ 1053941 h 1094"/>
                    <a:gd name="T2" fmla="*/ 723831144 w 1455"/>
                    <a:gd name="T3" fmla="*/ 515997300 h 1094"/>
                    <a:gd name="T4" fmla="*/ 35885712 w 1455"/>
                    <a:gd name="T5" fmla="*/ 1150153673 h 1094"/>
                    <a:gd name="T6" fmla="*/ 44313978 w 1455"/>
                    <a:gd name="T7" fmla="*/ 1154368348 h 1094"/>
                    <a:gd name="T8" fmla="*/ 811438077 w 1455"/>
                    <a:gd name="T9" fmla="*/ 639423964 h 1094"/>
                    <a:gd name="T10" fmla="*/ 1499383510 w 1455"/>
                    <a:gd name="T11" fmla="*/ 4213650 h 1094"/>
                    <a:gd name="T12" fmla="*/ 1490955212 w 1455"/>
                    <a:gd name="T13" fmla="*/ 1053941 h 10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55" h="1094" extrusionOk="0">
                      <a:moveTo>
                        <a:pt x="1413" y="1"/>
                      </a:moveTo>
                      <a:cubicBezTo>
                        <a:pt x="1358" y="1"/>
                        <a:pt x="1044" y="209"/>
                        <a:pt x="686" y="489"/>
                      </a:cubicBezTo>
                      <a:cubicBezTo>
                        <a:pt x="285" y="773"/>
                        <a:pt x="1" y="1057"/>
                        <a:pt x="34" y="1090"/>
                      </a:cubicBezTo>
                      <a:cubicBezTo>
                        <a:pt x="35" y="1093"/>
                        <a:pt x="38" y="1094"/>
                        <a:pt x="42" y="1094"/>
                      </a:cubicBezTo>
                      <a:cubicBezTo>
                        <a:pt x="96" y="1094"/>
                        <a:pt x="411" y="886"/>
                        <a:pt x="769" y="606"/>
                      </a:cubicBezTo>
                      <a:cubicBezTo>
                        <a:pt x="1153" y="305"/>
                        <a:pt x="1454" y="38"/>
                        <a:pt x="1421" y="4"/>
                      </a:cubicBezTo>
                      <a:cubicBezTo>
                        <a:pt x="1420" y="2"/>
                        <a:pt x="1417" y="1"/>
                        <a:pt x="141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2" name="Google Shape;3347;p59"/>
                <p:cNvSpPr>
                  <a:spLocks/>
                </p:cNvSpPr>
                <p:nvPr/>
              </p:nvSpPr>
              <p:spPr bwMode="auto">
                <a:xfrm>
                  <a:off x="5231529" y="2564422"/>
                  <a:ext cx="8589" cy="51440"/>
                </a:xfrm>
                <a:custGeom>
                  <a:avLst/>
                  <a:gdLst>
                    <a:gd name="T0" fmla="*/ 105499264 w 268"/>
                    <a:gd name="T1" fmla="*/ 0 h 1605"/>
                    <a:gd name="T2" fmla="*/ 35879939 w 268"/>
                    <a:gd name="T3" fmla="*/ 864152418 h 1605"/>
                    <a:gd name="T4" fmla="*/ 226799564 w 268"/>
                    <a:gd name="T5" fmla="*/ 1693474765 h 1605"/>
                    <a:gd name="T6" fmla="*/ 228939026 w 268"/>
                    <a:gd name="T7" fmla="*/ 1692420870 h 1605"/>
                    <a:gd name="T8" fmla="*/ 194112906 w 268"/>
                    <a:gd name="T9" fmla="*/ 846210435 h 1605"/>
                    <a:gd name="T10" fmla="*/ 105499264 w 268"/>
                    <a:gd name="T11" fmla="*/ 0 h 16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8" h="1605" extrusionOk="0">
                      <a:moveTo>
                        <a:pt x="100" y="0"/>
                      </a:moveTo>
                      <a:cubicBezTo>
                        <a:pt x="50" y="0"/>
                        <a:pt x="0" y="368"/>
                        <a:pt x="34" y="819"/>
                      </a:cubicBezTo>
                      <a:cubicBezTo>
                        <a:pt x="66" y="1260"/>
                        <a:pt x="179" y="1605"/>
                        <a:pt x="215" y="1605"/>
                      </a:cubicBezTo>
                      <a:cubicBezTo>
                        <a:pt x="216" y="1605"/>
                        <a:pt x="217" y="1604"/>
                        <a:pt x="217" y="1604"/>
                      </a:cubicBezTo>
                      <a:cubicBezTo>
                        <a:pt x="268" y="1604"/>
                        <a:pt x="234" y="1236"/>
                        <a:pt x="184" y="802"/>
                      </a:cubicBezTo>
                      <a:cubicBezTo>
                        <a:pt x="151" y="368"/>
                        <a:pt x="134" y="0"/>
                        <a:pt x="10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3" name="Google Shape;3348;p59"/>
                <p:cNvSpPr>
                  <a:spLocks/>
                </p:cNvSpPr>
                <p:nvPr/>
              </p:nvSpPr>
              <p:spPr bwMode="auto">
                <a:xfrm>
                  <a:off x="5157077" y="2594902"/>
                  <a:ext cx="19326" cy="31697"/>
                </a:xfrm>
                <a:custGeom>
                  <a:avLst/>
                  <a:gdLst>
                    <a:gd name="T0" fmla="*/ 595081000 w 603"/>
                    <a:gd name="T1" fmla="*/ 0 h 989"/>
                    <a:gd name="T2" fmla="*/ 247961810 w 603"/>
                    <a:gd name="T3" fmla="*/ 477938615 h 989"/>
                    <a:gd name="T4" fmla="*/ 35883735 w 603"/>
                    <a:gd name="T5" fmla="*/ 1041371956 h 989"/>
                    <a:gd name="T6" fmla="*/ 41151143 w 603"/>
                    <a:gd name="T7" fmla="*/ 1042425841 h 989"/>
                    <a:gd name="T8" fmla="*/ 388271391 w 603"/>
                    <a:gd name="T9" fmla="*/ 565540053 h 989"/>
                    <a:gd name="T10" fmla="*/ 600348441 w 603"/>
                    <a:gd name="T11" fmla="*/ 1053885 h 989"/>
                    <a:gd name="T12" fmla="*/ 595081000 w 603"/>
                    <a:gd name="T13" fmla="*/ 0 h 9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03" h="989" extrusionOk="0">
                      <a:moveTo>
                        <a:pt x="564" y="0"/>
                      </a:moveTo>
                      <a:cubicBezTo>
                        <a:pt x="524" y="0"/>
                        <a:pt x="379" y="196"/>
                        <a:pt x="235" y="453"/>
                      </a:cubicBezTo>
                      <a:cubicBezTo>
                        <a:pt x="84" y="737"/>
                        <a:pt x="1" y="971"/>
                        <a:pt x="34" y="987"/>
                      </a:cubicBezTo>
                      <a:cubicBezTo>
                        <a:pt x="35" y="988"/>
                        <a:pt x="37" y="988"/>
                        <a:pt x="39" y="988"/>
                      </a:cubicBezTo>
                      <a:cubicBezTo>
                        <a:pt x="79" y="988"/>
                        <a:pt x="224" y="793"/>
                        <a:pt x="368" y="536"/>
                      </a:cubicBezTo>
                      <a:cubicBezTo>
                        <a:pt x="519" y="252"/>
                        <a:pt x="602" y="18"/>
                        <a:pt x="569" y="1"/>
                      </a:cubicBezTo>
                      <a:cubicBezTo>
                        <a:pt x="567" y="1"/>
                        <a:pt x="566" y="0"/>
                        <a:pt x="56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4" name="Google Shape;3349;p59"/>
                <p:cNvSpPr>
                  <a:spLocks/>
                </p:cNvSpPr>
                <p:nvPr/>
              </p:nvSpPr>
              <p:spPr bwMode="auto">
                <a:xfrm>
                  <a:off x="5131373" y="2466285"/>
                  <a:ext cx="48780" cy="31986"/>
                </a:xfrm>
                <a:custGeom>
                  <a:avLst/>
                  <a:gdLst>
                    <a:gd name="T0" fmla="*/ 32724489 w 1522"/>
                    <a:gd name="T1" fmla="*/ 0 h 998"/>
                    <a:gd name="T2" fmla="*/ 17942066 w 1522"/>
                    <a:gd name="T3" fmla="*/ 4213627 h 998"/>
                    <a:gd name="T4" fmla="*/ 758646527 w 1522"/>
                    <a:gd name="T5" fmla="*/ 603561269 h 998"/>
                    <a:gd name="T6" fmla="*/ 1565818962 w 1522"/>
                    <a:gd name="T7" fmla="*/ 1053048348 h 998"/>
                    <a:gd name="T8" fmla="*/ 1586921729 w 1522"/>
                    <a:gd name="T9" fmla="*/ 1044620101 h 998"/>
                    <a:gd name="T10" fmla="*/ 847271166 w 1522"/>
                    <a:gd name="T11" fmla="*/ 463214714 h 998"/>
                    <a:gd name="T12" fmla="*/ 32724489 w 1522"/>
                    <a:gd name="T13" fmla="*/ 0 h 9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522" h="998" extrusionOk="0">
                      <a:moveTo>
                        <a:pt x="31" y="0"/>
                      </a:moveTo>
                      <a:cubicBezTo>
                        <a:pt x="25" y="0"/>
                        <a:pt x="20" y="2"/>
                        <a:pt x="17" y="4"/>
                      </a:cubicBezTo>
                      <a:cubicBezTo>
                        <a:pt x="1" y="38"/>
                        <a:pt x="301" y="288"/>
                        <a:pt x="719" y="572"/>
                      </a:cubicBezTo>
                      <a:cubicBezTo>
                        <a:pt x="1078" y="812"/>
                        <a:pt x="1398" y="998"/>
                        <a:pt x="1484" y="998"/>
                      </a:cubicBezTo>
                      <a:cubicBezTo>
                        <a:pt x="1494" y="998"/>
                        <a:pt x="1501" y="995"/>
                        <a:pt x="1504" y="990"/>
                      </a:cubicBezTo>
                      <a:cubicBezTo>
                        <a:pt x="1521" y="957"/>
                        <a:pt x="1204" y="706"/>
                        <a:pt x="803" y="439"/>
                      </a:cubicBezTo>
                      <a:cubicBezTo>
                        <a:pt x="418" y="177"/>
                        <a:pt x="104" y="0"/>
                        <a:pt x="3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5" name="Google Shape;3350;p59"/>
                <p:cNvSpPr>
                  <a:spLocks/>
                </p:cNvSpPr>
                <p:nvPr/>
              </p:nvSpPr>
              <p:spPr bwMode="auto">
                <a:xfrm>
                  <a:off x="5192973" y="2436318"/>
                  <a:ext cx="49838" cy="27146"/>
                </a:xfrm>
                <a:custGeom>
                  <a:avLst/>
                  <a:gdLst>
                    <a:gd name="T0" fmla="*/ 29531339 w 1555"/>
                    <a:gd name="T1" fmla="*/ 0 h 847"/>
                    <a:gd name="T2" fmla="*/ 17942321 w 1555"/>
                    <a:gd name="T3" fmla="*/ 4213463 h 847"/>
                    <a:gd name="T4" fmla="*/ 758662400 w 1555"/>
                    <a:gd name="T5" fmla="*/ 585590980 h 847"/>
                    <a:gd name="T6" fmla="*/ 1609112423 w 1555"/>
                    <a:gd name="T7" fmla="*/ 892607753 h 847"/>
                    <a:gd name="T8" fmla="*/ 1639729525 w 1555"/>
                    <a:gd name="T9" fmla="*/ 885233656 h 847"/>
                    <a:gd name="T10" fmla="*/ 1621787204 w 1555"/>
                    <a:gd name="T11" fmla="*/ 885233656 h 847"/>
                    <a:gd name="T12" fmla="*/ 828293041 w 1555"/>
                    <a:gd name="T13" fmla="*/ 444197145 h 847"/>
                    <a:gd name="T14" fmla="*/ 29531339 w 1555"/>
                    <a:gd name="T15" fmla="*/ 0 h 84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55" h="847" extrusionOk="0">
                      <a:moveTo>
                        <a:pt x="28" y="0"/>
                      </a:moveTo>
                      <a:cubicBezTo>
                        <a:pt x="23" y="0"/>
                        <a:pt x="19" y="1"/>
                        <a:pt x="17" y="4"/>
                      </a:cubicBezTo>
                      <a:cubicBezTo>
                        <a:pt x="0" y="37"/>
                        <a:pt x="284" y="321"/>
                        <a:pt x="719" y="555"/>
                      </a:cubicBezTo>
                      <a:cubicBezTo>
                        <a:pt x="1078" y="756"/>
                        <a:pt x="1425" y="846"/>
                        <a:pt x="1525" y="846"/>
                      </a:cubicBezTo>
                      <a:cubicBezTo>
                        <a:pt x="1542" y="846"/>
                        <a:pt x="1552" y="844"/>
                        <a:pt x="1554" y="839"/>
                      </a:cubicBezTo>
                      <a:lnTo>
                        <a:pt x="1537" y="839"/>
                      </a:lnTo>
                      <a:cubicBezTo>
                        <a:pt x="1554" y="789"/>
                        <a:pt x="1203" y="639"/>
                        <a:pt x="785" y="421"/>
                      </a:cubicBezTo>
                      <a:cubicBezTo>
                        <a:pt x="397" y="204"/>
                        <a:pt x="95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6" name="Google Shape;3351;p59"/>
                <p:cNvSpPr>
                  <a:spLocks/>
                </p:cNvSpPr>
                <p:nvPr/>
              </p:nvSpPr>
              <p:spPr bwMode="auto">
                <a:xfrm>
                  <a:off x="5249734" y="2500514"/>
                  <a:ext cx="43396" cy="18012"/>
                </a:xfrm>
                <a:custGeom>
                  <a:avLst/>
                  <a:gdLst>
                    <a:gd name="T0" fmla="*/ 1332670904 w 1354"/>
                    <a:gd name="T1" fmla="*/ 1053894 h 562"/>
                    <a:gd name="T2" fmla="*/ 653149574 w 1354"/>
                    <a:gd name="T3" fmla="*/ 164606348 h 562"/>
                    <a:gd name="T4" fmla="*/ 17942387 w 1354"/>
                    <a:gd name="T5" fmla="*/ 587710471 h 562"/>
                    <a:gd name="T6" fmla="*/ 34831892 w 1354"/>
                    <a:gd name="T7" fmla="*/ 592977892 h 562"/>
                    <a:gd name="T8" fmla="*/ 722781501 w 1354"/>
                    <a:gd name="T9" fmla="*/ 305970453 h 562"/>
                    <a:gd name="T10" fmla="*/ 1410762968 w 1354"/>
                    <a:gd name="T11" fmla="*/ 23209391 h 562"/>
                    <a:gd name="T12" fmla="*/ 1332670904 w 1354"/>
                    <a:gd name="T13" fmla="*/ 1053894 h 56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54" h="562" extrusionOk="0">
                      <a:moveTo>
                        <a:pt x="1263" y="1"/>
                      </a:moveTo>
                      <a:cubicBezTo>
                        <a:pt x="1143" y="1"/>
                        <a:pt x="894" y="48"/>
                        <a:pt x="619" y="156"/>
                      </a:cubicBezTo>
                      <a:cubicBezTo>
                        <a:pt x="251" y="306"/>
                        <a:pt x="0" y="524"/>
                        <a:pt x="17" y="557"/>
                      </a:cubicBezTo>
                      <a:cubicBezTo>
                        <a:pt x="20" y="560"/>
                        <a:pt x="26" y="562"/>
                        <a:pt x="33" y="562"/>
                      </a:cubicBezTo>
                      <a:cubicBezTo>
                        <a:pt x="105" y="562"/>
                        <a:pt x="368" y="426"/>
                        <a:pt x="685" y="290"/>
                      </a:cubicBezTo>
                      <a:cubicBezTo>
                        <a:pt x="1036" y="156"/>
                        <a:pt x="1354" y="73"/>
                        <a:pt x="1337" y="22"/>
                      </a:cubicBezTo>
                      <a:cubicBezTo>
                        <a:pt x="1337" y="8"/>
                        <a:pt x="1310" y="1"/>
                        <a:pt x="1263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7" name="Google Shape;3352;p59"/>
                <p:cNvSpPr>
                  <a:spLocks/>
                </p:cNvSpPr>
                <p:nvPr/>
              </p:nvSpPr>
              <p:spPr bwMode="auto">
                <a:xfrm>
                  <a:off x="5324410" y="2543493"/>
                  <a:ext cx="26569" cy="59517"/>
                </a:xfrm>
                <a:custGeom>
                  <a:avLst/>
                  <a:gdLst>
                    <a:gd name="T0" fmla="*/ 818724568 w 829"/>
                    <a:gd name="T1" fmla="*/ 1053903 h 1857"/>
                    <a:gd name="T2" fmla="*/ 310206696 w 829"/>
                    <a:gd name="T3" fmla="*/ 917999054 h 1857"/>
                    <a:gd name="T4" fmla="*/ 39043674 w 829"/>
                    <a:gd name="T5" fmla="*/ 1953102885 h 1857"/>
                    <a:gd name="T6" fmla="*/ 39043674 w 829"/>
                    <a:gd name="T7" fmla="*/ 1953102885 h 1857"/>
                    <a:gd name="T8" fmla="*/ 450512681 w 829"/>
                    <a:gd name="T9" fmla="*/ 988683296 h 1857"/>
                    <a:gd name="T10" fmla="*/ 820831275 w 829"/>
                    <a:gd name="T11" fmla="*/ 1053903 h 1857"/>
                    <a:gd name="T12" fmla="*/ 818724568 w 829"/>
                    <a:gd name="T13" fmla="*/ 1053903 h 1857"/>
                    <a:gd name="T14" fmla="*/ 39043674 w 829"/>
                    <a:gd name="T15" fmla="*/ 1953102885 h 1857"/>
                    <a:gd name="T16" fmla="*/ 27422285 w 829"/>
                    <a:gd name="T17" fmla="*/ 1958370412 h 1857"/>
                    <a:gd name="T18" fmla="*/ 45363827 w 829"/>
                    <a:gd name="T19" fmla="*/ 1958370412 h 1857"/>
                    <a:gd name="T20" fmla="*/ 39043674 w 829"/>
                    <a:gd name="T21" fmla="*/ 1953102885 h 18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9" h="1857" extrusionOk="0">
                      <a:moveTo>
                        <a:pt x="776" y="1"/>
                      </a:moveTo>
                      <a:cubicBezTo>
                        <a:pt x="734" y="1"/>
                        <a:pt x="490" y="364"/>
                        <a:pt x="294" y="870"/>
                      </a:cubicBezTo>
                      <a:cubicBezTo>
                        <a:pt x="86" y="1365"/>
                        <a:pt x="1" y="1798"/>
                        <a:pt x="37" y="1851"/>
                      </a:cubicBezTo>
                      <a:cubicBezTo>
                        <a:pt x="96" y="1803"/>
                        <a:pt x="239" y="1407"/>
                        <a:pt x="427" y="937"/>
                      </a:cubicBezTo>
                      <a:cubicBezTo>
                        <a:pt x="628" y="419"/>
                        <a:pt x="828" y="18"/>
                        <a:pt x="778" y="1"/>
                      </a:cubicBezTo>
                      <a:cubicBezTo>
                        <a:pt x="777" y="1"/>
                        <a:pt x="777" y="1"/>
                        <a:pt x="776" y="1"/>
                      </a:cubicBezTo>
                      <a:close/>
                      <a:moveTo>
                        <a:pt x="37" y="1851"/>
                      </a:moveTo>
                      <a:cubicBezTo>
                        <a:pt x="33" y="1854"/>
                        <a:pt x="29" y="1856"/>
                        <a:pt x="26" y="1856"/>
                      </a:cubicBezTo>
                      <a:lnTo>
                        <a:pt x="43" y="1856"/>
                      </a:lnTo>
                      <a:cubicBezTo>
                        <a:pt x="41" y="1855"/>
                        <a:pt x="39" y="1854"/>
                        <a:pt x="37" y="185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8" name="Google Shape;3353;p59"/>
                <p:cNvSpPr>
                  <a:spLocks/>
                </p:cNvSpPr>
                <p:nvPr/>
              </p:nvSpPr>
              <p:spPr bwMode="auto">
                <a:xfrm>
                  <a:off x="5386267" y="2590639"/>
                  <a:ext cx="8621" cy="53043"/>
                </a:xfrm>
                <a:custGeom>
                  <a:avLst/>
                  <a:gdLst>
                    <a:gd name="T0" fmla="*/ 35879512 w 269"/>
                    <a:gd name="T1" fmla="*/ 1053905 h 1655"/>
                    <a:gd name="T2" fmla="*/ 35879512 w 269"/>
                    <a:gd name="T3" fmla="*/ 1053905 h 1655"/>
                    <a:gd name="T4" fmla="*/ 53785906 w 269"/>
                    <a:gd name="T5" fmla="*/ 882120506 h 1655"/>
                    <a:gd name="T6" fmla="*/ 229989243 w 269"/>
                    <a:gd name="T7" fmla="*/ 1746297703 h 1655"/>
                    <a:gd name="T8" fmla="*/ 212048942 w 269"/>
                    <a:gd name="T9" fmla="*/ 864177165 h 1655"/>
                    <a:gd name="T10" fmla="*/ 35879512 w 269"/>
                    <a:gd name="T11" fmla="*/ 1053905 h 16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9" h="1655" extrusionOk="0">
                      <a:moveTo>
                        <a:pt x="34" y="1"/>
                      </a:moveTo>
                      <a:lnTo>
                        <a:pt x="34" y="1"/>
                      </a:lnTo>
                      <a:cubicBezTo>
                        <a:pt x="1" y="17"/>
                        <a:pt x="1" y="385"/>
                        <a:pt x="51" y="836"/>
                      </a:cubicBezTo>
                      <a:cubicBezTo>
                        <a:pt x="101" y="1287"/>
                        <a:pt x="185" y="1655"/>
                        <a:pt x="218" y="1655"/>
                      </a:cubicBezTo>
                      <a:cubicBezTo>
                        <a:pt x="268" y="1655"/>
                        <a:pt x="252" y="1271"/>
                        <a:pt x="201" y="819"/>
                      </a:cubicBezTo>
                      <a:cubicBezTo>
                        <a:pt x="151" y="368"/>
                        <a:pt x="85" y="1"/>
                        <a:pt x="3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29" name="Google Shape;3354;p59"/>
                <p:cNvSpPr>
                  <a:spLocks/>
                </p:cNvSpPr>
                <p:nvPr/>
              </p:nvSpPr>
              <p:spPr bwMode="auto">
                <a:xfrm>
                  <a:off x="4710461" y="2557435"/>
                  <a:ext cx="12884" cy="44517"/>
                </a:xfrm>
                <a:custGeom>
                  <a:avLst/>
                  <a:gdLst>
                    <a:gd name="T0" fmla="*/ 371415241 w 402"/>
                    <a:gd name="T1" fmla="*/ 1053889 h 1389"/>
                    <a:gd name="T2" fmla="*/ 371415241 w 402"/>
                    <a:gd name="T3" fmla="*/ 1053889 h 1389"/>
                    <a:gd name="T4" fmla="*/ 124507322 w 402"/>
                    <a:gd name="T5" fmla="*/ 723797448 h 1389"/>
                    <a:gd name="T6" fmla="*/ 53825602 w 402"/>
                    <a:gd name="T7" fmla="*/ 1464483826 h 1389"/>
                    <a:gd name="T8" fmla="*/ 56986252 w 402"/>
                    <a:gd name="T9" fmla="*/ 1464483826 h 1389"/>
                    <a:gd name="T10" fmla="*/ 300700637 w 402"/>
                    <a:gd name="T11" fmla="*/ 758628139 h 1389"/>
                    <a:gd name="T12" fmla="*/ 371415241 w 402"/>
                    <a:gd name="T13" fmla="*/ 1053889 h 13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02" h="1389" extrusionOk="0">
                      <a:moveTo>
                        <a:pt x="352" y="1"/>
                      </a:moveTo>
                      <a:lnTo>
                        <a:pt x="352" y="1"/>
                      </a:lnTo>
                      <a:cubicBezTo>
                        <a:pt x="318" y="1"/>
                        <a:pt x="218" y="302"/>
                        <a:pt x="118" y="686"/>
                      </a:cubicBezTo>
                      <a:cubicBezTo>
                        <a:pt x="34" y="1053"/>
                        <a:pt x="1" y="1371"/>
                        <a:pt x="51" y="1388"/>
                      </a:cubicBezTo>
                      <a:cubicBezTo>
                        <a:pt x="52" y="1388"/>
                        <a:pt x="53" y="1388"/>
                        <a:pt x="54" y="1388"/>
                      </a:cubicBezTo>
                      <a:cubicBezTo>
                        <a:pt x="90" y="1388"/>
                        <a:pt x="187" y="1093"/>
                        <a:pt x="285" y="719"/>
                      </a:cubicBezTo>
                      <a:cubicBezTo>
                        <a:pt x="368" y="335"/>
                        <a:pt x="402" y="18"/>
                        <a:pt x="352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0" name="Google Shape;3355;p59"/>
                <p:cNvSpPr>
                  <a:spLocks/>
                </p:cNvSpPr>
                <p:nvPr/>
              </p:nvSpPr>
              <p:spPr bwMode="auto">
                <a:xfrm>
                  <a:off x="4775266" y="2687366"/>
                  <a:ext cx="47690" cy="14647"/>
                </a:xfrm>
                <a:custGeom>
                  <a:avLst/>
                  <a:gdLst>
                    <a:gd name="T0" fmla="*/ 42204977 w 1488"/>
                    <a:gd name="T1" fmla="*/ 0 h 457"/>
                    <a:gd name="T2" fmla="*/ 17941856 w 1488"/>
                    <a:gd name="T3" fmla="*/ 7374428 h 457"/>
                    <a:gd name="T4" fmla="*/ 758631784 w 1488"/>
                    <a:gd name="T5" fmla="*/ 359813811 h 457"/>
                    <a:gd name="T6" fmla="*/ 1471865059 w 1488"/>
                    <a:gd name="T7" fmla="*/ 482220841 h 457"/>
                    <a:gd name="T8" fmla="*/ 1570003387 w 1488"/>
                    <a:gd name="T9" fmla="*/ 465331248 h 457"/>
                    <a:gd name="T10" fmla="*/ 811371604 w 1488"/>
                    <a:gd name="T11" fmla="*/ 201553585 h 457"/>
                    <a:gd name="T12" fmla="*/ 42204977 w 1488"/>
                    <a:gd name="T13" fmla="*/ 0 h 4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88" h="457" extrusionOk="0">
                      <a:moveTo>
                        <a:pt x="40" y="0"/>
                      </a:moveTo>
                      <a:cubicBezTo>
                        <a:pt x="27" y="0"/>
                        <a:pt x="19" y="3"/>
                        <a:pt x="17" y="7"/>
                      </a:cubicBezTo>
                      <a:cubicBezTo>
                        <a:pt x="0" y="40"/>
                        <a:pt x="301" y="224"/>
                        <a:pt x="719" y="341"/>
                      </a:cubicBezTo>
                      <a:cubicBezTo>
                        <a:pt x="1003" y="424"/>
                        <a:pt x="1262" y="457"/>
                        <a:pt x="1395" y="457"/>
                      </a:cubicBezTo>
                      <a:cubicBezTo>
                        <a:pt x="1450" y="457"/>
                        <a:pt x="1483" y="451"/>
                        <a:pt x="1488" y="441"/>
                      </a:cubicBezTo>
                      <a:cubicBezTo>
                        <a:pt x="1488" y="391"/>
                        <a:pt x="1153" y="308"/>
                        <a:pt x="769" y="191"/>
                      </a:cubicBezTo>
                      <a:cubicBezTo>
                        <a:pt x="421" y="89"/>
                        <a:pt x="124" y="0"/>
                        <a:pt x="4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1" name="Google Shape;3356;p59"/>
                <p:cNvSpPr>
                  <a:spLocks/>
                </p:cNvSpPr>
                <p:nvPr/>
              </p:nvSpPr>
              <p:spPr bwMode="auto">
                <a:xfrm>
                  <a:off x="4904331" y="2430004"/>
                  <a:ext cx="34838" cy="19999"/>
                </a:xfrm>
                <a:custGeom>
                  <a:avLst/>
                  <a:gdLst>
                    <a:gd name="T0" fmla="*/ 1081482796 w 1087"/>
                    <a:gd name="T1" fmla="*/ 1053890 h 624"/>
                    <a:gd name="T2" fmla="*/ 511721472 w 1087"/>
                    <a:gd name="T3" fmla="*/ 212076094 h 624"/>
                    <a:gd name="T4" fmla="*/ 35883557 w 1087"/>
                    <a:gd name="T5" fmla="*/ 652063325 h 624"/>
                    <a:gd name="T6" fmla="*/ 50631857 w 1087"/>
                    <a:gd name="T7" fmla="*/ 657330722 h 624"/>
                    <a:gd name="T8" fmla="*/ 599290776 w 1087"/>
                    <a:gd name="T9" fmla="*/ 352417923 h 624"/>
                    <a:gd name="T10" fmla="*/ 1128955036 w 1087"/>
                    <a:gd name="T11" fmla="*/ 17941795 h 624"/>
                    <a:gd name="T12" fmla="*/ 1081482796 w 1087"/>
                    <a:gd name="T13" fmla="*/ 1053890 h 6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87" h="624" extrusionOk="0">
                      <a:moveTo>
                        <a:pt x="1025" y="1"/>
                      </a:moveTo>
                      <a:cubicBezTo>
                        <a:pt x="935" y="1"/>
                        <a:pt x="720" y="70"/>
                        <a:pt x="485" y="201"/>
                      </a:cubicBezTo>
                      <a:cubicBezTo>
                        <a:pt x="184" y="368"/>
                        <a:pt x="0" y="585"/>
                        <a:pt x="34" y="618"/>
                      </a:cubicBezTo>
                      <a:cubicBezTo>
                        <a:pt x="37" y="622"/>
                        <a:pt x="42" y="623"/>
                        <a:pt x="48" y="623"/>
                      </a:cubicBezTo>
                      <a:cubicBezTo>
                        <a:pt x="109" y="623"/>
                        <a:pt x="311" y="486"/>
                        <a:pt x="568" y="334"/>
                      </a:cubicBezTo>
                      <a:cubicBezTo>
                        <a:pt x="836" y="167"/>
                        <a:pt x="1086" y="50"/>
                        <a:pt x="1070" y="17"/>
                      </a:cubicBezTo>
                      <a:cubicBezTo>
                        <a:pt x="1066" y="6"/>
                        <a:pt x="1050" y="1"/>
                        <a:pt x="1025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2" name="Google Shape;3357;p59"/>
                <p:cNvSpPr>
                  <a:spLocks/>
                </p:cNvSpPr>
                <p:nvPr/>
              </p:nvSpPr>
              <p:spPr bwMode="auto">
                <a:xfrm>
                  <a:off x="4776868" y="2516539"/>
                  <a:ext cx="41280" cy="10641"/>
                </a:xfrm>
                <a:custGeom>
                  <a:avLst/>
                  <a:gdLst>
                    <a:gd name="T0" fmla="*/ 102350523 w 1288"/>
                    <a:gd name="T1" fmla="*/ 0 h 332"/>
                    <a:gd name="T2" fmla="*/ 1053890 w 1288"/>
                    <a:gd name="T3" fmla="*/ 25319362 h 332"/>
                    <a:gd name="T4" fmla="*/ 671059410 w 1288"/>
                    <a:gd name="T5" fmla="*/ 254317464 h 332"/>
                    <a:gd name="T6" fmla="*/ 1260836834 w 1288"/>
                    <a:gd name="T7" fmla="*/ 349306947 h 332"/>
                    <a:gd name="T8" fmla="*/ 1357921016 w 1288"/>
                    <a:gd name="T9" fmla="*/ 325040563 h 332"/>
                    <a:gd name="T10" fmla="*/ 705856239 w 1288"/>
                    <a:gd name="T11" fmla="*/ 96043454 h 332"/>
                    <a:gd name="T12" fmla="*/ 102350523 w 1288"/>
                    <a:gd name="T13" fmla="*/ 0 h 3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288" h="332" extrusionOk="0">
                      <a:moveTo>
                        <a:pt x="97" y="0"/>
                      </a:moveTo>
                      <a:cubicBezTo>
                        <a:pt x="41" y="0"/>
                        <a:pt x="6" y="8"/>
                        <a:pt x="1" y="24"/>
                      </a:cubicBezTo>
                      <a:cubicBezTo>
                        <a:pt x="1" y="57"/>
                        <a:pt x="285" y="157"/>
                        <a:pt x="636" y="241"/>
                      </a:cubicBezTo>
                      <a:cubicBezTo>
                        <a:pt x="874" y="298"/>
                        <a:pt x="1082" y="331"/>
                        <a:pt x="1195" y="331"/>
                      </a:cubicBezTo>
                      <a:cubicBezTo>
                        <a:pt x="1249" y="331"/>
                        <a:pt x="1282" y="324"/>
                        <a:pt x="1287" y="308"/>
                      </a:cubicBezTo>
                      <a:cubicBezTo>
                        <a:pt x="1287" y="274"/>
                        <a:pt x="1020" y="174"/>
                        <a:pt x="669" y="91"/>
                      </a:cubicBezTo>
                      <a:cubicBezTo>
                        <a:pt x="431" y="34"/>
                        <a:pt x="215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3" name="Google Shape;3358;p59"/>
                <p:cNvSpPr>
                  <a:spLocks/>
                </p:cNvSpPr>
                <p:nvPr/>
              </p:nvSpPr>
              <p:spPr bwMode="auto">
                <a:xfrm>
                  <a:off x="4973399" y="2390326"/>
                  <a:ext cx="26281" cy="20416"/>
                </a:xfrm>
                <a:custGeom>
                  <a:avLst/>
                  <a:gdLst>
                    <a:gd name="T0" fmla="*/ 60147850 w 820"/>
                    <a:gd name="T1" fmla="*/ 0 h 637"/>
                    <a:gd name="T2" fmla="*/ 53827462 w 820"/>
                    <a:gd name="T3" fmla="*/ 2106822 h 637"/>
                    <a:gd name="T4" fmla="*/ 353481950 w 820"/>
                    <a:gd name="T5" fmla="*/ 442117550 h 637"/>
                    <a:gd name="T6" fmla="*/ 808230650 w 820"/>
                    <a:gd name="T7" fmla="*/ 671093567 h 637"/>
                    <a:gd name="T8" fmla="*/ 847276684 w 820"/>
                    <a:gd name="T9" fmla="*/ 654204054 h 637"/>
                    <a:gd name="T10" fmla="*/ 458996191 w 820"/>
                    <a:gd name="T11" fmla="*/ 319711195 h 637"/>
                    <a:gd name="T12" fmla="*/ 60147850 w 820"/>
                    <a:gd name="T13" fmla="*/ 0 h 63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20" h="637" extrusionOk="0">
                      <a:moveTo>
                        <a:pt x="57" y="0"/>
                      </a:moveTo>
                      <a:cubicBezTo>
                        <a:pt x="55" y="0"/>
                        <a:pt x="53" y="1"/>
                        <a:pt x="51" y="2"/>
                      </a:cubicBezTo>
                      <a:cubicBezTo>
                        <a:pt x="1" y="35"/>
                        <a:pt x="118" y="236"/>
                        <a:pt x="335" y="419"/>
                      </a:cubicBezTo>
                      <a:cubicBezTo>
                        <a:pt x="519" y="564"/>
                        <a:pt x="692" y="636"/>
                        <a:pt x="766" y="636"/>
                      </a:cubicBezTo>
                      <a:cubicBezTo>
                        <a:pt x="786" y="636"/>
                        <a:pt x="799" y="631"/>
                        <a:pt x="803" y="620"/>
                      </a:cubicBezTo>
                      <a:cubicBezTo>
                        <a:pt x="819" y="587"/>
                        <a:pt x="652" y="470"/>
                        <a:pt x="435" y="303"/>
                      </a:cubicBezTo>
                      <a:cubicBezTo>
                        <a:pt x="245" y="144"/>
                        <a:pt x="100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4" name="Google Shape;3359;p59"/>
                <p:cNvSpPr>
                  <a:spLocks/>
                </p:cNvSpPr>
                <p:nvPr/>
              </p:nvSpPr>
              <p:spPr bwMode="auto">
                <a:xfrm>
                  <a:off x="5094420" y="2383756"/>
                  <a:ext cx="21986" cy="20095"/>
                </a:xfrm>
                <a:custGeom>
                  <a:avLst/>
                  <a:gdLst>
                    <a:gd name="T0" fmla="*/ 671051019 w 686"/>
                    <a:gd name="T1" fmla="*/ 1053882 h 627"/>
                    <a:gd name="T2" fmla="*/ 300696080 w 686"/>
                    <a:gd name="T3" fmla="*/ 271162763 h 627"/>
                    <a:gd name="T4" fmla="*/ 35883299 w 686"/>
                    <a:gd name="T5" fmla="*/ 658369697 h 627"/>
                    <a:gd name="T6" fmla="*/ 45364137 w 686"/>
                    <a:gd name="T7" fmla="*/ 660476403 h 627"/>
                    <a:gd name="T8" fmla="*/ 424148079 w 686"/>
                    <a:gd name="T9" fmla="*/ 376672314 h 627"/>
                    <a:gd name="T10" fmla="*/ 687906974 w 686"/>
                    <a:gd name="T11" fmla="*/ 6320150 h 627"/>
                    <a:gd name="T12" fmla="*/ 671051019 w 686"/>
                    <a:gd name="T13" fmla="*/ 1053882 h 6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86" h="627" extrusionOk="0">
                      <a:moveTo>
                        <a:pt x="636" y="1"/>
                      </a:moveTo>
                      <a:cubicBezTo>
                        <a:pt x="580" y="1"/>
                        <a:pt x="433" y="109"/>
                        <a:pt x="285" y="257"/>
                      </a:cubicBezTo>
                      <a:cubicBezTo>
                        <a:pt x="118" y="424"/>
                        <a:pt x="1" y="591"/>
                        <a:pt x="34" y="624"/>
                      </a:cubicBezTo>
                      <a:cubicBezTo>
                        <a:pt x="37" y="626"/>
                        <a:pt x="40" y="626"/>
                        <a:pt x="43" y="626"/>
                      </a:cubicBezTo>
                      <a:cubicBezTo>
                        <a:pt x="90" y="626"/>
                        <a:pt x="231" y="528"/>
                        <a:pt x="402" y="357"/>
                      </a:cubicBezTo>
                      <a:cubicBezTo>
                        <a:pt x="569" y="190"/>
                        <a:pt x="686" y="23"/>
                        <a:pt x="652" y="6"/>
                      </a:cubicBezTo>
                      <a:cubicBezTo>
                        <a:pt x="649" y="2"/>
                        <a:pt x="643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5" name="Google Shape;3360;p59"/>
                <p:cNvSpPr>
                  <a:spLocks/>
                </p:cNvSpPr>
                <p:nvPr/>
              </p:nvSpPr>
              <p:spPr bwMode="auto">
                <a:xfrm>
                  <a:off x="4313137" y="4261437"/>
                  <a:ext cx="186371" cy="311622"/>
                </a:xfrm>
                <a:custGeom>
                  <a:avLst/>
                  <a:gdLst>
                    <a:gd name="T0" fmla="*/ 2147483646 w 5815"/>
                    <a:gd name="T1" fmla="*/ 0 h 9723"/>
                    <a:gd name="T2" fmla="*/ 0 w 5815"/>
                    <a:gd name="T3" fmla="*/ 1851785483 h 9723"/>
                    <a:gd name="T4" fmla="*/ 158289233 w 5815"/>
                    <a:gd name="T5" fmla="*/ 2147483646 h 9723"/>
                    <a:gd name="T6" fmla="*/ 2147483646 w 5815"/>
                    <a:gd name="T7" fmla="*/ 2147483646 h 9723"/>
                    <a:gd name="T8" fmla="*/ 2147483646 w 5815"/>
                    <a:gd name="T9" fmla="*/ 2147483646 h 9723"/>
                    <a:gd name="T10" fmla="*/ 2147483646 w 5815"/>
                    <a:gd name="T11" fmla="*/ 2147483646 h 9723"/>
                    <a:gd name="T12" fmla="*/ 2147483646 w 5815"/>
                    <a:gd name="T13" fmla="*/ 2147483646 h 9723"/>
                    <a:gd name="T14" fmla="*/ 2147483646 w 5815"/>
                    <a:gd name="T15" fmla="*/ 0 h 97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815" h="9723" extrusionOk="0">
                      <a:moveTo>
                        <a:pt x="3241" y="0"/>
                      </a:moveTo>
                      <a:lnTo>
                        <a:pt x="0" y="1755"/>
                      </a:lnTo>
                      <a:lnTo>
                        <a:pt x="150" y="2055"/>
                      </a:lnTo>
                      <a:cubicBezTo>
                        <a:pt x="835" y="3409"/>
                        <a:pt x="3693" y="8906"/>
                        <a:pt x="4461" y="9624"/>
                      </a:cubicBezTo>
                      <a:cubicBezTo>
                        <a:pt x="4531" y="9692"/>
                        <a:pt x="4586" y="9722"/>
                        <a:pt x="4627" y="9722"/>
                      </a:cubicBezTo>
                      <a:cubicBezTo>
                        <a:pt x="5092" y="9722"/>
                        <a:pt x="3910" y="5865"/>
                        <a:pt x="3910" y="5865"/>
                      </a:cubicBezTo>
                      <a:lnTo>
                        <a:pt x="5815" y="4779"/>
                      </a:lnTo>
                      <a:lnTo>
                        <a:pt x="3241" y="0"/>
                      </a:ln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6" name="Google Shape;3361;p59"/>
                <p:cNvSpPr>
                  <a:spLocks/>
                </p:cNvSpPr>
                <p:nvPr/>
              </p:nvSpPr>
              <p:spPr bwMode="auto">
                <a:xfrm>
                  <a:off x="4313137" y="4316051"/>
                  <a:ext cx="157750" cy="258163"/>
                </a:xfrm>
                <a:custGeom>
                  <a:avLst/>
                  <a:gdLst>
                    <a:gd name="T0" fmla="*/ 123456233 w 4922"/>
                    <a:gd name="T1" fmla="*/ 1053901 h 8055"/>
                    <a:gd name="T2" fmla="*/ 0 w 4922"/>
                    <a:gd name="T3" fmla="*/ 53827578 h 8055"/>
                    <a:gd name="T4" fmla="*/ 2147483646 w 4922"/>
                    <a:gd name="T5" fmla="*/ 2147483646 h 8055"/>
                    <a:gd name="T6" fmla="*/ 2147483646 w 4922"/>
                    <a:gd name="T7" fmla="*/ 2147483646 h 8055"/>
                    <a:gd name="T8" fmla="*/ 2147483646 w 4922"/>
                    <a:gd name="T9" fmla="*/ 2147483646 h 8055"/>
                    <a:gd name="T10" fmla="*/ 2147483646 w 4922"/>
                    <a:gd name="T11" fmla="*/ 2147483646 h 8055"/>
                    <a:gd name="T12" fmla="*/ 2147483646 w 4922"/>
                    <a:gd name="T13" fmla="*/ 2147483646 h 8055"/>
                    <a:gd name="T14" fmla="*/ 123456233 w 4922"/>
                    <a:gd name="T15" fmla="*/ 1053901 h 80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22" h="8055" extrusionOk="0">
                      <a:moveTo>
                        <a:pt x="117" y="1"/>
                      </a:moveTo>
                      <a:lnTo>
                        <a:pt x="0" y="51"/>
                      </a:lnTo>
                      <a:cubicBezTo>
                        <a:pt x="1170" y="2574"/>
                        <a:pt x="4261" y="8004"/>
                        <a:pt x="4595" y="8054"/>
                      </a:cubicBezTo>
                      <a:cubicBezTo>
                        <a:pt x="4598" y="8054"/>
                        <a:pt x="4601" y="8055"/>
                        <a:pt x="4605" y="8055"/>
                      </a:cubicBezTo>
                      <a:cubicBezTo>
                        <a:pt x="4921" y="8055"/>
                        <a:pt x="4528" y="6433"/>
                        <a:pt x="4528" y="6433"/>
                      </a:cubicBezTo>
                      <a:cubicBezTo>
                        <a:pt x="4461" y="6326"/>
                        <a:pt x="4311" y="6294"/>
                        <a:pt x="4156" y="6294"/>
                      </a:cubicBezTo>
                      <a:cubicBezTo>
                        <a:pt x="3923" y="6294"/>
                        <a:pt x="3676" y="6367"/>
                        <a:pt x="3676" y="6367"/>
                      </a:cubicBezTo>
                      <a:lnTo>
                        <a:pt x="117" y="1"/>
                      </a:ln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7" name="Google Shape;3362;p59"/>
                <p:cNvSpPr>
                  <a:spLocks/>
                </p:cNvSpPr>
                <p:nvPr/>
              </p:nvSpPr>
              <p:spPr bwMode="auto">
                <a:xfrm>
                  <a:off x="4315252" y="4313391"/>
                  <a:ext cx="146244" cy="256528"/>
                </a:xfrm>
                <a:custGeom>
                  <a:avLst/>
                  <a:gdLst>
                    <a:gd name="T0" fmla="*/ 1053899 w 4563"/>
                    <a:gd name="T1" fmla="*/ 0 h 8004"/>
                    <a:gd name="T2" fmla="*/ 53827343 w 4563"/>
                    <a:gd name="T3" fmla="*/ 88625873 h 8004"/>
                    <a:gd name="T4" fmla="*/ 1053899 w 4563"/>
                    <a:gd name="T5" fmla="*/ 0 h 8004"/>
                    <a:gd name="T6" fmla="*/ 53827343 w 4563"/>
                    <a:gd name="T7" fmla="*/ 88625873 h 8004"/>
                    <a:gd name="T8" fmla="*/ 53827343 w 4563"/>
                    <a:gd name="T9" fmla="*/ 88625873 h 8004"/>
                    <a:gd name="T10" fmla="*/ 177250612 w 4563"/>
                    <a:gd name="T11" fmla="*/ 352427487 h 8004"/>
                    <a:gd name="T12" fmla="*/ 653134069 w 4563"/>
                    <a:gd name="T13" fmla="*/ 1287273785 h 8004"/>
                    <a:gd name="T14" fmla="*/ 2147483646 w 4563"/>
                    <a:gd name="T15" fmla="*/ 2147483646 h 8004"/>
                    <a:gd name="T16" fmla="*/ 2147483646 w 4563"/>
                    <a:gd name="T17" fmla="*/ 2147483646 h 8004"/>
                    <a:gd name="T18" fmla="*/ 2147483646 w 4563"/>
                    <a:gd name="T19" fmla="*/ 2147483646 h 8004"/>
                    <a:gd name="T20" fmla="*/ 2147483646 w 4563"/>
                    <a:gd name="T21" fmla="*/ 2147483646 h 8004"/>
                    <a:gd name="T22" fmla="*/ 2147483646 w 4563"/>
                    <a:gd name="T23" fmla="*/ 2147483646 h 8004"/>
                    <a:gd name="T24" fmla="*/ 2147483646 w 4563"/>
                    <a:gd name="T25" fmla="*/ 2147483646 h 8004"/>
                    <a:gd name="T26" fmla="*/ 2147483646 w 4563"/>
                    <a:gd name="T27" fmla="*/ 2147483646 h 8004"/>
                    <a:gd name="T28" fmla="*/ 705874662 w 4563"/>
                    <a:gd name="T29" fmla="*/ 1269331665 h 8004"/>
                    <a:gd name="T30" fmla="*/ 195192729 w 4563"/>
                    <a:gd name="T31" fmla="*/ 335538239 h 8004"/>
                    <a:gd name="T32" fmla="*/ 53827343 w 4563"/>
                    <a:gd name="T33" fmla="*/ 88625873 h 80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563" h="8004" extrusionOk="0">
                      <a:moveTo>
                        <a:pt x="1" y="0"/>
                      </a:moveTo>
                      <a:cubicBezTo>
                        <a:pt x="18" y="33"/>
                        <a:pt x="34" y="67"/>
                        <a:pt x="51" y="84"/>
                      </a:cubicBezTo>
                      <a:cubicBezTo>
                        <a:pt x="51" y="50"/>
                        <a:pt x="34" y="33"/>
                        <a:pt x="1" y="0"/>
                      </a:cubicBezTo>
                      <a:close/>
                      <a:moveTo>
                        <a:pt x="51" y="84"/>
                      </a:moveTo>
                      <a:lnTo>
                        <a:pt x="51" y="84"/>
                      </a:lnTo>
                      <a:cubicBezTo>
                        <a:pt x="84" y="167"/>
                        <a:pt x="118" y="251"/>
                        <a:pt x="168" y="334"/>
                      </a:cubicBezTo>
                      <a:cubicBezTo>
                        <a:pt x="285" y="568"/>
                        <a:pt x="435" y="869"/>
                        <a:pt x="619" y="1220"/>
                      </a:cubicBezTo>
                      <a:cubicBezTo>
                        <a:pt x="1020" y="1972"/>
                        <a:pt x="1571" y="2991"/>
                        <a:pt x="2206" y="4110"/>
                      </a:cubicBezTo>
                      <a:cubicBezTo>
                        <a:pt x="2841" y="5213"/>
                        <a:pt x="3443" y="6216"/>
                        <a:pt x="3877" y="6934"/>
                      </a:cubicBezTo>
                      <a:lnTo>
                        <a:pt x="4412" y="7786"/>
                      </a:lnTo>
                      <a:cubicBezTo>
                        <a:pt x="4462" y="7870"/>
                        <a:pt x="4512" y="7937"/>
                        <a:pt x="4562" y="8003"/>
                      </a:cubicBezTo>
                      <a:cubicBezTo>
                        <a:pt x="4529" y="7937"/>
                        <a:pt x="4479" y="7853"/>
                        <a:pt x="4429" y="7770"/>
                      </a:cubicBezTo>
                      <a:cubicBezTo>
                        <a:pt x="4295" y="7536"/>
                        <a:pt x="4128" y="7252"/>
                        <a:pt x="3911" y="6917"/>
                      </a:cubicBezTo>
                      <a:cubicBezTo>
                        <a:pt x="3493" y="6182"/>
                        <a:pt x="2891" y="5196"/>
                        <a:pt x="2256" y="4077"/>
                      </a:cubicBezTo>
                      <a:cubicBezTo>
                        <a:pt x="1622" y="2957"/>
                        <a:pt x="1070" y="1938"/>
                        <a:pt x="669" y="1203"/>
                      </a:cubicBezTo>
                      <a:lnTo>
                        <a:pt x="185" y="318"/>
                      </a:lnTo>
                      <a:lnTo>
                        <a:pt x="51" y="84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8" name="Google Shape;3363;p59"/>
                <p:cNvSpPr>
                  <a:spLocks/>
                </p:cNvSpPr>
                <p:nvPr/>
              </p:nvSpPr>
              <p:spPr bwMode="auto">
                <a:xfrm>
                  <a:off x="4428805" y="4516940"/>
                  <a:ext cx="32146" cy="5320"/>
                </a:xfrm>
                <a:custGeom>
                  <a:avLst/>
                  <a:gdLst>
                    <a:gd name="T0" fmla="*/ 518050353 w 1003"/>
                    <a:gd name="T1" fmla="*/ 0 h 166"/>
                    <a:gd name="T2" fmla="*/ 0 w 1003"/>
                    <a:gd name="T3" fmla="*/ 157175073 h 166"/>
                    <a:gd name="T4" fmla="*/ 490627412 w 1003"/>
                    <a:gd name="T5" fmla="*/ 72778337 h 166"/>
                    <a:gd name="T6" fmla="*/ 1058290164 w 1003"/>
                    <a:gd name="T7" fmla="*/ 174061394 h 166"/>
                    <a:gd name="T8" fmla="*/ 518050353 w 1003"/>
                    <a:gd name="T9" fmla="*/ 0 h 1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03" h="166" extrusionOk="0">
                      <a:moveTo>
                        <a:pt x="491" y="0"/>
                      </a:moveTo>
                      <a:cubicBezTo>
                        <a:pt x="319" y="0"/>
                        <a:pt x="147" y="50"/>
                        <a:pt x="0" y="149"/>
                      </a:cubicBezTo>
                      <a:cubicBezTo>
                        <a:pt x="148" y="94"/>
                        <a:pt x="306" y="69"/>
                        <a:pt x="465" y="69"/>
                      </a:cubicBezTo>
                      <a:cubicBezTo>
                        <a:pt x="648" y="69"/>
                        <a:pt x="833" y="103"/>
                        <a:pt x="1003" y="165"/>
                      </a:cubicBezTo>
                      <a:cubicBezTo>
                        <a:pt x="849" y="55"/>
                        <a:pt x="670" y="0"/>
                        <a:pt x="49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39" name="Google Shape;3364;p59"/>
                <p:cNvSpPr>
                  <a:spLocks/>
                </p:cNvSpPr>
                <p:nvPr/>
              </p:nvSpPr>
              <p:spPr bwMode="auto">
                <a:xfrm>
                  <a:off x="4425568" y="4462423"/>
                  <a:ext cx="17724" cy="2756"/>
                </a:xfrm>
                <a:custGeom>
                  <a:avLst/>
                  <a:gdLst>
                    <a:gd name="T0" fmla="*/ 175154177 w 553"/>
                    <a:gd name="T1" fmla="*/ 1052664 h 86"/>
                    <a:gd name="T2" fmla="*/ 1053953 w 553"/>
                    <a:gd name="T3" fmla="*/ 29521535 h 86"/>
                    <a:gd name="T4" fmla="*/ 282815426 w 553"/>
                    <a:gd name="T5" fmla="*/ 83331121 h 86"/>
                    <a:gd name="T6" fmla="*/ 372499923 w 553"/>
                    <a:gd name="T7" fmla="*/ 89650116 h 86"/>
                    <a:gd name="T8" fmla="*/ 582487914 w 553"/>
                    <a:gd name="T9" fmla="*/ 65393919 h 86"/>
                    <a:gd name="T10" fmla="*/ 369339090 w 553"/>
                    <a:gd name="T11" fmla="*/ 5265306 h 86"/>
                    <a:gd name="T12" fmla="*/ 300725416 w 553"/>
                    <a:gd name="T13" fmla="*/ 12670870 h 86"/>
                    <a:gd name="T14" fmla="*/ 175154177 w 553"/>
                    <a:gd name="T15" fmla="*/ 1052664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53" h="86" extrusionOk="0">
                      <a:moveTo>
                        <a:pt x="166" y="1"/>
                      </a:moveTo>
                      <a:cubicBezTo>
                        <a:pt x="113" y="1"/>
                        <a:pt x="60" y="9"/>
                        <a:pt x="1" y="28"/>
                      </a:cubicBezTo>
                      <a:cubicBezTo>
                        <a:pt x="84" y="62"/>
                        <a:pt x="185" y="79"/>
                        <a:pt x="268" y="79"/>
                      </a:cubicBezTo>
                      <a:cubicBezTo>
                        <a:pt x="298" y="83"/>
                        <a:pt x="325" y="85"/>
                        <a:pt x="353" y="85"/>
                      </a:cubicBezTo>
                      <a:cubicBezTo>
                        <a:pt x="419" y="85"/>
                        <a:pt x="481" y="74"/>
                        <a:pt x="552" y="62"/>
                      </a:cubicBezTo>
                      <a:cubicBezTo>
                        <a:pt x="490" y="24"/>
                        <a:pt x="417" y="5"/>
                        <a:pt x="350" y="5"/>
                      </a:cubicBezTo>
                      <a:cubicBezTo>
                        <a:pt x="328" y="5"/>
                        <a:pt x="306" y="8"/>
                        <a:pt x="285" y="12"/>
                      </a:cubicBezTo>
                      <a:cubicBezTo>
                        <a:pt x="243" y="5"/>
                        <a:pt x="205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0" name="Google Shape;3365;p59"/>
                <p:cNvSpPr>
                  <a:spLocks/>
                </p:cNvSpPr>
                <p:nvPr/>
              </p:nvSpPr>
              <p:spPr bwMode="auto">
                <a:xfrm>
                  <a:off x="4425055" y="4447039"/>
                  <a:ext cx="14487" cy="5256"/>
                </a:xfrm>
                <a:custGeom>
                  <a:avLst/>
                  <a:gdLst>
                    <a:gd name="T0" fmla="*/ 31673486 w 452"/>
                    <a:gd name="T1" fmla="*/ 1053828 h 164"/>
                    <a:gd name="T2" fmla="*/ 0 w 452"/>
                    <a:gd name="T3" fmla="*/ 7373719 h 164"/>
                    <a:gd name="T4" fmla="*/ 228990464 w 452"/>
                    <a:gd name="T5" fmla="*/ 112875837 h 164"/>
                    <a:gd name="T6" fmla="*/ 447445354 w 452"/>
                    <a:gd name="T7" fmla="*/ 173017040 h 164"/>
                    <a:gd name="T8" fmla="*/ 475925097 w 452"/>
                    <a:gd name="T9" fmla="*/ 166697149 h 164"/>
                    <a:gd name="T10" fmla="*/ 246934633 w 452"/>
                    <a:gd name="T11" fmla="*/ 43254252 h 164"/>
                    <a:gd name="T12" fmla="*/ 31673486 w 452"/>
                    <a:gd name="T13" fmla="*/ 1053828 h 1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2" h="164" extrusionOk="0">
                      <a:moveTo>
                        <a:pt x="30" y="1"/>
                      </a:moveTo>
                      <a:cubicBezTo>
                        <a:pt x="15" y="1"/>
                        <a:pt x="5" y="3"/>
                        <a:pt x="0" y="7"/>
                      </a:cubicBezTo>
                      <a:cubicBezTo>
                        <a:pt x="0" y="24"/>
                        <a:pt x="100" y="74"/>
                        <a:pt x="217" y="107"/>
                      </a:cubicBezTo>
                      <a:cubicBezTo>
                        <a:pt x="305" y="145"/>
                        <a:pt x="383" y="164"/>
                        <a:pt x="424" y="164"/>
                      </a:cubicBezTo>
                      <a:cubicBezTo>
                        <a:pt x="438" y="164"/>
                        <a:pt x="447" y="162"/>
                        <a:pt x="451" y="158"/>
                      </a:cubicBezTo>
                      <a:cubicBezTo>
                        <a:pt x="451" y="141"/>
                        <a:pt x="351" y="91"/>
                        <a:pt x="234" y="41"/>
                      </a:cubicBezTo>
                      <a:cubicBezTo>
                        <a:pt x="148" y="16"/>
                        <a:pt x="72" y="1"/>
                        <a:pt x="3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1" name="Google Shape;3366;p59"/>
                <p:cNvSpPr>
                  <a:spLocks/>
                </p:cNvSpPr>
                <p:nvPr/>
              </p:nvSpPr>
              <p:spPr bwMode="auto">
                <a:xfrm>
                  <a:off x="4435215" y="4431174"/>
                  <a:ext cx="9134" cy="16153"/>
                </a:xfrm>
                <a:custGeom>
                  <a:avLst/>
                  <a:gdLst>
                    <a:gd name="T0" fmla="*/ 1053839 w 285"/>
                    <a:gd name="T1" fmla="*/ 1053887 h 504"/>
                    <a:gd name="T2" fmla="*/ 124500394 w 285"/>
                    <a:gd name="T3" fmla="*/ 282755124 h 504"/>
                    <a:gd name="T4" fmla="*/ 296469353 w 285"/>
                    <a:gd name="T5" fmla="*/ 531766471 h 504"/>
                    <a:gd name="T6" fmla="*/ 300683716 w 285"/>
                    <a:gd name="T7" fmla="*/ 529659754 h 504"/>
                    <a:gd name="T8" fmla="*/ 177236136 w 285"/>
                    <a:gd name="T9" fmla="*/ 247958485 h 504"/>
                    <a:gd name="T10" fmla="*/ 1053839 w 285"/>
                    <a:gd name="T11" fmla="*/ 1053887 h 50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5" h="504" extrusionOk="0">
                      <a:moveTo>
                        <a:pt x="1" y="1"/>
                      </a:moveTo>
                      <a:cubicBezTo>
                        <a:pt x="17" y="101"/>
                        <a:pt x="51" y="185"/>
                        <a:pt x="118" y="268"/>
                      </a:cubicBezTo>
                      <a:cubicBezTo>
                        <a:pt x="180" y="393"/>
                        <a:pt x="257" y="504"/>
                        <a:pt x="281" y="504"/>
                      </a:cubicBezTo>
                      <a:cubicBezTo>
                        <a:pt x="282" y="504"/>
                        <a:pt x="284" y="503"/>
                        <a:pt x="285" y="502"/>
                      </a:cubicBezTo>
                      <a:cubicBezTo>
                        <a:pt x="268" y="402"/>
                        <a:pt x="218" y="318"/>
                        <a:pt x="168" y="235"/>
                      </a:cubicBezTo>
                      <a:cubicBezTo>
                        <a:pt x="84" y="101"/>
                        <a:pt x="17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2" name="Google Shape;3367;p59"/>
                <p:cNvSpPr>
                  <a:spLocks/>
                </p:cNvSpPr>
                <p:nvPr/>
              </p:nvSpPr>
              <p:spPr bwMode="auto">
                <a:xfrm>
                  <a:off x="4443773" y="4422617"/>
                  <a:ext cx="9134" cy="18845"/>
                </a:xfrm>
                <a:custGeom>
                  <a:avLst/>
                  <a:gdLst>
                    <a:gd name="T0" fmla="*/ 1053839 w 285"/>
                    <a:gd name="T1" fmla="*/ 1053878 h 588"/>
                    <a:gd name="T2" fmla="*/ 88618068 w 285"/>
                    <a:gd name="T3" fmla="*/ 353459769 h 588"/>
                    <a:gd name="T4" fmla="*/ 295416507 w 285"/>
                    <a:gd name="T5" fmla="*/ 619319292 h 588"/>
                    <a:gd name="T6" fmla="*/ 300683716 w 285"/>
                    <a:gd name="T7" fmla="*/ 617212594 h 588"/>
                    <a:gd name="T8" fmla="*/ 142441557 w 285"/>
                    <a:gd name="T9" fmla="*/ 317576998 h 588"/>
                    <a:gd name="T10" fmla="*/ 1053839 w 285"/>
                    <a:gd name="T11" fmla="*/ 1053878 h 5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85" h="588" extrusionOk="0">
                      <a:moveTo>
                        <a:pt x="1" y="1"/>
                      </a:moveTo>
                      <a:cubicBezTo>
                        <a:pt x="1" y="118"/>
                        <a:pt x="18" y="235"/>
                        <a:pt x="84" y="335"/>
                      </a:cubicBezTo>
                      <a:cubicBezTo>
                        <a:pt x="146" y="490"/>
                        <a:pt x="252" y="587"/>
                        <a:pt x="280" y="587"/>
                      </a:cubicBezTo>
                      <a:cubicBezTo>
                        <a:pt x="282" y="587"/>
                        <a:pt x="284" y="587"/>
                        <a:pt x="285" y="585"/>
                      </a:cubicBezTo>
                      <a:cubicBezTo>
                        <a:pt x="235" y="485"/>
                        <a:pt x="201" y="402"/>
                        <a:pt x="135" y="301"/>
                      </a:cubicBezTo>
                      <a:cubicBezTo>
                        <a:pt x="101" y="201"/>
                        <a:pt x="51" y="101"/>
                        <a:pt x="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3" name="Google Shape;3368;p59"/>
                <p:cNvSpPr>
                  <a:spLocks/>
                </p:cNvSpPr>
                <p:nvPr/>
              </p:nvSpPr>
              <p:spPr bwMode="auto">
                <a:xfrm>
                  <a:off x="4440023" y="4461141"/>
                  <a:ext cx="29486" cy="24166"/>
                </a:xfrm>
                <a:custGeom>
                  <a:avLst/>
                  <a:gdLst>
                    <a:gd name="T0" fmla="*/ 185712058 w 920"/>
                    <a:gd name="T1" fmla="*/ 77040054 h 754"/>
                    <a:gd name="T2" fmla="*/ 371424085 w 920"/>
                    <a:gd name="T3" fmla="*/ 89682141 h 754"/>
                    <a:gd name="T4" fmla="*/ 705877116 w 920"/>
                    <a:gd name="T5" fmla="*/ 249029861 h 754"/>
                    <a:gd name="T6" fmla="*/ 900050247 w 920"/>
                    <a:gd name="T7" fmla="*/ 654213779 h 754"/>
                    <a:gd name="T8" fmla="*/ 810338483 w 920"/>
                    <a:gd name="T9" fmla="*/ 724933303 h 754"/>
                    <a:gd name="T10" fmla="*/ 741762444 w 920"/>
                    <a:gd name="T11" fmla="*/ 706989663 h 754"/>
                    <a:gd name="T12" fmla="*/ 565564332 w 920"/>
                    <a:gd name="T13" fmla="*/ 565585583 h 754"/>
                    <a:gd name="T14" fmla="*/ 282765227 w 920"/>
                    <a:gd name="T15" fmla="*/ 283863163 h 754"/>
                    <a:gd name="T16" fmla="*/ 129777789 w 920"/>
                    <a:gd name="T17" fmla="*/ 78093967 h 754"/>
                    <a:gd name="T18" fmla="*/ 129777789 w 920"/>
                    <a:gd name="T19" fmla="*/ 78093967 h 754"/>
                    <a:gd name="T20" fmla="*/ 185712058 w 920"/>
                    <a:gd name="T21" fmla="*/ 77040054 h 754"/>
                    <a:gd name="T22" fmla="*/ 72790646 w 920"/>
                    <a:gd name="T23" fmla="*/ 0 h 754"/>
                    <a:gd name="T24" fmla="*/ 71736746 w 920"/>
                    <a:gd name="T25" fmla="*/ 2106833 h 754"/>
                    <a:gd name="T26" fmla="*/ 93893488 w 920"/>
                    <a:gd name="T27" fmla="*/ 58043527 h 754"/>
                    <a:gd name="T28" fmla="*/ 93893488 w 920"/>
                    <a:gd name="T29" fmla="*/ 58043527 h 754"/>
                    <a:gd name="T30" fmla="*/ 1053900 w 920"/>
                    <a:gd name="T31" fmla="*/ 89682141 h 754"/>
                    <a:gd name="T32" fmla="*/ 103407434 w 920"/>
                    <a:gd name="T33" fmla="*/ 79146887 h 754"/>
                    <a:gd name="T34" fmla="*/ 103407434 w 920"/>
                    <a:gd name="T35" fmla="*/ 79146887 h 754"/>
                    <a:gd name="T36" fmla="*/ 247967709 w 920"/>
                    <a:gd name="T37" fmla="*/ 318662555 h 754"/>
                    <a:gd name="T38" fmla="*/ 529679036 w 920"/>
                    <a:gd name="T39" fmla="*/ 618361467 h 754"/>
                    <a:gd name="T40" fmla="*/ 723819283 w 920"/>
                    <a:gd name="T41" fmla="*/ 759732695 h 754"/>
                    <a:gd name="T42" fmla="*/ 865218819 w 920"/>
                    <a:gd name="T43" fmla="*/ 794564971 h 754"/>
                    <a:gd name="T44" fmla="*/ 970733060 w 920"/>
                    <a:gd name="T45" fmla="*/ 672157387 h 754"/>
                    <a:gd name="T46" fmla="*/ 371424085 w 920"/>
                    <a:gd name="T47" fmla="*/ 36940135 h 754"/>
                    <a:gd name="T48" fmla="*/ 261662386 w 920"/>
                    <a:gd name="T49" fmla="*/ 25318084 h 754"/>
                    <a:gd name="T50" fmla="*/ 111835655 w 920"/>
                    <a:gd name="T51" fmla="*/ 52775884 h 754"/>
                    <a:gd name="T52" fmla="*/ 111835655 w 920"/>
                    <a:gd name="T53" fmla="*/ 52775884 h 754"/>
                    <a:gd name="T54" fmla="*/ 72790646 w 920"/>
                    <a:gd name="T55" fmla="*/ 0 h 75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920" h="754" extrusionOk="0">
                      <a:moveTo>
                        <a:pt x="176" y="73"/>
                      </a:moveTo>
                      <a:cubicBezTo>
                        <a:pt x="235" y="73"/>
                        <a:pt x="293" y="77"/>
                        <a:pt x="352" y="85"/>
                      </a:cubicBezTo>
                      <a:cubicBezTo>
                        <a:pt x="469" y="102"/>
                        <a:pt x="569" y="152"/>
                        <a:pt x="669" y="236"/>
                      </a:cubicBezTo>
                      <a:cubicBezTo>
                        <a:pt x="770" y="336"/>
                        <a:pt x="836" y="469"/>
                        <a:pt x="853" y="620"/>
                      </a:cubicBezTo>
                      <a:cubicBezTo>
                        <a:pt x="842" y="664"/>
                        <a:pt x="809" y="687"/>
                        <a:pt x="768" y="687"/>
                      </a:cubicBezTo>
                      <a:cubicBezTo>
                        <a:pt x="747" y="687"/>
                        <a:pt x="725" y="681"/>
                        <a:pt x="703" y="670"/>
                      </a:cubicBezTo>
                      <a:cubicBezTo>
                        <a:pt x="653" y="637"/>
                        <a:pt x="586" y="586"/>
                        <a:pt x="536" y="536"/>
                      </a:cubicBezTo>
                      <a:cubicBezTo>
                        <a:pt x="452" y="453"/>
                        <a:pt x="352" y="369"/>
                        <a:pt x="268" y="269"/>
                      </a:cubicBezTo>
                      <a:cubicBezTo>
                        <a:pt x="205" y="190"/>
                        <a:pt x="156" y="122"/>
                        <a:pt x="123" y="74"/>
                      </a:cubicBezTo>
                      <a:cubicBezTo>
                        <a:pt x="141" y="73"/>
                        <a:pt x="159" y="73"/>
                        <a:pt x="176" y="73"/>
                      </a:cubicBezTo>
                      <a:close/>
                      <a:moveTo>
                        <a:pt x="69" y="0"/>
                      </a:moveTo>
                      <a:cubicBezTo>
                        <a:pt x="68" y="0"/>
                        <a:pt x="68" y="1"/>
                        <a:pt x="68" y="2"/>
                      </a:cubicBezTo>
                      <a:cubicBezTo>
                        <a:pt x="74" y="19"/>
                        <a:pt x="81" y="37"/>
                        <a:pt x="89" y="55"/>
                      </a:cubicBezTo>
                      <a:cubicBezTo>
                        <a:pt x="30" y="71"/>
                        <a:pt x="1" y="85"/>
                        <a:pt x="1" y="85"/>
                      </a:cubicBezTo>
                      <a:cubicBezTo>
                        <a:pt x="33" y="81"/>
                        <a:pt x="65" y="77"/>
                        <a:pt x="98" y="75"/>
                      </a:cubicBezTo>
                      <a:cubicBezTo>
                        <a:pt x="134" y="151"/>
                        <a:pt x="184" y="227"/>
                        <a:pt x="235" y="302"/>
                      </a:cubicBezTo>
                      <a:cubicBezTo>
                        <a:pt x="318" y="403"/>
                        <a:pt x="402" y="503"/>
                        <a:pt x="502" y="586"/>
                      </a:cubicBezTo>
                      <a:cubicBezTo>
                        <a:pt x="552" y="637"/>
                        <a:pt x="619" y="687"/>
                        <a:pt x="686" y="720"/>
                      </a:cubicBezTo>
                      <a:cubicBezTo>
                        <a:pt x="719" y="753"/>
                        <a:pt x="770" y="753"/>
                        <a:pt x="820" y="753"/>
                      </a:cubicBezTo>
                      <a:cubicBezTo>
                        <a:pt x="870" y="737"/>
                        <a:pt x="903" y="687"/>
                        <a:pt x="920" y="637"/>
                      </a:cubicBezTo>
                      <a:cubicBezTo>
                        <a:pt x="903" y="319"/>
                        <a:pt x="653" y="68"/>
                        <a:pt x="352" y="35"/>
                      </a:cubicBezTo>
                      <a:cubicBezTo>
                        <a:pt x="317" y="28"/>
                        <a:pt x="283" y="24"/>
                        <a:pt x="248" y="24"/>
                      </a:cubicBezTo>
                      <a:cubicBezTo>
                        <a:pt x="201" y="24"/>
                        <a:pt x="154" y="32"/>
                        <a:pt x="106" y="50"/>
                      </a:cubicBezTo>
                      <a:cubicBezTo>
                        <a:pt x="84" y="18"/>
                        <a:pt x="72" y="0"/>
                        <a:pt x="6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4" name="Google Shape;3369;p59"/>
                <p:cNvSpPr>
                  <a:spLocks/>
                </p:cNvSpPr>
                <p:nvPr/>
              </p:nvSpPr>
              <p:spPr bwMode="auto">
                <a:xfrm>
                  <a:off x="4442170" y="4441815"/>
                  <a:ext cx="16121" cy="22082"/>
                </a:xfrm>
                <a:custGeom>
                  <a:avLst/>
                  <a:gdLst>
                    <a:gd name="T0" fmla="*/ 362953194 w 503"/>
                    <a:gd name="T1" fmla="*/ 1053879 h 689"/>
                    <a:gd name="T2" fmla="*/ 264816109 w 503"/>
                    <a:gd name="T3" fmla="*/ 39043412 h 689"/>
                    <a:gd name="T4" fmla="*/ 159337721 w 503"/>
                    <a:gd name="T5" fmla="*/ 161438842 h 689"/>
                    <a:gd name="T6" fmla="*/ 35883615 w 503"/>
                    <a:gd name="T7" fmla="*/ 426245994 h 689"/>
                    <a:gd name="T8" fmla="*/ 17941808 w 503"/>
                    <a:gd name="T9" fmla="*/ 691053145 h 689"/>
                    <a:gd name="T10" fmla="*/ 88623323 w 503"/>
                    <a:gd name="T11" fmla="*/ 444187410 h 689"/>
                    <a:gd name="T12" fmla="*/ 212076402 w 503"/>
                    <a:gd name="T13" fmla="*/ 197288793 h 689"/>
                    <a:gd name="T14" fmla="*/ 370327349 w 503"/>
                    <a:gd name="T15" fmla="*/ 68572206 h 689"/>
                    <a:gd name="T16" fmla="*/ 424152772 w 503"/>
                    <a:gd name="T17" fmla="*/ 91780900 h 689"/>
                    <a:gd name="T18" fmla="*/ 406210965 w 503"/>
                    <a:gd name="T19" fmla="*/ 391417007 h 689"/>
                    <a:gd name="T20" fmla="*/ 247960018 w 503"/>
                    <a:gd name="T21" fmla="*/ 602432791 h 689"/>
                    <a:gd name="T22" fmla="*/ 36937506 w 503"/>
                    <a:gd name="T23" fmla="*/ 725882100 h 689"/>
                    <a:gd name="T24" fmla="*/ 36937506 w 503"/>
                    <a:gd name="T25" fmla="*/ 725882100 h 689"/>
                    <a:gd name="T26" fmla="*/ 264816109 w 503"/>
                    <a:gd name="T27" fmla="*/ 638315625 h 689"/>
                    <a:gd name="T28" fmla="*/ 458983555 w 503"/>
                    <a:gd name="T29" fmla="*/ 408304577 h 689"/>
                    <a:gd name="T30" fmla="*/ 476892480 w 503"/>
                    <a:gd name="T31" fmla="*/ 55930950 h 689"/>
                    <a:gd name="T32" fmla="*/ 362953194 w 503"/>
                    <a:gd name="T33" fmla="*/ 1053879 h 689"/>
                    <a:gd name="T34" fmla="*/ 36937506 w 503"/>
                    <a:gd name="T35" fmla="*/ 725882100 h 689"/>
                    <a:gd name="T36" fmla="*/ 36937506 w 503"/>
                    <a:gd name="T37" fmla="*/ 725882100 h 689"/>
                    <a:gd name="T38" fmla="*/ 17941808 w 503"/>
                    <a:gd name="T39" fmla="*/ 725882100 h 689"/>
                    <a:gd name="T40" fmla="*/ 35883615 w 503"/>
                    <a:gd name="T41" fmla="*/ 725882100 h 689"/>
                    <a:gd name="T42" fmla="*/ 36937506 w 503"/>
                    <a:gd name="T43" fmla="*/ 725882100 h 68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503" h="689" extrusionOk="0">
                      <a:moveTo>
                        <a:pt x="344" y="1"/>
                      </a:moveTo>
                      <a:cubicBezTo>
                        <a:pt x="309" y="1"/>
                        <a:pt x="275" y="13"/>
                        <a:pt x="251" y="37"/>
                      </a:cubicBezTo>
                      <a:cubicBezTo>
                        <a:pt x="201" y="70"/>
                        <a:pt x="168" y="103"/>
                        <a:pt x="151" y="153"/>
                      </a:cubicBezTo>
                      <a:cubicBezTo>
                        <a:pt x="101" y="237"/>
                        <a:pt x="68" y="321"/>
                        <a:pt x="34" y="404"/>
                      </a:cubicBezTo>
                      <a:cubicBezTo>
                        <a:pt x="17" y="488"/>
                        <a:pt x="1" y="571"/>
                        <a:pt x="17" y="655"/>
                      </a:cubicBezTo>
                      <a:cubicBezTo>
                        <a:pt x="34" y="655"/>
                        <a:pt x="34" y="571"/>
                        <a:pt x="84" y="421"/>
                      </a:cubicBezTo>
                      <a:cubicBezTo>
                        <a:pt x="118" y="337"/>
                        <a:pt x="151" y="270"/>
                        <a:pt x="201" y="187"/>
                      </a:cubicBezTo>
                      <a:cubicBezTo>
                        <a:pt x="227" y="136"/>
                        <a:pt x="292" y="65"/>
                        <a:pt x="351" y="65"/>
                      </a:cubicBezTo>
                      <a:cubicBezTo>
                        <a:pt x="369" y="65"/>
                        <a:pt x="386" y="71"/>
                        <a:pt x="402" y="87"/>
                      </a:cubicBezTo>
                      <a:cubicBezTo>
                        <a:pt x="435" y="170"/>
                        <a:pt x="418" y="287"/>
                        <a:pt x="385" y="371"/>
                      </a:cubicBezTo>
                      <a:cubicBezTo>
                        <a:pt x="352" y="438"/>
                        <a:pt x="285" y="504"/>
                        <a:pt x="235" y="571"/>
                      </a:cubicBezTo>
                      <a:cubicBezTo>
                        <a:pt x="168" y="604"/>
                        <a:pt x="101" y="654"/>
                        <a:pt x="35" y="688"/>
                      </a:cubicBezTo>
                      <a:cubicBezTo>
                        <a:pt x="127" y="684"/>
                        <a:pt x="204" y="652"/>
                        <a:pt x="251" y="605"/>
                      </a:cubicBezTo>
                      <a:cubicBezTo>
                        <a:pt x="335" y="538"/>
                        <a:pt x="385" y="471"/>
                        <a:pt x="435" y="387"/>
                      </a:cubicBezTo>
                      <a:cubicBezTo>
                        <a:pt x="502" y="287"/>
                        <a:pt x="502" y="153"/>
                        <a:pt x="452" y="53"/>
                      </a:cubicBezTo>
                      <a:cubicBezTo>
                        <a:pt x="425" y="17"/>
                        <a:pt x="384" y="1"/>
                        <a:pt x="344" y="1"/>
                      </a:cubicBezTo>
                      <a:close/>
                      <a:moveTo>
                        <a:pt x="35" y="688"/>
                      </a:moveTo>
                      <a:lnTo>
                        <a:pt x="35" y="688"/>
                      </a:lnTo>
                      <a:cubicBezTo>
                        <a:pt x="29" y="688"/>
                        <a:pt x="23" y="688"/>
                        <a:pt x="17" y="688"/>
                      </a:cubicBezTo>
                      <a:lnTo>
                        <a:pt x="34" y="688"/>
                      </a:lnTo>
                      <a:cubicBezTo>
                        <a:pt x="34" y="688"/>
                        <a:pt x="35" y="688"/>
                        <a:pt x="35" y="68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5" name="Google Shape;3370;p59"/>
                <p:cNvSpPr>
                  <a:spLocks/>
                </p:cNvSpPr>
                <p:nvPr/>
              </p:nvSpPr>
              <p:spPr bwMode="auto">
                <a:xfrm>
                  <a:off x="4346308" y="4292494"/>
                  <a:ext cx="29486" cy="79292"/>
                </a:xfrm>
                <a:custGeom>
                  <a:avLst/>
                  <a:gdLst>
                    <a:gd name="T0" fmla="*/ 424164796 w 920"/>
                    <a:gd name="T1" fmla="*/ 0 h 2474"/>
                    <a:gd name="T2" fmla="*/ 618305042 w 920"/>
                    <a:gd name="T3" fmla="*/ 388284463 h 2474"/>
                    <a:gd name="T4" fmla="*/ 318650555 w 920"/>
                    <a:gd name="T5" fmla="*/ 2147483646 h 2474"/>
                    <a:gd name="T6" fmla="*/ 18996067 w 920"/>
                    <a:gd name="T7" fmla="*/ 2147483646 h 2474"/>
                    <a:gd name="T8" fmla="*/ 124510308 w 920"/>
                    <a:gd name="T9" fmla="*/ 2147483646 h 2474"/>
                    <a:gd name="T10" fmla="*/ 353481950 w 920"/>
                    <a:gd name="T11" fmla="*/ 2147483646 h 2474"/>
                    <a:gd name="T12" fmla="*/ 671078572 w 920"/>
                    <a:gd name="T13" fmla="*/ 370375047 h 2474"/>
                    <a:gd name="T14" fmla="*/ 494848635 w 920"/>
                    <a:gd name="T15" fmla="*/ 88626662 h 2474"/>
                    <a:gd name="T16" fmla="*/ 424164796 w 920"/>
                    <a:gd name="T17" fmla="*/ 0 h 24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920" h="2474" extrusionOk="0">
                      <a:moveTo>
                        <a:pt x="402" y="0"/>
                      </a:moveTo>
                      <a:cubicBezTo>
                        <a:pt x="385" y="17"/>
                        <a:pt x="485" y="134"/>
                        <a:pt x="586" y="368"/>
                      </a:cubicBezTo>
                      <a:cubicBezTo>
                        <a:pt x="853" y="970"/>
                        <a:pt x="736" y="1688"/>
                        <a:pt x="302" y="2189"/>
                      </a:cubicBezTo>
                      <a:cubicBezTo>
                        <a:pt x="135" y="2373"/>
                        <a:pt x="1" y="2457"/>
                        <a:pt x="18" y="2473"/>
                      </a:cubicBezTo>
                      <a:cubicBezTo>
                        <a:pt x="51" y="2457"/>
                        <a:pt x="84" y="2440"/>
                        <a:pt x="118" y="2406"/>
                      </a:cubicBezTo>
                      <a:cubicBezTo>
                        <a:pt x="185" y="2356"/>
                        <a:pt x="268" y="2289"/>
                        <a:pt x="335" y="2206"/>
                      </a:cubicBezTo>
                      <a:cubicBezTo>
                        <a:pt x="820" y="1705"/>
                        <a:pt x="920" y="970"/>
                        <a:pt x="636" y="351"/>
                      </a:cubicBezTo>
                      <a:cubicBezTo>
                        <a:pt x="586" y="251"/>
                        <a:pt x="536" y="168"/>
                        <a:pt x="469" y="84"/>
                      </a:cubicBezTo>
                      <a:cubicBezTo>
                        <a:pt x="435" y="34"/>
                        <a:pt x="402" y="0"/>
                        <a:pt x="4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6" name="Google Shape;3371;p59"/>
                <p:cNvSpPr>
                  <a:spLocks/>
                </p:cNvSpPr>
                <p:nvPr/>
              </p:nvSpPr>
              <p:spPr bwMode="auto">
                <a:xfrm>
                  <a:off x="4372013" y="4382971"/>
                  <a:ext cx="25223" cy="45030"/>
                </a:xfrm>
                <a:custGeom>
                  <a:avLst/>
                  <a:gdLst>
                    <a:gd name="T0" fmla="*/ 2106745 w 787"/>
                    <a:gd name="T1" fmla="*/ 1053894 h 1405"/>
                    <a:gd name="T2" fmla="*/ 1053886 w 787"/>
                    <a:gd name="T3" fmla="*/ 1053894 h 1405"/>
                    <a:gd name="T4" fmla="*/ 812411421 w 787"/>
                    <a:gd name="T5" fmla="*/ 1482445258 h 1405"/>
                    <a:gd name="T6" fmla="*/ 406205198 w 787"/>
                    <a:gd name="T7" fmla="*/ 741750089 h 1405"/>
                    <a:gd name="T8" fmla="*/ 2106745 w 787"/>
                    <a:gd name="T9" fmla="*/ 1053894 h 14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87" h="1405" extrusionOk="0">
                      <a:moveTo>
                        <a:pt x="2" y="1"/>
                      </a:move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168" y="502"/>
                        <a:pt x="435" y="987"/>
                        <a:pt x="770" y="1405"/>
                      </a:cubicBezTo>
                      <a:cubicBezTo>
                        <a:pt x="786" y="1388"/>
                        <a:pt x="602" y="1087"/>
                        <a:pt x="385" y="703"/>
                      </a:cubicBezTo>
                      <a:cubicBezTo>
                        <a:pt x="173" y="328"/>
                        <a:pt x="25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7" name="Google Shape;3372;p59"/>
                <p:cNvSpPr>
                  <a:spLocks/>
                </p:cNvSpPr>
                <p:nvPr/>
              </p:nvSpPr>
              <p:spPr bwMode="auto">
                <a:xfrm>
                  <a:off x="4347943" y="4353004"/>
                  <a:ext cx="7500" cy="9230"/>
                </a:xfrm>
                <a:custGeom>
                  <a:avLst/>
                  <a:gdLst>
                    <a:gd name="T0" fmla="*/ 228999231 w 234"/>
                    <a:gd name="T1" fmla="*/ 0 h 288"/>
                    <a:gd name="T2" fmla="*/ 123471410 w 234"/>
                    <a:gd name="T3" fmla="*/ 141381134 h 288"/>
                    <a:gd name="T4" fmla="*/ 17944615 w 234"/>
                    <a:gd name="T5" fmla="*/ 300668981 h 288"/>
                    <a:gd name="T6" fmla="*/ 27427468 w 234"/>
                    <a:gd name="T7" fmla="*/ 303829422 h 288"/>
                    <a:gd name="T8" fmla="*/ 176252276 w 234"/>
                    <a:gd name="T9" fmla="*/ 177228435 h 288"/>
                    <a:gd name="T10" fmla="*/ 228999231 w 234"/>
                    <a:gd name="T11" fmla="*/ 0 h 28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34" h="288" extrusionOk="0">
                      <a:moveTo>
                        <a:pt x="217" y="0"/>
                      </a:moveTo>
                      <a:cubicBezTo>
                        <a:pt x="201" y="0"/>
                        <a:pt x="167" y="67"/>
                        <a:pt x="117" y="134"/>
                      </a:cubicBezTo>
                      <a:cubicBezTo>
                        <a:pt x="50" y="201"/>
                        <a:pt x="0" y="268"/>
                        <a:pt x="17" y="285"/>
                      </a:cubicBezTo>
                      <a:cubicBezTo>
                        <a:pt x="19" y="287"/>
                        <a:pt x="22" y="288"/>
                        <a:pt x="26" y="288"/>
                      </a:cubicBezTo>
                      <a:cubicBezTo>
                        <a:pt x="51" y="288"/>
                        <a:pt x="109" y="240"/>
                        <a:pt x="167" y="168"/>
                      </a:cubicBezTo>
                      <a:cubicBezTo>
                        <a:pt x="234" y="84"/>
                        <a:pt x="234" y="0"/>
                        <a:pt x="217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8" name="Google Shape;3373;p59"/>
                <p:cNvSpPr>
                  <a:spLocks/>
                </p:cNvSpPr>
                <p:nvPr/>
              </p:nvSpPr>
              <p:spPr bwMode="auto">
                <a:xfrm>
                  <a:off x="4316625" y="4291949"/>
                  <a:ext cx="54677" cy="80349"/>
                </a:xfrm>
                <a:custGeom>
                  <a:avLst/>
                  <a:gdLst>
                    <a:gd name="T0" fmla="*/ 1411764435 w 1706"/>
                    <a:gd name="T1" fmla="*/ 1053896 h 2507"/>
                    <a:gd name="T2" fmla="*/ 1053894 w 1706"/>
                    <a:gd name="T3" fmla="*/ 811381220 h 2507"/>
                    <a:gd name="T4" fmla="*/ 1005515446 w 1706"/>
                    <a:gd name="T5" fmla="*/ 2147483646 h 2507"/>
                    <a:gd name="T6" fmla="*/ 1711413593 w 1706"/>
                    <a:gd name="T7" fmla="*/ 1393826667 h 2507"/>
                    <a:gd name="T8" fmla="*/ 1411764435 w 1706"/>
                    <a:gd name="T9" fmla="*/ 1053896 h 250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06" h="2507" extrusionOk="0">
                      <a:moveTo>
                        <a:pt x="1338" y="1"/>
                      </a:moveTo>
                      <a:lnTo>
                        <a:pt x="1" y="769"/>
                      </a:lnTo>
                      <a:lnTo>
                        <a:pt x="953" y="2507"/>
                      </a:lnTo>
                      <a:cubicBezTo>
                        <a:pt x="1321" y="2206"/>
                        <a:pt x="1555" y="1789"/>
                        <a:pt x="1622" y="1321"/>
                      </a:cubicBezTo>
                      <a:cubicBezTo>
                        <a:pt x="1705" y="853"/>
                        <a:pt x="1605" y="385"/>
                        <a:pt x="13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49" name="Google Shape;3374;p59"/>
                <p:cNvSpPr>
                  <a:spLocks/>
                </p:cNvSpPr>
                <p:nvPr/>
              </p:nvSpPr>
              <p:spPr bwMode="auto">
                <a:xfrm>
                  <a:off x="4360534" y="4333710"/>
                  <a:ext cx="3782" cy="9166"/>
                </a:xfrm>
                <a:custGeom>
                  <a:avLst/>
                  <a:gdLst>
                    <a:gd name="T0" fmla="*/ 106576856 w 118"/>
                    <a:gd name="T1" fmla="*/ 1053834 h 286"/>
                    <a:gd name="T2" fmla="*/ 35887206 w 118"/>
                    <a:gd name="T3" fmla="*/ 142438999 h 286"/>
                    <a:gd name="T4" fmla="*/ 18997050 w 118"/>
                    <a:gd name="T5" fmla="*/ 300678451 h 286"/>
                    <a:gd name="T6" fmla="*/ 106576856 w 118"/>
                    <a:gd name="T7" fmla="*/ 159293286 h 286"/>
                    <a:gd name="T8" fmla="*/ 106576856 w 118"/>
                    <a:gd name="T9" fmla="*/ 1053834 h 2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8" h="286" extrusionOk="0">
                      <a:moveTo>
                        <a:pt x="101" y="1"/>
                      </a:moveTo>
                      <a:cubicBezTo>
                        <a:pt x="84" y="1"/>
                        <a:pt x="51" y="51"/>
                        <a:pt x="34" y="135"/>
                      </a:cubicBezTo>
                      <a:cubicBezTo>
                        <a:pt x="1" y="218"/>
                        <a:pt x="1" y="285"/>
                        <a:pt x="18" y="285"/>
                      </a:cubicBezTo>
                      <a:cubicBezTo>
                        <a:pt x="34" y="285"/>
                        <a:pt x="68" y="235"/>
                        <a:pt x="101" y="151"/>
                      </a:cubicBezTo>
                      <a:cubicBezTo>
                        <a:pt x="118" y="68"/>
                        <a:pt x="11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0" name="Google Shape;3375;p59"/>
                <p:cNvSpPr>
                  <a:spLocks/>
                </p:cNvSpPr>
                <p:nvPr/>
              </p:nvSpPr>
              <p:spPr bwMode="auto">
                <a:xfrm>
                  <a:off x="4360534" y="4313839"/>
                  <a:ext cx="4295" cy="10352"/>
                </a:xfrm>
                <a:custGeom>
                  <a:avLst/>
                  <a:gdLst>
                    <a:gd name="T0" fmla="*/ 25322038 w 134"/>
                    <a:gd name="T1" fmla="*/ 0 h 323"/>
                    <a:gd name="T2" fmla="*/ 18999734 w 134"/>
                    <a:gd name="T3" fmla="*/ 3160597 h 323"/>
                    <a:gd name="T4" fmla="*/ 53838081 w 134"/>
                    <a:gd name="T5" fmla="*/ 179350515 h 323"/>
                    <a:gd name="T6" fmla="*/ 88644537 w 134"/>
                    <a:gd name="T7" fmla="*/ 337631666 h 323"/>
                    <a:gd name="T8" fmla="*/ 93945657 w 134"/>
                    <a:gd name="T9" fmla="*/ 339738410 h 323"/>
                    <a:gd name="T10" fmla="*/ 124536923 w 134"/>
                    <a:gd name="T11" fmla="*/ 161441780 h 323"/>
                    <a:gd name="T12" fmla="*/ 25322038 w 134"/>
                    <a:gd name="T13" fmla="*/ 0 h 3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34" h="323" extrusionOk="0">
                      <a:moveTo>
                        <a:pt x="24" y="0"/>
                      </a:moveTo>
                      <a:cubicBezTo>
                        <a:pt x="22" y="0"/>
                        <a:pt x="19" y="1"/>
                        <a:pt x="18" y="3"/>
                      </a:cubicBezTo>
                      <a:cubicBezTo>
                        <a:pt x="1" y="19"/>
                        <a:pt x="34" y="86"/>
                        <a:pt x="51" y="170"/>
                      </a:cubicBezTo>
                      <a:cubicBezTo>
                        <a:pt x="68" y="253"/>
                        <a:pt x="68" y="320"/>
                        <a:pt x="84" y="320"/>
                      </a:cubicBezTo>
                      <a:cubicBezTo>
                        <a:pt x="86" y="322"/>
                        <a:pt x="87" y="322"/>
                        <a:pt x="89" y="322"/>
                      </a:cubicBezTo>
                      <a:cubicBezTo>
                        <a:pt x="107" y="322"/>
                        <a:pt x="133" y="245"/>
                        <a:pt x="118" y="153"/>
                      </a:cubicBezTo>
                      <a:cubicBezTo>
                        <a:pt x="103" y="63"/>
                        <a:pt x="48" y="0"/>
                        <a:pt x="2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1" name="Google Shape;3376;p59"/>
                <p:cNvSpPr>
                  <a:spLocks/>
                </p:cNvSpPr>
                <p:nvPr/>
              </p:nvSpPr>
              <p:spPr bwMode="auto">
                <a:xfrm>
                  <a:off x="4356784" y="4300538"/>
                  <a:ext cx="2179" cy="5897"/>
                </a:xfrm>
                <a:custGeom>
                  <a:avLst/>
                  <a:gdLst>
                    <a:gd name="T0" fmla="*/ 18984986 w 68"/>
                    <a:gd name="T1" fmla="*/ 0 h 184"/>
                    <a:gd name="T2" fmla="*/ 1052489 w 68"/>
                    <a:gd name="T3" fmla="*/ 105503996 h 184"/>
                    <a:gd name="T4" fmla="*/ 53764582 w 68"/>
                    <a:gd name="T5" fmla="*/ 194119882 h 184"/>
                    <a:gd name="T6" fmla="*/ 71697047 w 68"/>
                    <a:gd name="T7" fmla="*/ 88616911 h 184"/>
                    <a:gd name="T8" fmla="*/ 18984986 w 68"/>
                    <a:gd name="T9" fmla="*/ 0 h 1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8" h="184" extrusionOk="0">
                      <a:moveTo>
                        <a:pt x="18" y="0"/>
                      </a:moveTo>
                      <a:cubicBezTo>
                        <a:pt x="1" y="17"/>
                        <a:pt x="1" y="50"/>
                        <a:pt x="1" y="100"/>
                      </a:cubicBezTo>
                      <a:cubicBezTo>
                        <a:pt x="18" y="150"/>
                        <a:pt x="34" y="184"/>
                        <a:pt x="51" y="184"/>
                      </a:cubicBezTo>
                      <a:cubicBezTo>
                        <a:pt x="68" y="184"/>
                        <a:pt x="68" y="134"/>
                        <a:pt x="68" y="84"/>
                      </a:cubicBezTo>
                      <a:cubicBezTo>
                        <a:pt x="68" y="33"/>
                        <a:pt x="34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2" name="Google Shape;3377;p59"/>
                <p:cNvSpPr>
                  <a:spLocks/>
                </p:cNvSpPr>
                <p:nvPr/>
              </p:nvSpPr>
              <p:spPr bwMode="auto">
                <a:xfrm>
                  <a:off x="5317744" y="4539375"/>
                  <a:ext cx="326141" cy="132206"/>
                </a:xfrm>
                <a:custGeom>
                  <a:avLst/>
                  <a:gdLst>
                    <a:gd name="T0" fmla="*/ 228971943 w 10176"/>
                    <a:gd name="T1" fmla="*/ 0 h 4125"/>
                    <a:gd name="T2" fmla="*/ 0 w 10176"/>
                    <a:gd name="T3" fmla="*/ 2147483646 h 4125"/>
                    <a:gd name="T4" fmla="*/ 352428458 w 10176"/>
                    <a:gd name="T5" fmla="*/ 2147483646 h 4125"/>
                    <a:gd name="T6" fmla="*/ 2147483646 w 10176"/>
                    <a:gd name="T7" fmla="*/ 2147483646 h 4125"/>
                    <a:gd name="T8" fmla="*/ 2147483646 w 10176"/>
                    <a:gd name="T9" fmla="*/ 2147483646 h 4125"/>
                    <a:gd name="T10" fmla="*/ 2147483646 w 10176"/>
                    <a:gd name="T11" fmla="*/ 2147483646 h 4125"/>
                    <a:gd name="T12" fmla="*/ 2147483646 w 10176"/>
                    <a:gd name="T13" fmla="*/ 352426710 h 4125"/>
                    <a:gd name="T14" fmla="*/ 228971943 w 10176"/>
                    <a:gd name="T15" fmla="*/ 0 h 41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176" h="4125" extrusionOk="0">
                      <a:moveTo>
                        <a:pt x="217" y="0"/>
                      </a:moveTo>
                      <a:lnTo>
                        <a:pt x="0" y="3676"/>
                      </a:lnTo>
                      <a:lnTo>
                        <a:pt x="334" y="3709"/>
                      </a:lnTo>
                      <a:cubicBezTo>
                        <a:pt x="1514" y="3814"/>
                        <a:pt x="5572" y="4125"/>
                        <a:pt x="7759" y="4125"/>
                      </a:cubicBezTo>
                      <a:cubicBezTo>
                        <a:pt x="8360" y="4125"/>
                        <a:pt x="8820" y="4101"/>
                        <a:pt x="9040" y="4044"/>
                      </a:cubicBezTo>
                      <a:cubicBezTo>
                        <a:pt x="10176" y="3743"/>
                        <a:pt x="5564" y="2523"/>
                        <a:pt x="5564" y="2523"/>
                      </a:cubicBezTo>
                      <a:lnTo>
                        <a:pt x="5631" y="334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19B5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3" name="Google Shape;3378;p59"/>
                <p:cNvSpPr>
                  <a:spLocks/>
                </p:cNvSpPr>
                <p:nvPr/>
              </p:nvSpPr>
              <p:spPr bwMode="auto">
                <a:xfrm>
                  <a:off x="5317744" y="4605238"/>
                  <a:ext cx="63747" cy="53043"/>
                </a:xfrm>
                <a:custGeom>
                  <a:avLst/>
                  <a:gdLst>
                    <a:gd name="T0" fmla="*/ 70681834 w 1989"/>
                    <a:gd name="T1" fmla="*/ 0 h 1655"/>
                    <a:gd name="T2" fmla="*/ 0 w 1989"/>
                    <a:gd name="T3" fmla="*/ 1621785206 h 1655"/>
                    <a:gd name="T4" fmla="*/ 2098624185 w 1989"/>
                    <a:gd name="T5" fmla="*/ 1745244792 h 1655"/>
                    <a:gd name="T6" fmla="*/ 1392762147 w 1989"/>
                    <a:gd name="T7" fmla="*/ 475891989 h 1655"/>
                    <a:gd name="T8" fmla="*/ 70681834 w 1989"/>
                    <a:gd name="T9" fmla="*/ 0 h 16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89" h="1655" extrusionOk="0">
                      <a:moveTo>
                        <a:pt x="67" y="0"/>
                      </a:moveTo>
                      <a:lnTo>
                        <a:pt x="0" y="1537"/>
                      </a:lnTo>
                      <a:lnTo>
                        <a:pt x="1989" y="1654"/>
                      </a:lnTo>
                      <a:cubicBezTo>
                        <a:pt x="1922" y="1186"/>
                        <a:pt x="1688" y="752"/>
                        <a:pt x="1320" y="451"/>
                      </a:cubicBezTo>
                      <a:cubicBezTo>
                        <a:pt x="969" y="151"/>
                        <a:pt x="518" y="0"/>
                        <a:pt x="67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4" name="Google Shape;3379;p59"/>
                <p:cNvSpPr>
                  <a:spLocks/>
                </p:cNvSpPr>
                <p:nvPr/>
              </p:nvSpPr>
              <p:spPr bwMode="auto">
                <a:xfrm>
                  <a:off x="5317744" y="4642191"/>
                  <a:ext cx="302039" cy="28909"/>
                </a:xfrm>
                <a:custGeom>
                  <a:avLst/>
                  <a:gdLst>
                    <a:gd name="T0" fmla="*/ 2147483646 w 9424"/>
                    <a:gd name="T1" fmla="*/ 0 h 902"/>
                    <a:gd name="T2" fmla="*/ 2147483646 w 9424"/>
                    <a:gd name="T3" fmla="*/ 722758300 h 902"/>
                    <a:gd name="T4" fmla="*/ 0 w 9424"/>
                    <a:gd name="T5" fmla="*/ 352424587 h 902"/>
                    <a:gd name="T6" fmla="*/ 0 w 9424"/>
                    <a:gd name="T7" fmla="*/ 493789277 h 902"/>
                    <a:gd name="T8" fmla="*/ 2147483646 w 9424"/>
                    <a:gd name="T9" fmla="*/ 950674484 h 902"/>
                    <a:gd name="T10" fmla="*/ 2147483646 w 9424"/>
                    <a:gd name="T11" fmla="*/ 828271823 h 902"/>
                    <a:gd name="T12" fmla="*/ 2147483646 w 9424"/>
                    <a:gd name="T13" fmla="*/ 0 h 9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424" h="902" extrusionOk="0">
                      <a:moveTo>
                        <a:pt x="7820" y="0"/>
                      </a:moveTo>
                      <a:cubicBezTo>
                        <a:pt x="7486" y="0"/>
                        <a:pt x="7302" y="685"/>
                        <a:pt x="7302" y="685"/>
                      </a:cubicBezTo>
                      <a:lnTo>
                        <a:pt x="0" y="334"/>
                      </a:lnTo>
                      <a:lnTo>
                        <a:pt x="0" y="468"/>
                      </a:lnTo>
                      <a:cubicBezTo>
                        <a:pt x="1914" y="713"/>
                        <a:pt x="5548" y="901"/>
                        <a:pt x="7634" y="901"/>
                      </a:cubicBezTo>
                      <a:cubicBezTo>
                        <a:pt x="8534" y="901"/>
                        <a:pt x="9146" y="866"/>
                        <a:pt x="9207" y="785"/>
                      </a:cubicBezTo>
                      <a:cubicBezTo>
                        <a:pt x="9424" y="535"/>
                        <a:pt x="7820" y="0"/>
                        <a:pt x="7820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6078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5" name="Google Shape;3380;p59"/>
                <p:cNvSpPr>
                  <a:spLocks/>
                </p:cNvSpPr>
                <p:nvPr/>
              </p:nvSpPr>
              <p:spPr bwMode="auto">
                <a:xfrm>
                  <a:off x="5315052" y="4652896"/>
                  <a:ext cx="298321" cy="13205"/>
                </a:xfrm>
                <a:custGeom>
                  <a:avLst/>
                  <a:gdLst>
                    <a:gd name="T0" fmla="*/ 1053899 w 9308"/>
                    <a:gd name="T1" fmla="*/ 0 h 412"/>
                    <a:gd name="T2" fmla="*/ 106567870 w 9308"/>
                    <a:gd name="T3" fmla="*/ 17944249 h 412"/>
                    <a:gd name="T4" fmla="*/ 388278435 w 9308"/>
                    <a:gd name="T5" fmla="*/ 35888530 h 412"/>
                    <a:gd name="T6" fmla="*/ 1446579714 w 9308"/>
                    <a:gd name="T7" fmla="*/ 123467968 h 412"/>
                    <a:gd name="T8" fmla="*/ 2147483646 w 9308"/>
                    <a:gd name="T9" fmla="*/ 317626147 h 412"/>
                    <a:gd name="T10" fmla="*/ 2147483646 w 9308"/>
                    <a:gd name="T11" fmla="*/ 406292434 h 412"/>
                    <a:gd name="T12" fmla="*/ 2147483646 w 9308"/>
                    <a:gd name="T13" fmla="*/ 406292434 h 412"/>
                    <a:gd name="T14" fmla="*/ 2147483646 w 9308"/>
                    <a:gd name="T15" fmla="*/ 388348185 h 412"/>
                    <a:gd name="T16" fmla="*/ 2147483646 w 9308"/>
                    <a:gd name="T17" fmla="*/ 434772349 h 412"/>
                    <a:gd name="T18" fmla="*/ 2147483646 w 9308"/>
                    <a:gd name="T19" fmla="*/ 388348185 h 412"/>
                    <a:gd name="T20" fmla="*/ 2147483646 w 9308"/>
                    <a:gd name="T21" fmla="*/ 332409529 h 412"/>
                    <a:gd name="T22" fmla="*/ 2147483646 w 9308"/>
                    <a:gd name="T23" fmla="*/ 370403936 h 412"/>
                    <a:gd name="T24" fmla="*/ 2147483646 w 9308"/>
                    <a:gd name="T25" fmla="*/ 370403936 h 412"/>
                    <a:gd name="T26" fmla="*/ 2147483646 w 9308"/>
                    <a:gd name="T27" fmla="*/ 352460681 h 412"/>
                    <a:gd name="T28" fmla="*/ 2147483646 w 9308"/>
                    <a:gd name="T29" fmla="*/ 246935936 h 412"/>
                    <a:gd name="T30" fmla="*/ 1446579714 w 9308"/>
                    <a:gd name="T31" fmla="*/ 70689153 h 412"/>
                    <a:gd name="T32" fmla="*/ 388278435 w 9308"/>
                    <a:gd name="T33" fmla="*/ 17944249 h 412"/>
                    <a:gd name="T34" fmla="*/ 106567870 w 9308"/>
                    <a:gd name="T35" fmla="*/ 0 h 412"/>
                    <a:gd name="T36" fmla="*/ 1053899 w 9308"/>
                    <a:gd name="T37" fmla="*/ 0 h 41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9308" h="412" extrusionOk="0">
                      <a:moveTo>
                        <a:pt x="1" y="0"/>
                      </a:moveTo>
                      <a:cubicBezTo>
                        <a:pt x="34" y="0"/>
                        <a:pt x="68" y="17"/>
                        <a:pt x="101" y="17"/>
                      </a:cubicBezTo>
                      <a:cubicBezTo>
                        <a:pt x="185" y="17"/>
                        <a:pt x="268" y="34"/>
                        <a:pt x="368" y="34"/>
                      </a:cubicBezTo>
                      <a:lnTo>
                        <a:pt x="1371" y="117"/>
                      </a:lnTo>
                      <a:cubicBezTo>
                        <a:pt x="2206" y="184"/>
                        <a:pt x="3359" y="251"/>
                        <a:pt x="4646" y="301"/>
                      </a:cubicBezTo>
                      <a:cubicBezTo>
                        <a:pt x="5932" y="351"/>
                        <a:pt x="7102" y="368"/>
                        <a:pt x="7937" y="385"/>
                      </a:cubicBezTo>
                      <a:lnTo>
                        <a:pt x="8940" y="385"/>
                      </a:lnTo>
                      <a:cubicBezTo>
                        <a:pt x="9040" y="368"/>
                        <a:pt x="9124" y="368"/>
                        <a:pt x="9207" y="368"/>
                      </a:cubicBezTo>
                      <a:cubicBezTo>
                        <a:pt x="9215" y="399"/>
                        <a:pt x="9237" y="412"/>
                        <a:pt x="9259" y="412"/>
                      </a:cubicBezTo>
                      <a:cubicBezTo>
                        <a:pt x="9283" y="412"/>
                        <a:pt x="9307" y="395"/>
                        <a:pt x="9307" y="368"/>
                      </a:cubicBezTo>
                      <a:cubicBezTo>
                        <a:pt x="9307" y="332"/>
                        <a:pt x="9283" y="315"/>
                        <a:pt x="9259" y="315"/>
                      </a:cubicBezTo>
                      <a:cubicBezTo>
                        <a:pt x="9237" y="315"/>
                        <a:pt x="9215" y="328"/>
                        <a:pt x="9207" y="351"/>
                      </a:cubicBezTo>
                      <a:lnTo>
                        <a:pt x="8940" y="351"/>
                      </a:lnTo>
                      <a:lnTo>
                        <a:pt x="7937" y="334"/>
                      </a:lnTo>
                      <a:cubicBezTo>
                        <a:pt x="7102" y="318"/>
                        <a:pt x="5932" y="284"/>
                        <a:pt x="4646" y="234"/>
                      </a:cubicBezTo>
                      <a:cubicBezTo>
                        <a:pt x="3376" y="184"/>
                        <a:pt x="2206" y="134"/>
                        <a:pt x="1371" y="67"/>
                      </a:cubicBezTo>
                      <a:lnTo>
                        <a:pt x="368" y="17"/>
                      </a:lnTo>
                      <a:lnTo>
                        <a:pt x="10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6" name="Google Shape;3381;p59"/>
                <p:cNvSpPr>
                  <a:spLocks/>
                </p:cNvSpPr>
                <p:nvPr/>
              </p:nvSpPr>
              <p:spPr bwMode="auto">
                <a:xfrm>
                  <a:off x="5551228" y="4640044"/>
                  <a:ext cx="18236" cy="26794"/>
                </a:xfrm>
                <a:custGeom>
                  <a:avLst/>
                  <a:gdLst>
                    <a:gd name="T0" fmla="*/ 599265022 w 569"/>
                    <a:gd name="T1" fmla="*/ 0 h 836"/>
                    <a:gd name="T2" fmla="*/ 599265022 w 569"/>
                    <a:gd name="T3" fmla="*/ 0 h 836"/>
                    <a:gd name="T4" fmla="*/ 17941275 w 569"/>
                    <a:gd name="T5" fmla="*/ 882127420 h 836"/>
                    <a:gd name="T6" fmla="*/ 599265022 w 569"/>
                    <a:gd name="T7" fmla="*/ 0 h 83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69" h="836" extrusionOk="0">
                      <a:moveTo>
                        <a:pt x="568" y="0"/>
                      </a:moveTo>
                      <a:lnTo>
                        <a:pt x="568" y="0"/>
                      </a:lnTo>
                      <a:cubicBezTo>
                        <a:pt x="234" y="134"/>
                        <a:pt x="0" y="468"/>
                        <a:pt x="17" y="836"/>
                      </a:cubicBezTo>
                      <a:cubicBezTo>
                        <a:pt x="84" y="502"/>
                        <a:pt x="284" y="201"/>
                        <a:pt x="56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7" name="Google Shape;3382;p59"/>
                <p:cNvSpPr>
                  <a:spLocks/>
                </p:cNvSpPr>
                <p:nvPr/>
              </p:nvSpPr>
              <p:spPr bwMode="auto">
                <a:xfrm>
                  <a:off x="5500333" y="4624436"/>
                  <a:ext cx="10769" cy="14070"/>
                </a:xfrm>
                <a:custGeom>
                  <a:avLst/>
                  <a:gdLst>
                    <a:gd name="T0" fmla="*/ 330290743 w 336"/>
                    <a:gd name="T1" fmla="*/ 1053904 h 439"/>
                    <a:gd name="T2" fmla="*/ 142460825 w 336"/>
                    <a:gd name="T3" fmla="*/ 214191744 h 439"/>
                    <a:gd name="T4" fmla="*/ 18996772 w 336"/>
                    <a:gd name="T5" fmla="*/ 461108322 h 439"/>
                    <a:gd name="T6" fmla="*/ 23211522 w 336"/>
                    <a:gd name="T7" fmla="*/ 463215136 h 439"/>
                    <a:gd name="T8" fmla="*/ 212094365 w 336"/>
                    <a:gd name="T9" fmla="*/ 250077295 h 439"/>
                    <a:gd name="T10" fmla="*/ 335558418 w 336"/>
                    <a:gd name="T11" fmla="*/ 3160718 h 439"/>
                    <a:gd name="T12" fmla="*/ 330290743 w 336"/>
                    <a:gd name="T13" fmla="*/ 1053904 h 4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36" h="439" extrusionOk="0">
                      <a:moveTo>
                        <a:pt x="313" y="1"/>
                      </a:moveTo>
                      <a:cubicBezTo>
                        <a:pt x="287" y="1"/>
                        <a:pt x="211" y="81"/>
                        <a:pt x="135" y="203"/>
                      </a:cubicBezTo>
                      <a:cubicBezTo>
                        <a:pt x="51" y="320"/>
                        <a:pt x="1" y="437"/>
                        <a:pt x="18" y="437"/>
                      </a:cubicBezTo>
                      <a:cubicBezTo>
                        <a:pt x="19" y="438"/>
                        <a:pt x="20" y="439"/>
                        <a:pt x="22" y="439"/>
                      </a:cubicBezTo>
                      <a:cubicBezTo>
                        <a:pt x="47" y="439"/>
                        <a:pt x="124" y="345"/>
                        <a:pt x="201" y="237"/>
                      </a:cubicBezTo>
                      <a:cubicBezTo>
                        <a:pt x="285" y="120"/>
                        <a:pt x="335" y="3"/>
                        <a:pt x="318" y="3"/>
                      </a:cubicBezTo>
                      <a:cubicBezTo>
                        <a:pt x="317" y="1"/>
                        <a:pt x="315" y="1"/>
                        <a:pt x="313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8" name="Google Shape;3383;p59"/>
                <p:cNvSpPr>
                  <a:spLocks/>
                </p:cNvSpPr>
                <p:nvPr/>
              </p:nvSpPr>
              <p:spPr bwMode="auto">
                <a:xfrm>
                  <a:off x="5486423" y="4621199"/>
                  <a:ext cx="12339" cy="9327"/>
                </a:xfrm>
                <a:custGeom>
                  <a:avLst/>
                  <a:gdLst>
                    <a:gd name="T0" fmla="*/ 377721981 w 385"/>
                    <a:gd name="T1" fmla="*/ 0 h 291"/>
                    <a:gd name="T2" fmla="*/ 177240729 w 385"/>
                    <a:gd name="T3" fmla="*/ 126635467 h 291"/>
                    <a:gd name="T4" fmla="*/ 17941419 w 385"/>
                    <a:gd name="T5" fmla="*/ 302891665 h 291"/>
                    <a:gd name="T6" fmla="*/ 28475976 w 385"/>
                    <a:gd name="T7" fmla="*/ 307106699 h 291"/>
                    <a:gd name="T8" fmla="*/ 230011107 w 385"/>
                    <a:gd name="T9" fmla="*/ 180471200 h 291"/>
                    <a:gd name="T10" fmla="*/ 388256538 w 385"/>
                    <a:gd name="T11" fmla="*/ 3161020 h 291"/>
                    <a:gd name="T12" fmla="*/ 377721981 w 385"/>
                    <a:gd name="T13" fmla="*/ 0 h 29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" h="291" extrusionOk="0">
                      <a:moveTo>
                        <a:pt x="358" y="0"/>
                      </a:moveTo>
                      <a:cubicBezTo>
                        <a:pt x="330" y="0"/>
                        <a:pt x="255" y="48"/>
                        <a:pt x="168" y="120"/>
                      </a:cubicBezTo>
                      <a:cubicBezTo>
                        <a:pt x="67" y="204"/>
                        <a:pt x="0" y="271"/>
                        <a:pt x="17" y="287"/>
                      </a:cubicBezTo>
                      <a:cubicBezTo>
                        <a:pt x="19" y="290"/>
                        <a:pt x="23" y="291"/>
                        <a:pt x="27" y="291"/>
                      </a:cubicBezTo>
                      <a:cubicBezTo>
                        <a:pt x="56" y="291"/>
                        <a:pt x="130" y="243"/>
                        <a:pt x="218" y="171"/>
                      </a:cubicBezTo>
                      <a:cubicBezTo>
                        <a:pt x="318" y="87"/>
                        <a:pt x="385" y="3"/>
                        <a:pt x="368" y="3"/>
                      </a:cubicBezTo>
                      <a:cubicBezTo>
                        <a:pt x="366" y="1"/>
                        <a:pt x="363" y="0"/>
                        <a:pt x="35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59" name="Google Shape;3384;p59"/>
                <p:cNvSpPr>
                  <a:spLocks/>
                </p:cNvSpPr>
                <p:nvPr/>
              </p:nvSpPr>
              <p:spPr bwMode="auto">
                <a:xfrm>
                  <a:off x="5475718" y="4601488"/>
                  <a:ext cx="20897" cy="3814"/>
                </a:xfrm>
                <a:custGeom>
                  <a:avLst/>
                  <a:gdLst>
                    <a:gd name="T0" fmla="*/ 0 w 652"/>
                    <a:gd name="T1" fmla="*/ 0 h 119"/>
                    <a:gd name="T2" fmla="*/ 0 w 652"/>
                    <a:gd name="T3" fmla="*/ 17942626 h 119"/>
                    <a:gd name="T4" fmla="*/ 440025212 w 652"/>
                    <a:gd name="T5" fmla="*/ 125568514 h 119"/>
                    <a:gd name="T6" fmla="*/ 688007540 w 652"/>
                    <a:gd name="T7" fmla="*/ 88629347 h 119"/>
                    <a:gd name="T8" fmla="*/ 352448738 w 652"/>
                    <a:gd name="T9" fmla="*/ 52775953 h 119"/>
                    <a:gd name="T10" fmla="*/ 0 w 652"/>
                    <a:gd name="T11" fmla="*/ 0 h 11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2" h="119" extrusionOk="0">
                      <a:moveTo>
                        <a:pt x="0" y="0"/>
                      </a:moveTo>
                      <a:lnTo>
                        <a:pt x="0" y="17"/>
                      </a:lnTo>
                      <a:cubicBezTo>
                        <a:pt x="130" y="82"/>
                        <a:pt x="273" y="119"/>
                        <a:pt x="417" y="119"/>
                      </a:cubicBezTo>
                      <a:cubicBezTo>
                        <a:pt x="496" y="119"/>
                        <a:pt x="575" y="107"/>
                        <a:pt x="652" y="84"/>
                      </a:cubicBezTo>
                      <a:cubicBezTo>
                        <a:pt x="552" y="67"/>
                        <a:pt x="435" y="50"/>
                        <a:pt x="334" y="50"/>
                      </a:cubicBezTo>
                      <a:cubicBezTo>
                        <a:pt x="218" y="17"/>
                        <a:pt x="117" y="17"/>
                        <a:pt x="0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0" name="Google Shape;3385;p59"/>
                <p:cNvSpPr>
                  <a:spLocks/>
                </p:cNvSpPr>
                <p:nvPr/>
              </p:nvSpPr>
              <p:spPr bwMode="auto">
                <a:xfrm>
                  <a:off x="5507320" y="4608539"/>
                  <a:ext cx="33749" cy="18140"/>
                </a:xfrm>
                <a:custGeom>
                  <a:avLst/>
                  <a:gdLst>
                    <a:gd name="T0" fmla="*/ 710146522 w 1053"/>
                    <a:gd name="T1" fmla="*/ 67518875 h 566"/>
                    <a:gd name="T2" fmla="*/ 1005595620 w 1053"/>
                    <a:gd name="T3" fmla="*/ 138199366 h 566"/>
                    <a:gd name="T4" fmla="*/ 969709536 w 1053"/>
                    <a:gd name="T5" fmla="*/ 279591179 h 566"/>
                    <a:gd name="T6" fmla="*/ 758674635 w 1053"/>
                    <a:gd name="T7" fmla="*/ 367159337 h 566"/>
                    <a:gd name="T8" fmla="*/ 370381974 w 1053"/>
                    <a:gd name="T9" fmla="*/ 455780352 h 566"/>
                    <a:gd name="T10" fmla="*/ 98143021 w 1053"/>
                    <a:gd name="T11" fmla="*/ 480074940 h 566"/>
                    <a:gd name="T12" fmla="*/ 98143021 w 1053"/>
                    <a:gd name="T13" fmla="*/ 480074940 h 566"/>
                    <a:gd name="T14" fmla="*/ 228978472 w 1053"/>
                    <a:gd name="T15" fmla="*/ 279591179 h 566"/>
                    <a:gd name="T16" fmla="*/ 564528305 w 1053"/>
                    <a:gd name="T17" fmla="*/ 85460424 h 566"/>
                    <a:gd name="T18" fmla="*/ 710146522 w 1053"/>
                    <a:gd name="T19" fmla="*/ 67518875 h 566"/>
                    <a:gd name="T20" fmla="*/ 717520951 w 1053"/>
                    <a:gd name="T21" fmla="*/ 1053883 h 566"/>
                    <a:gd name="T22" fmla="*/ 194146331 w 1053"/>
                    <a:gd name="T23" fmla="*/ 243708048 h 566"/>
                    <a:gd name="T24" fmla="*/ 72792170 w 1053"/>
                    <a:gd name="T25" fmla="*/ 481128822 h 566"/>
                    <a:gd name="T26" fmla="*/ 72792170 w 1053"/>
                    <a:gd name="T27" fmla="*/ 481128822 h 566"/>
                    <a:gd name="T28" fmla="*/ 0 w 1053"/>
                    <a:gd name="T29" fmla="*/ 490609568 h 566"/>
                    <a:gd name="T30" fmla="*/ 68578481 w 1053"/>
                    <a:gd name="T31" fmla="*/ 500090347 h 566"/>
                    <a:gd name="T32" fmla="*/ 68578481 w 1053"/>
                    <a:gd name="T33" fmla="*/ 500090347 h 566"/>
                    <a:gd name="T34" fmla="*/ 52775680 w 1053"/>
                    <a:gd name="T35" fmla="*/ 597172165 h 566"/>
                    <a:gd name="T36" fmla="*/ 87574937 w 1053"/>
                    <a:gd name="T37" fmla="*/ 503283820 h 566"/>
                    <a:gd name="T38" fmla="*/ 87574937 w 1053"/>
                    <a:gd name="T39" fmla="*/ 503283820 h 566"/>
                    <a:gd name="T40" fmla="*/ 261670868 w 1053"/>
                    <a:gd name="T41" fmla="*/ 515925188 h 566"/>
                    <a:gd name="T42" fmla="*/ 370381974 w 1053"/>
                    <a:gd name="T43" fmla="*/ 508551150 h 566"/>
                    <a:gd name="T44" fmla="*/ 775564231 w 1053"/>
                    <a:gd name="T45" fmla="*/ 437871685 h 566"/>
                    <a:gd name="T46" fmla="*/ 1005595620 w 1053"/>
                    <a:gd name="T47" fmla="*/ 350270644 h 566"/>
                    <a:gd name="T48" fmla="*/ 1093170558 w 1053"/>
                    <a:gd name="T49" fmla="*/ 226853263 h 566"/>
                    <a:gd name="T50" fmla="*/ 1040428755 w 1053"/>
                    <a:gd name="T51" fmla="*/ 85460424 h 566"/>
                    <a:gd name="T52" fmla="*/ 717520951 w 1053"/>
                    <a:gd name="T53" fmla="*/ 1053883 h 56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1053" h="566" extrusionOk="0">
                      <a:moveTo>
                        <a:pt x="673" y="64"/>
                      </a:moveTo>
                      <a:cubicBezTo>
                        <a:pt x="767" y="64"/>
                        <a:pt x="863" y="87"/>
                        <a:pt x="953" y="131"/>
                      </a:cubicBezTo>
                      <a:cubicBezTo>
                        <a:pt x="1003" y="181"/>
                        <a:pt x="986" y="231"/>
                        <a:pt x="919" y="265"/>
                      </a:cubicBezTo>
                      <a:cubicBezTo>
                        <a:pt x="852" y="298"/>
                        <a:pt x="785" y="332"/>
                        <a:pt x="719" y="348"/>
                      </a:cubicBezTo>
                      <a:cubicBezTo>
                        <a:pt x="602" y="382"/>
                        <a:pt x="468" y="415"/>
                        <a:pt x="351" y="432"/>
                      </a:cubicBezTo>
                      <a:cubicBezTo>
                        <a:pt x="242" y="449"/>
                        <a:pt x="154" y="453"/>
                        <a:pt x="93" y="455"/>
                      </a:cubicBezTo>
                      <a:cubicBezTo>
                        <a:pt x="128" y="384"/>
                        <a:pt x="173" y="321"/>
                        <a:pt x="217" y="265"/>
                      </a:cubicBezTo>
                      <a:cubicBezTo>
                        <a:pt x="301" y="181"/>
                        <a:pt x="418" y="114"/>
                        <a:pt x="535" y="81"/>
                      </a:cubicBezTo>
                      <a:cubicBezTo>
                        <a:pt x="579" y="70"/>
                        <a:pt x="626" y="64"/>
                        <a:pt x="673" y="64"/>
                      </a:cubicBezTo>
                      <a:close/>
                      <a:moveTo>
                        <a:pt x="680" y="1"/>
                      </a:moveTo>
                      <a:cubicBezTo>
                        <a:pt x="495" y="1"/>
                        <a:pt x="312" y="82"/>
                        <a:pt x="184" y="231"/>
                      </a:cubicBezTo>
                      <a:cubicBezTo>
                        <a:pt x="136" y="296"/>
                        <a:pt x="88" y="375"/>
                        <a:pt x="69" y="456"/>
                      </a:cubicBezTo>
                      <a:cubicBezTo>
                        <a:pt x="24" y="457"/>
                        <a:pt x="0" y="458"/>
                        <a:pt x="0" y="465"/>
                      </a:cubicBezTo>
                      <a:cubicBezTo>
                        <a:pt x="22" y="468"/>
                        <a:pt x="43" y="471"/>
                        <a:pt x="65" y="474"/>
                      </a:cubicBezTo>
                      <a:cubicBezTo>
                        <a:pt x="50" y="535"/>
                        <a:pt x="50" y="566"/>
                        <a:pt x="50" y="566"/>
                      </a:cubicBezTo>
                      <a:cubicBezTo>
                        <a:pt x="59" y="535"/>
                        <a:pt x="70" y="505"/>
                        <a:pt x="83" y="477"/>
                      </a:cubicBezTo>
                      <a:cubicBezTo>
                        <a:pt x="138" y="484"/>
                        <a:pt x="193" y="489"/>
                        <a:pt x="248" y="489"/>
                      </a:cubicBezTo>
                      <a:cubicBezTo>
                        <a:pt x="282" y="489"/>
                        <a:pt x="317" y="487"/>
                        <a:pt x="351" y="482"/>
                      </a:cubicBezTo>
                      <a:cubicBezTo>
                        <a:pt x="485" y="465"/>
                        <a:pt x="602" y="449"/>
                        <a:pt x="735" y="415"/>
                      </a:cubicBezTo>
                      <a:cubicBezTo>
                        <a:pt x="802" y="382"/>
                        <a:pt x="886" y="365"/>
                        <a:pt x="953" y="332"/>
                      </a:cubicBezTo>
                      <a:cubicBezTo>
                        <a:pt x="986" y="298"/>
                        <a:pt x="1019" y="265"/>
                        <a:pt x="1036" y="215"/>
                      </a:cubicBezTo>
                      <a:cubicBezTo>
                        <a:pt x="1053" y="165"/>
                        <a:pt x="1036" y="114"/>
                        <a:pt x="986" y="81"/>
                      </a:cubicBezTo>
                      <a:cubicBezTo>
                        <a:pt x="889" y="27"/>
                        <a:pt x="784" y="1"/>
                        <a:pt x="680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1" name="Google Shape;3386;p59"/>
                <p:cNvSpPr>
                  <a:spLocks/>
                </p:cNvSpPr>
                <p:nvPr/>
              </p:nvSpPr>
              <p:spPr bwMode="auto">
                <a:xfrm>
                  <a:off x="5496070" y="4602001"/>
                  <a:ext cx="16089" cy="21986"/>
                </a:xfrm>
                <a:custGeom>
                  <a:avLst/>
                  <a:gdLst>
                    <a:gd name="T0" fmla="*/ 123454839 w 502"/>
                    <a:gd name="T1" fmla="*/ 1053886 h 686"/>
                    <a:gd name="T2" fmla="*/ 0 w 502"/>
                    <a:gd name="T3" fmla="*/ 159302447 h 686"/>
                    <a:gd name="T4" fmla="*/ 70681958 w 502"/>
                    <a:gd name="T5" fmla="*/ 335525526 h 686"/>
                    <a:gd name="T6" fmla="*/ 228966758 w 502"/>
                    <a:gd name="T7" fmla="*/ 565540686 h 686"/>
                    <a:gd name="T8" fmla="*/ 441045481 w 502"/>
                    <a:gd name="T9" fmla="*/ 723790273 h 686"/>
                    <a:gd name="T10" fmla="*/ 264818754 w 502"/>
                    <a:gd name="T11" fmla="*/ 529657387 h 686"/>
                    <a:gd name="T12" fmla="*/ 123454839 w 502"/>
                    <a:gd name="T13" fmla="*/ 300696080 h 686"/>
                    <a:gd name="T14" fmla="*/ 141396766 w 502"/>
                    <a:gd name="T15" fmla="*/ 71733748 h 686"/>
                    <a:gd name="T16" fmla="*/ 161445455 w 502"/>
                    <a:gd name="T17" fmla="*/ 69627034 h 686"/>
                    <a:gd name="T18" fmla="*/ 370330673 w 502"/>
                    <a:gd name="T19" fmla="*/ 230015192 h 686"/>
                    <a:gd name="T20" fmla="*/ 475843585 w 502"/>
                    <a:gd name="T21" fmla="*/ 476886275 h 686"/>
                    <a:gd name="T22" fmla="*/ 475843585 w 502"/>
                    <a:gd name="T23" fmla="*/ 723790273 h 686"/>
                    <a:gd name="T24" fmla="*/ 528616498 w 502"/>
                    <a:gd name="T25" fmla="*/ 476886275 h 686"/>
                    <a:gd name="T26" fmla="*/ 423103554 w 502"/>
                    <a:gd name="T27" fmla="*/ 195185747 h 686"/>
                    <a:gd name="T28" fmla="*/ 123454839 w 502"/>
                    <a:gd name="T29" fmla="*/ 1053886 h 6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02" h="686" extrusionOk="0">
                      <a:moveTo>
                        <a:pt x="117" y="1"/>
                      </a:moveTo>
                      <a:cubicBezTo>
                        <a:pt x="50" y="1"/>
                        <a:pt x="0" y="84"/>
                        <a:pt x="0" y="151"/>
                      </a:cubicBezTo>
                      <a:cubicBezTo>
                        <a:pt x="17" y="218"/>
                        <a:pt x="34" y="268"/>
                        <a:pt x="67" y="318"/>
                      </a:cubicBezTo>
                      <a:cubicBezTo>
                        <a:pt x="100" y="385"/>
                        <a:pt x="151" y="469"/>
                        <a:pt x="217" y="536"/>
                      </a:cubicBezTo>
                      <a:cubicBezTo>
                        <a:pt x="268" y="602"/>
                        <a:pt x="334" y="653"/>
                        <a:pt x="418" y="686"/>
                      </a:cubicBezTo>
                      <a:cubicBezTo>
                        <a:pt x="418" y="669"/>
                        <a:pt x="351" y="619"/>
                        <a:pt x="251" y="502"/>
                      </a:cubicBezTo>
                      <a:cubicBezTo>
                        <a:pt x="201" y="435"/>
                        <a:pt x="151" y="369"/>
                        <a:pt x="117" y="285"/>
                      </a:cubicBezTo>
                      <a:cubicBezTo>
                        <a:pt x="67" y="201"/>
                        <a:pt x="34" y="68"/>
                        <a:pt x="134" y="68"/>
                      </a:cubicBezTo>
                      <a:cubicBezTo>
                        <a:pt x="140" y="67"/>
                        <a:pt x="146" y="66"/>
                        <a:pt x="153" y="66"/>
                      </a:cubicBezTo>
                      <a:cubicBezTo>
                        <a:pt x="230" y="66"/>
                        <a:pt x="305" y="156"/>
                        <a:pt x="351" y="218"/>
                      </a:cubicBezTo>
                      <a:cubicBezTo>
                        <a:pt x="401" y="285"/>
                        <a:pt x="435" y="369"/>
                        <a:pt x="451" y="452"/>
                      </a:cubicBezTo>
                      <a:cubicBezTo>
                        <a:pt x="451" y="536"/>
                        <a:pt x="451" y="619"/>
                        <a:pt x="451" y="686"/>
                      </a:cubicBezTo>
                      <a:cubicBezTo>
                        <a:pt x="485" y="619"/>
                        <a:pt x="501" y="536"/>
                        <a:pt x="501" y="452"/>
                      </a:cubicBezTo>
                      <a:cubicBezTo>
                        <a:pt x="485" y="352"/>
                        <a:pt x="451" y="268"/>
                        <a:pt x="401" y="185"/>
                      </a:cubicBezTo>
                      <a:cubicBezTo>
                        <a:pt x="351" y="84"/>
                        <a:pt x="251" y="1"/>
                        <a:pt x="11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2" name="Google Shape;3387;p59"/>
                <p:cNvSpPr>
                  <a:spLocks/>
                </p:cNvSpPr>
                <p:nvPr/>
              </p:nvSpPr>
              <p:spPr bwMode="auto">
                <a:xfrm>
                  <a:off x="5320404" y="4604148"/>
                  <a:ext cx="61087" cy="53043"/>
                </a:xfrm>
                <a:custGeom>
                  <a:avLst/>
                  <a:gdLst>
                    <a:gd name="T0" fmla="*/ 124509087 w 1906"/>
                    <a:gd name="T1" fmla="*/ 1053905 h 1655"/>
                    <a:gd name="T2" fmla="*/ 1053895 w 1906"/>
                    <a:gd name="T3" fmla="*/ 35885657 h 1655"/>
                    <a:gd name="T4" fmla="*/ 18995878 w 1906"/>
                    <a:gd name="T5" fmla="*/ 35885657 h 1655"/>
                    <a:gd name="T6" fmla="*/ 130829380 w 1906"/>
                    <a:gd name="T7" fmla="*/ 31670998 h 1655"/>
                    <a:gd name="T8" fmla="*/ 442100529 w 1906"/>
                    <a:gd name="T9" fmla="*/ 53827972 h 1655"/>
                    <a:gd name="T10" fmla="*/ 1904499976 w 1906"/>
                    <a:gd name="T11" fmla="*/ 1323180775 h 1655"/>
                    <a:gd name="T12" fmla="*/ 1993125131 w 1906"/>
                    <a:gd name="T13" fmla="*/ 1746297703 h 1655"/>
                    <a:gd name="T14" fmla="*/ 2011067081 w 1906"/>
                    <a:gd name="T15" fmla="*/ 1622839111 h 1655"/>
                    <a:gd name="T16" fmla="*/ 1957240140 w 1906"/>
                    <a:gd name="T17" fmla="*/ 1305237434 h 1655"/>
                    <a:gd name="T18" fmla="*/ 442100529 w 1906"/>
                    <a:gd name="T19" fmla="*/ 17942316 h 1655"/>
                    <a:gd name="T20" fmla="*/ 124509087 w 1906"/>
                    <a:gd name="T21" fmla="*/ 1053905 h 16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06" h="1655" extrusionOk="0">
                      <a:moveTo>
                        <a:pt x="118" y="1"/>
                      </a:moveTo>
                      <a:cubicBezTo>
                        <a:pt x="84" y="1"/>
                        <a:pt x="51" y="17"/>
                        <a:pt x="1" y="34"/>
                      </a:cubicBezTo>
                      <a:lnTo>
                        <a:pt x="18" y="34"/>
                      </a:lnTo>
                      <a:cubicBezTo>
                        <a:pt x="18" y="34"/>
                        <a:pt x="55" y="30"/>
                        <a:pt x="124" y="30"/>
                      </a:cubicBezTo>
                      <a:cubicBezTo>
                        <a:pt x="193" y="30"/>
                        <a:pt x="293" y="34"/>
                        <a:pt x="419" y="51"/>
                      </a:cubicBezTo>
                      <a:cubicBezTo>
                        <a:pt x="1070" y="151"/>
                        <a:pt x="1605" y="619"/>
                        <a:pt x="1805" y="1254"/>
                      </a:cubicBezTo>
                      <a:cubicBezTo>
                        <a:pt x="1872" y="1488"/>
                        <a:pt x="1872" y="1655"/>
                        <a:pt x="1889" y="1655"/>
                      </a:cubicBezTo>
                      <a:cubicBezTo>
                        <a:pt x="1906" y="1622"/>
                        <a:pt x="1906" y="1571"/>
                        <a:pt x="1906" y="1538"/>
                      </a:cubicBezTo>
                      <a:cubicBezTo>
                        <a:pt x="1889" y="1438"/>
                        <a:pt x="1872" y="1337"/>
                        <a:pt x="1855" y="1237"/>
                      </a:cubicBezTo>
                      <a:cubicBezTo>
                        <a:pt x="1672" y="569"/>
                        <a:pt x="1104" y="84"/>
                        <a:pt x="419" y="17"/>
                      </a:cubicBezTo>
                      <a:cubicBezTo>
                        <a:pt x="318" y="1"/>
                        <a:pt x="218" y="1"/>
                        <a:pt x="11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3" name="Google Shape;3388;p59"/>
                <p:cNvSpPr>
                  <a:spLocks/>
                </p:cNvSpPr>
                <p:nvPr/>
              </p:nvSpPr>
              <p:spPr bwMode="auto">
                <a:xfrm>
                  <a:off x="5403958" y="4641550"/>
                  <a:ext cx="51440" cy="3878"/>
                </a:xfrm>
                <a:custGeom>
                  <a:avLst/>
                  <a:gdLst>
                    <a:gd name="T0" fmla="*/ 22156538 w 1605"/>
                    <a:gd name="T1" fmla="*/ 0 h 121"/>
                    <a:gd name="T2" fmla="*/ 0 w 1605"/>
                    <a:gd name="T3" fmla="*/ 3160634 h 121"/>
                    <a:gd name="T4" fmla="*/ 1112116679 w 1605"/>
                    <a:gd name="T5" fmla="*/ 127665651 h 121"/>
                    <a:gd name="T6" fmla="*/ 1692420870 w 1605"/>
                    <a:gd name="T7" fmla="*/ 91782293 h 121"/>
                    <a:gd name="T8" fmla="*/ 846210435 w 1605"/>
                    <a:gd name="T9" fmla="*/ 55931785 h 121"/>
                    <a:gd name="T10" fmla="*/ 22156538 w 1605"/>
                    <a:gd name="T11" fmla="*/ 0 h 1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605" h="121" extrusionOk="0">
                      <a:moveTo>
                        <a:pt x="21" y="0"/>
                      </a:moveTo>
                      <a:cubicBezTo>
                        <a:pt x="8" y="0"/>
                        <a:pt x="0" y="1"/>
                        <a:pt x="0" y="3"/>
                      </a:cubicBezTo>
                      <a:cubicBezTo>
                        <a:pt x="352" y="80"/>
                        <a:pt x="703" y="121"/>
                        <a:pt x="1054" y="121"/>
                      </a:cubicBezTo>
                      <a:cubicBezTo>
                        <a:pt x="1237" y="121"/>
                        <a:pt x="1421" y="110"/>
                        <a:pt x="1604" y="87"/>
                      </a:cubicBezTo>
                      <a:cubicBezTo>
                        <a:pt x="1604" y="70"/>
                        <a:pt x="1237" y="70"/>
                        <a:pt x="802" y="53"/>
                      </a:cubicBezTo>
                      <a:cubicBezTo>
                        <a:pt x="429" y="39"/>
                        <a:pt x="104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4" name="Google Shape;3389;p59"/>
                <p:cNvSpPr>
                  <a:spLocks/>
                </p:cNvSpPr>
                <p:nvPr/>
              </p:nvSpPr>
              <p:spPr bwMode="auto">
                <a:xfrm>
                  <a:off x="5369152" y="4640461"/>
                  <a:ext cx="5929" cy="10320"/>
                </a:xfrm>
                <a:custGeom>
                  <a:avLst/>
                  <a:gdLst>
                    <a:gd name="T0" fmla="*/ 27420920 w 185"/>
                    <a:gd name="T1" fmla="*/ 1053890 h 322"/>
                    <a:gd name="T2" fmla="*/ 17940641 w 185"/>
                    <a:gd name="T3" fmla="*/ 4213509 h 322"/>
                    <a:gd name="T4" fmla="*/ 70673776 w 185"/>
                    <a:gd name="T5" fmla="*/ 162497214 h 322"/>
                    <a:gd name="T6" fmla="*/ 159288226 w 185"/>
                    <a:gd name="T7" fmla="*/ 338689837 h 322"/>
                    <a:gd name="T8" fmla="*/ 141381460 w 185"/>
                    <a:gd name="T9" fmla="*/ 145609303 h 322"/>
                    <a:gd name="T10" fmla="*/ 27420920 w 185"/>
                    <a:gd name="T11" fmla="*/ 1053890 h 3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5" h="322" extrusionOk="0">
                      <a:moveTo>
                        <a:pt x="26" y="1"/>
                      </a:moveTo>
                      <a:cubicBezTo>
                        <a:pt x="22" y="1"/>
                        <a:pt x="19" y="2"/>
                        <a:pt x="17" y="4"/>
                      </a:cubicBezTo>
                      <a:cubicBezTo>
                        <a:pt x="0" y="4"/>
                        <a:pt x="34" y="71"/>
                        <a:pt x="67" y="154"/>
                      </a:cubicBezTo>
                      <a:cubicBezTo>
                        <a:pt x="101" y="238"/>
                        <a:pt x="117" y="321"/>
                        <a:pt x="151" y="321"/>
                      </a:cubicBezTo>
                      <a:cubicBezTo>
                        <a:pt x="167" y="321"/>
                        <a:pt x="184" y="238"/>
                        <a:pt x="134" y="138"/>
                      </a:cubicBezTo>
                      <a:cubicBezTo>
                        <a:pt x="105" y="50"/>
                        <a:pt x="50" y="1"/>
                        <a:pt x="26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5" name="Google Shape;3390;p59"/>
                <p:cNvSpPr>
                  <a:spLocks/>
                </p:cNvSpPr>
                <p:nvPr/>
              </p:nvSpPr>
              <p:spPr bwMode="auto">
                <a:xfrm>
                  <a:off x="5356845" y="4623827"/>
                  <a:ext cx="6987" cy="7147"/>
                </a:xfrm>
                <a:custGeom>
                  <a:avLst/>
                  <a:gdLst>
                    <a:gd name="T0" fmla="*/ 29531902 w 218"/>
                    <a:gd name="T1" fmla="*/ 1053878 h 223"/>
                    <a:gd name="T2" fmla="*/ 17943674 w 218"/>
                    <a:gd name="T3" fmla="*/ 5267275 h 223"/>
                    <a:gd name="T4" fmla="*/ 88629582 w 218"/>
                    <a:gd name="T5" fmla="*/ 128716412 h 223"/>
                    <a:gd name="T6" fmla="*/ 228981297 w 218"/>
                    <a:gd name="T7" fmla="*/ 234224176 h 223"/>
                    <a:gd name="T8" fmla="*/ 141405662 w 218"/>
                    <a:gd name="T9" fmla="*/ 93887511 h 223"/>
                    <a:gd name="T10" fmla="*/ 29531902 w 218"/>
                    <a:gd name="T11" fmla="*/ 1053878 h 2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8" h="223" extrusionOk="0">
                      <a:moveTo>
                        <a:pt x="28" y="1"/>
                      </a:moveTo>
                      <a:cubicBezTo>
                        <a:pt x="23" y="1"/>
                        <a:pt x="20" y="2"/>
                        <a:pt x="17" y="5"/>
                      </a:cubicBezTo>
                      <a:cubicBezTo>
                        <a:pt x="0" y="5"/>
                        <a:pt x="33" y="72"/>
                        <a:pt x="84" y="122"/>
                      </a:cubicBezTo>
                      <a:cubicBezTo>
                        <a:pt x="150" y="189"/>
                        <a:pt x="201" y="222"/>
                        <a:pt x="217" y="222"/>
                      </a:cubicBezTo>
                      <a:cubicBezTo>
                        <a:pt x="217" y="205"/>
                        <a:pt x="184" y="139"/>
                        <a:pt x="134" y="89"/>
                      </a:cubicBezTo>
                      <a:cubicBezTo>
                        <a:pt x="92" y="33"/>
                        <a:pt x="51" y="1"/>
                        <a:pt x="2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6" name="Google Shape;3391;p59"/>
                <p:cNvSpPr>
                  <a:spLocks/>
                </p:cNvSpPr>
                <p:nvPr/>
              </p:nvSpPr>
              <p:spPr bwMode="auto">
                <a:xfrm>
                  <a:off x="5338833" y="4614789"/>
                  <a:ext cx="10544" cy="4551"/>
                </a:xfrm>
                <a:custGeom>
                  <a:avLst/>
                  <a:gdLst>
                    <a:gd name="T0" fmla="*/ 77027445 w 329"/>
                    <a:gd name="T1" fmla="*/ 0 h 142"/>
                    <a:gd name="T2" fmla="*/ 11619744 w 329"/>
                    <a:gd name="T3" fmla="*/ 21101929 h 142"/>
                    <a:gd name="T4" fmla="*/ 11619744 w 329"/>
                    <a:gd name="T5" fmla="*/ 37989408 h 142"/>
                    <a:gd name="T6" fmla="*/ 169854995 w 329"/>
                    <a:gd name="T7" fmla="*/ 90726749 h 142"/>
                    <a:gd name="T8" fmla="*/ 315449559 w 329"/>
                    <a:gd name="T9" fmla="*/ 148764242 h 142"/>
                    <a:gd name="T10" fmla="*/ 328090277 w 329"/>
                    <a:gd name="T11" fmla="*/ 144549791 h 142"/>
                    <a:gd name="T12" fmla="*/ 187794601 w 329"/>
                    <a:gd name="T13" fmla="*/ 21101929 h 142"/>
                    <a:gd name="T14" fmla="*/ 77027445 w 329"/>
                    <a:gd name="T15" fmla="*/ 0 h 1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9" h="142" extrusionOk="0">
                      <a:moveTo>
                        <a:pt x="73" y="0"/>
                      </a:moveTo>
                      <a:cubicBezTo>
                        <a:pt x="30" y="0"/>
                        <a:pt x="1" y="10"/>
                        <a:pt x="11" y="20"/>
                      </a:cubicBezTo>
                      <a:lnTo>
                        <a:pt x="11" y="36"/>
                      </a:lnTo>
                      <a:cubicBezTo>
                        <a:pt x="11" y="53"/>
                        <a:pt x="77" y="53"/>
                        <a:pt x="161" y="86"/>
                      </a:cubicBezTo>
                      <a:cubicBezTo>
                        <a:pt x="229" y="114"/>
                        <a:pt x="275" y="141"/>
                        <a:pt x="299" y="141"/>
                      </a:cubicBezTo>
                      <a:cubicBezTo>
                        <a:pt x="304" y="141"/>
                        <a:pt x="308" y="140"/>
                        <a:pt x="311" y="137"/>
                      </a:cubicBezTo>
                      <a:cubicBezTo>
                        <a:pt x="328" y="137"/>
                        <a:pt x="278" y="53"/>
                        <a:pt x="178" y="20"/>
                      </a:cubicBezTo>
                      <a:cubicBezTo>
                        <a:pt x="142" y="6"/>
                        <a:pt x="104" y="0"/>
                        <a:pt x="73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7" name="Google Shape;3392;p59"/>
                <p:cNvSpPr>
                  <a:spLocks/>
                </p:cNvSpPr>
                <p:nvPr/>
              </p:nvSpPr>
              <p:spPr bwMode="auto">
                <a:xfrm>
                  <a:off x="5325756" y="4611263"/>
                  <a:ext cx="5384" cy="2981"/>
                </a:xfrm>
                <a:custGeom>
                  <a:avLst/>
                  <a:gdLst>
                    <a:gd name="T0" fmla="*/ 41143631 w 168"/>
                    <a:gd name="T1" fmla="*/ 0 h 93"/>
                    <a:gd name="T2" fmla="*/ 1053758 w 168"/>
                    <a:gd name="T3" fmla="*/ 13732826 h 93"/>
                    <a:gd name="T4" fmla="*/ 71720937 w 168"/>
                    <a:gd name="T5" fmla="*/ 84441505 h 93"/>
                    <a:gd name="T6" fmla="*/ 144527487 w 168"/>
                    <a:gd name="T7" fmla="*/ 97121172 h 93"/>
                    <a:gd name="T8" fmla="*/ 177211283 w 168"/>
                    <a:gd name="T9" fmla="*/ 84441505 h 93"/>
                    <a:gd name="T10" fmla="*/ 106544104 w 168"/>
                    <a:gd name="T11" fmla="*/ 13732826 h 93"/>
                    <a:gd name="T12" fmla="*/ 41143631 w 168"/>
                    <a:gd name="T13" fmla="*/ 0 h 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68" h="93" extrusionOk="0">
                      <a:moveTo>
                        <a:pt x="39" y="0"/>
                      </a:moveTo>
                      <a:cubicBezTo>
                        <a:pt x="22" y="0"/>
                        <a:pt x="9" y="4"/>
                        <a:pt x="1" y="13"/>
                      </a:cubicBezTo>
                      <a:cubicBezTo>
                        <a:pt x="1" y="29"/>
                        <a:pt x="34" y="63"/>
                        <a:pt x="68" y="80"/>
                      </a:cubicBezTo>
                      <a:cubicBezTo>
                        <a:pt x="93" y="88"/>
                        <a:pt x="118" y="92"/>
                        <a:pt x="137" y="92"/>
                      </a:cubicBezTo>
                      <a:cubicBezTo>
                        <a:pt x="155" y="92"/>
                        <a:pt x="168" y="88"/>
                        <a:pt x="168" y="80"/>
                      </a:cubicBezTo>
                      <a:cubicBezTo>
                        <a:pt x="168" y="63"/>
                        <a:pt x="151" y="29"/>
                        <a:pt x="101" y="13"/>
                      </a:cubicBezTo>
                      <a:cubicBezTo>
                        <a:pt x="76" y="4"/>
                        <a:pt x="55" y="0"/>
                        <a:pt x="39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8" name="Google Shape;3393;p59"/>
                <p:cNvSpPr>
                  <a:spLocks/>
                </p:cNvSpPr>
                <p:nvPr/>
              </p:nvSpPr>
              <p:spPr bwMode="auto">
                <a:xfrm>
                  <a:off x="4361308" y="3309841"/>
                  <a:ext cx="879356" cy="1123513"/>
                </a:xfrm>
                <a:custGeom>
                  <a:avLst/>
                  <a:gdLst>
                    <a:gd name="T0" fmla="*/ 2147483646 w 27437"/>
                    <a:gd name="T1" fmla="*/ 0 h 35055"/>
                    <a:gd name="T2" fmla="*/ 2147483646 w 27437"/>
                    <a:gd name="T3" fmla="*/ 2147483646 h 35055"/>
                    <a:gd name="T4" fmla="*/ 2147483646 w 27437"/>
                    <a:gd name="T5" fmla="*/ 2147483646 h 35055"/>
                    <a:gd name="T6" fmla="*/ 1053900 w 27437"/>
                    <a:gd name="T7" fmla="*/ 2147483646 h 35055"/>
                    <a:gd name="T8" fmla="*/ 2147483646 w 27437"/>
                    <a:gd name="T9" fmla="*/ 2147483646 h 35055"/>
                    <a:gd name="T10" fmla="*/ 2147483646 w 27437"/>
                    <a:gd name="T11" fmla="*/ 2147483646 h 35055"/>
                    <a:gd name="T12" fmla="*/ 2147483646 w 27437"/>
                    <a:gd name="T13" fmla="*/ 2147483646 h 35055"/>
                    <a:gd name="T14" fmla="*/ 2147483646 w 27437"/>
                    <a:gd name="T15" fmla="*/ 0 h 350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437" h="35055" extrusionOk="0">
                      <a:moveTo>
                        <a:pt x="19316" y="0"/>
                      </a:moveTo>
                      <a:cubicBezTo>
                        <a:pt x="19316" y="0"/>
                        <a:pt x="18915" y="10460"/>
                        <a:pt x="17311" y="15890"/>
                      </a:cubicBezTo>
                      <a:cubicBezTo>
                        <a:pt x="15707" y="21320"/>
                        <a:pt x="11396" y="22657"/>
                        <a:pt x="8606" y="24395"/>
                      </a:cubicBezTo>
                      <a:cubicBezTo>
                        <a:pt x="5949" y="26066"/>
                        <a:pt x="1" y="29223"/>
                        <a:pt x="1" y="29223"/>
                      </a:cubicBezTo>
                      <a:lnTo>
                        <a:pt x="3359" y="35055"/>
                      </a:lnTo>
                      <a:cubicBezTo>
                        <a:pt x="3359" y="35055"/>
                        <a:pt x="19784" y="28104"/>
                        <a:pt x="22724" y="21872"/>
                      </a:cubicBezTo>
                      <a:cubicBezTo>
                        <a:pt x="24963" y="17093"/>
                        <a:pt x="27436" y="8288"/>
                        <a:pt x="27436" y="8288"/>
                      </a:cubicBezTo>
                      <a:lnTo>
                        <a:pt x="19316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69" name="Google Shape;3394;p59"/>
                <p:cNvSpPr>
                  <a:spLocks/>
                </p:cNvSpPr>
                <p:nvPr/>
              </p:nvSpPr>
              <p:spPr bwMode="auto">
                <a:xfrm>
                  <a:off x="4868980" y="3141162"/>
                  <a:ext cx="697793" cy="1436257"/>
                </a:xfrm>
                <a:custGeom>
                  <a:avLst/>
                  <a:gdLst>
                    <a:gd name="T0" fmla="*/ 0 w 21772"/>
                    <a:gd name="T1" fmla="*/ 0 h 44813"/>
                    <a:gd name="T2" fmla="*/ 212082632 w 21772"/>
                    <a:gd name="T3" fmla="*/ 1674505252 h 44813"/>
                    <a:gd name="T4" fmla="*/ 2147483646 w 21772"/>
                    <a:gd name="T5" fmla="*/ 2147483646 h 44813"/>
                    <a:gd name="T6" fmla="*/ 2147483646 w 21772"/>
                    <a:gd name="T7" fmla="*/ 2147483646 h 44813"/>
                    <a:gd name="T8" fmla="*/ 2147483646 w 21772"/>
                    <a:gd name="T9" fmla="*/ 2147483646 h 44813"/>
                    <a:gd name="T10" fmla="*/ 2147483646 w 21772"/>
                    <a:gd name="T11" fmla="*/ 2147483646 h 44813"/>
                    <a:gd name="T12" fmla="*/ 2147483646 w 21772"/>
                    <a:gd name="T13" fmla="*/ 2147483646 h 44813"/>
                    <a:gd name="T14" fmla="*/ 2147483646 w 21772"/>
                    <a:gd name="T15" fmla="*/ 2147483646 h 44813"/>
                    <a:gd name="T16" fmla="*/ 2147483646 w 21772"/>
                    <a:gd name="T17" fmla="*/ 599309250 h 44813"/>
                    <a:gd name="T18" fmla="*/ 0 w 21772"/>
                    <a:gd name="T19" fmla="*/ 0 h 4481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772" h="44813" extrusionOk="0">
                      <a:moveTo>
                        <a:pt x="0" y="0"/>
                      </a:moveTo>
                      <a:cubicBezTo>
                        <a:pt x="0" y="535"/>
                        <a:pt x="67" y="1069"/>
                        <a:pt x="201" y="1587"/>
                      </a:cubicBezTo>
                      <a:cubicBezTo>
                        <a:pt x="585" y="3175"/>
                        <a:pt x="1304" y="4662"/>
                        <a:pt x="2340" y="5915"/>
                      </a:cubicBezTo>
                      <a:lnTo>
                        <a:pt x="14253" y="20869"/>
                      </a:lnTo>
                      <a:lnTo>
                        <a:pt x="13501" y="44461"/>
                      </a:lnTo>
                      <a:lnTo>
                        <a:pt x="20535" y="44812"/>
                      </a:lnTo>
                      <a:lnTo>
                        <a:pt x="21755" y="20351"/>
                      </a:lnTo>
                      <a:cubicBezTo>
                        <a:pt x="21772" y="19900"/>
                        <a:pt x="21688" y="19432"/>
                        <a:pt x="21488" y="19031"/>
                      </a:cubicBezTo>
                      <a:cubicBezTo>
                        <a:pt x="19633" y="15088"/>
                        <a:pt x="12699" y="568"/>
                        <a:pt x="12699" y="56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0" name="Google Shape;3395;p59"/>
                <p:cNvSpPr>
                  <a:spLocks/>
                </p:cNvSpPr>
                <p:nvPr/>
              </p:nvSpPr>
              <p:spPr bwMode="auto">
                <a:xfrm>
                  <a:off x="4089812" y="2745953"/>
                  <a:ext cx="2121197" cy="1624230"/>
                </a:xfrm>
                <a:custGeom>
                  <a:avLst/>
                  <a:gdLst>
                    <a:gd name="T0" fmla="*/ 2147483646 w 66184"/>
                    <a:gd name="T1" fmla="*/ 0 h 50678"/>
                    <a:gd name="T2" fmla="*/ 1053900 w 66184"/>
                    <a:gd name="T3" fmla="*/ 2147483646 h 50678"/>
                    <a:gd name="T4" fmla="*/ 2147483646 w 66184"/>
                    <a:gd name="T5" fmla="*/ 2147483646 h 50678"/>
                    <a:gd name="T6" fmla="*/ 2147483646 w 66184"/>
                    <a:gd name="T7" fmla="*/ 2147483646 h 50678"/>
                    <a:gd name="T8" fmla="*/ 2147483646 w 66184"/>
                    <a:gd name="T9" fmla="*/ 0 h 50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184" h="50678" extrusionOk="0">
                      <a:moveTo>
                        <a:pt x="62641" y="0"/>
                      </a:moveTo>
                      <a:lnTo>
                        <a:pt x="1" y="4395"/>
                      </a:lnTo>
                      <a:lnTo>
                        <a:pt x="3075" y="50677"/>
                      </a:lnTo>
                      <a:lnTo>
                        <a:pt x="66183" y="46066"/>
                      </a:lnTo>
                      <a:lnTo>
                        <a:pt x="626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1" name="Google Shape;3396;p59"/>
                <p:cNvSpPr>
                  <a:spLocks/>
                </p:cNvSpPr>
                <p:nvPr/>
              </p:nvSpPr>
              <p:spPr bwMode="auto">
                <a:xfrm>
                  <a:off x="4087120" y="2743806"/>
                  <a:ext cx="2123889" cy="1629037"/>
                </a:xfrm>
                <a:custGeom>
                  <a:avLst/>
                  <a:gdLst>
                    <a:gd name="T0" fmla="*/ 2147483646 w 66268"/>
                    <a:gd name="T1" fmla="*/ 2147483646 h 50828"/>
                    <a:gd name="T2" fmla="*/ 2147483646 w 66268"/>
                    <a:gd name="T3" fmla="*/ 2147483646 h 50828"/>
                    <a:gd name="T4" fmla="*/ 2147483646 w 66268"/>
                    <a:gd name="T5" fmla="*/ 2147483646 h 50828"/>
                    <a:gd name="T6" fmla="*/ 2147483646 w 66268"/>
                    <a:gd name="T7" fmla="*/ 2147483646 h 50828"/>
                    <a:gd name="T8" fmla="*/ 2147483646 w 66268"/>
                    <a:gd name="T9" fmla="*/ 2147483646 h 50828"/>
                    <a:gd name="T10" fmla="*/ 2147483646 w 66268"/>
                    <a:gd name="T11" fmla="*/ 2147483646 h 50828"/>
                    <a:gd name="T12" fmla="*/ 2147483646 w 66268"/>
                    <a:gd name="T13" fmla="*/ 2147483646 h 50828"/>
                    <a:gd name="T14" fmla="*/ 2147483646 w 66268"/>
                    <a:gd name="T15" fmla="*/ 2147483646 h 50828"/>
                    <a:gd name="T16" fmla="*/ 2147483646 w 66268"/>
                    <a:gd name="T17" fmla="*/ 2147483646 h 50828"/>
                    <a:gd name="T18" fmla="*/ 2147483646 w 66268"/>
                    <a:gd name="T19" fmla="*/ 2147483646 h 50828"/>
                    <a:gd name="T20" fmla="*/ 2147483646 w 66268"/>
                    <a:gd name="T21" fmla="*/ 2147483646 h 50828"/>
                    <a:gd name="T22" fmla="*/ 2147483646 w 66268"/>
                    <a:gd name="T23" fmla="*/ 2147483646 h 50828"/>
                    <a:gd name="T24" fmla="*/ 2147483646 w 66268"/>
                    <a:gd name="T25" fmla="*/ 2147483646 h 50828"/>
                    <a:gd name="T26" fmla="*/ 2147483646 w 66268"/>
                    <a:gd name="T27" fmla="*/ 2147483646 h 50828"/>
                    <a:gd name="T28" fmla="*/ 2147483646 w 66268"/>
                    <a:gd name="T29" fmla="*/ 0 h 50828"/>
                    <a:gd name="T30" fmla="*/ 89678864 w 66268"/>
                    <a:gd name="T31" fmla="*/ 2147483646 h 50828"/>
                    <a:gd name="T32" fmla="*/ 1053900 w 66268"/>
                    <a:gd name="T33" fmla="*/ 2147483646 h 50828"/>
                    <a:gd name="T34" fmla="*/ 1053900 w 66268"/>
                    <a:gd name="T35" fmla="*/ 2147483646 h 50828"/>
                    <a:gd name="T36" fmla="*/ 35884263 w 66268"/>
                    <a:gd name="T37" fmla="*/ 2147483646 h 50828"/>
                    <a:gd name="T38" fmla="*/ 2147483646 w 66268"/>
                    <a:gd name="T39" fmla="*/ 2147483646 h 50828"/>
                    <a:gd name="T40" fmla="*/ 2147483646 w 66268"/>
                    <a:gd name="T41" fmla="*/ 2147483646 h 50828"/>
                    <a:gd name="T42" fmla="*/ 2147483646 w 66268"/>
                    <a:gd name="T43" fmla="*/ 2147483646 h 50828"/>
                    <a:gd name="T44" fmla="*/ 2147483646 w 66268"/>
                    <a:gd name="T45" fmla="*/ 2147483646 h 50828"/>
                    <a:gd name="T46" fmla="*/ 2147483646 w 66268"/>
                    <a:gd name="T47" fmla="*/ 2147483646 h 50828"/>
                    <a:gd name="T48" fmla="*/ 2147483646 w 66268"/>
                    <a:gd name="T49" fmla="*/ 2147483646 h 50828"/>
                    <a:gd name="T50" fmla="*/ 2147483646 w 66268"/>
                    <a:gd name="T51" fmla="*/ 2147483646 h 50828"/>
                    <a:gd name="T52" fmla="*/ 2147483646 w 66268"/>
                    <a:gd name="T53" fmla="*/ 2147483646 h 50828"/>
                    <a:gd name="T54" fmla="*/ 2147483646 w 66268"/>
                    <a:gd name="T55" fmla="*/ 2147483646 h 50828"/>
                    <a:gd name="T56" fmla="*/ 2147483646 w 66268"/>
                    <a:gd name="T57" fmla="*/ 2147483646 h 50828"/>
                    <a:gd name="T58" fmla="*/ 2147483646 w 66268"/>
                    <a:gd name="T59" fmla="*/ 2147483646 h 50828"/>
                    <a:gd name="T60" fmla="*/ 2147483646 w 66268"/>
                    <a:gd name="T61" fmla="*/ 2147483646 h 50828"/>
                    <a:gd name="T62" fmla="*/ 2147483646 w 66268"/>
                    <a:gd name="T63" fmla="*/ 2147483646 h 50828"/>
                    <a:gd name="T64" fmla="*/ 195193053 w 66268"/>
                    <a:gd name="T65" fmla="*/ 2147483646 h 50828"/>
                    <a:gd name="T66" fmla="*/ 179357695 w 66268"/>
                    <a:gd name="T67" fmla="*/ 2147483646 h 50828"/>
                    <a:gd name="T68" fmla="*/ 179357695 w 66268"/>
                    <a:gd name="T69" fmla="*/ 2147483646 h 50828"/>
                    <a:gd name="T70" fmla="*/ 2147483646 w 66268"/>
                    <a:gd name="T71" fmla="*/ 145613082 h 50828"/>
                    <a:gd name="T72" fmla="*/ 2147483646 w 66268"/>
                    <a:gd name="T73" fmla="*/ 145613082 h 50828"/>
                    <a:gd name="T74" fmla="*/ 2147483646 w 66268"/>
                    <a:gd name="T75" fmla="*/ 2147483646 h 50828"/>
                    <a:gd name="T76" fmla="*/ 2147483646 w 66268"/>
                    <a:gd name="T77" fmla="*/ 2147483646 h 50828"/>
                    <a:gd name="T78" fmla="*/ 2147483646 w 66268"/>
                    <a:gd name="T79" fmla="*/ 2147483646 h 50828"/>
                    <a:gd name="T80" fmla="*/ 2147483646 w 66268"/>
                    <a:gd name="T81" fmla="*/ 2147483646 h 50828"/>
                    <a:gd name="T82" fmla="*/ 2147483646 w 66268"/>
                    <a:gd name="T83" fmla="*/ 2147483646 h 50828"/>
                    <a:gd name="T84" fmla="*/ 2147483646 w 66268"/>
                    <a:gd name="T85" fmla="*/ 2147483646 h 50828"/>
                    <a:gd name="T86" fmla="*/ 2147483646 w 66268"/>
                    <a:gd name="T87" fmla="*/ 70682796 h 50828"/>
                    <a:gd name="T88" fmla="*/ 2147483646 w 66268"/>
                    <a:gd name="T89" fmla="*/ 0 h 50828"/>
                    <a:gd name="T90" fmla="*/ 2147483646 w 66268"/>
                    <a:gd name="T91" fmla="*/ 0 h 5082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0" t="0" r="r" b="b"/>
                  <a:pathLst>
                    <a:path w="66268" h="50828" extrusionOk="0">
                      <a:moveTo>
                        <a:pt x="66197" y="45245"/>
                      </a:moveTo>
                      <a:lnTo>
                        <a:pt x="66197" y="45245"/>
                      </a:lnTo>
                      <a:cubicBezTo>
                        <a:pt x="66198" y="45263"/>
                        <a:pt x="66199" y="45280"/>
                        <a:pt x="66200" y="45297"/>
                      </a:cubicBezTo>
                      <a:cubicBezTo>
                        <a:pt x="66201" y="45308"/>
                        <a:pt x="66202" y="45319"/>
                        <a:pt x="66203" y="45329"/>
                      </a:cubicBezTo>
                      <a:cubicBezTo>
                        <a:pt x="66202" y="45313"/>
                        <a:pt x="66201" y="45297"/>
                        <a:pt x="66200" y="45280"/>
                      </a:cubicBezTo>
                      <a:cubicBezTo>
                        <a:pt x="66199" y="45269"/>
                        <a:pt x="66198" y="45257"/>
                        <a:pt x="66197" y="45245"/>
                      </a:cubicBezTo>
                      <a:close/>
                      <a:moveTo>
                        <a:pt x="66203" y="45329"/>
                      </a:moveTo>
                      <a:cubicBezTo>
                        <a:pt x="66236" y="45865"/>
                        <a:pt x="66267" y="46133"/>
                        <a:pt x="66267" y="46133"/>
                      </a:cubicBezTo>
                      <a:cubicBezTo>
                        <a:pt x="66267" y="46133"/>
                        <a:pt x="66251" y="45860"/>
                        <a:pt x="66203" y="45329"/>
                      </a:cubicBezTo>
                      <a:close/>
                      <a:moveTo>
                        <a:pt x="65966" y="46149"/>
                      </a:moveTo>
                      <a:lnTo>
                        <a:pt x="65857" y="46158"/>
                      </a:lnTo>
                      <a:cubicBezTo>
                        <a:pt x="65896" y="46155"/>
                        <a:pt x="65933" y="46152"/>
                        <a:pt x="65966" y="46149"/>
                      </a:cubicBezTo>
                      <a:close/>
                      <a:moveTo>
                        <a:pt x="62708" y="0"/>
                      </a:moveTo>
                      <a:lnTo>
                        <a:pt x="85" y="4378"/>
                      </a:lnTo>
                      <a:lnTo>
                        <a:pt x="1" y="4378"/>
                      </a:lnTo>
                      <a:lnTo>
                        <a:pt x="1" y="4462"/>
                      </a:lnTo>
                      <a:cubicBezTo>
                        <a:pt x="18" y="4562"/>
                        <a:pt x="18" y="4679"/>
                        <a:pt x="34" y="4796"/>
                      </a:cubicBezTo>
                      <a:cubicBezTo>
                        <a:pt x="1120" y="21287"/>
                        <a:pt x="2156" y="36909"/>
                        <a:pt x="3092" y="50744"/>
                      </a:cubicBezTo>
                      <a:lnTo>
                        <a:pt x="3092" y="50828"/>
                      </a:lnTo>
                      <a:lnTo>
                        <a:pt x="3159" y="50811"/>
                      </a:lnTo>
                      <a:cubicBezTo>
                        <a:pt x="21839" y="49441"/>
                        <a:pt x="37629" y="48271"/>
                        <a:pt x="48740" y="47453"/>
                      </a:cubicBezTo>
                      <a:lnTo>
                        <a:pt x="61672" y="46483"/>
                      </a:lnTo>
                      <a:lnTo>
                        <a:pt x="65098" y="46216"/>
                      </a:lnTo>
                      <a:lnTo>
                        <a:pt x="65857" y="46158"/>
                      </a:lnTo>
                      <a:cubicBezTo>
                        <a:pt x="65662" y="46172"/>
                        <a:pt x="65401" y="46186"/>
                        <a:pt x="65081" y="46199"/>
                      </a:cubicBezTo>
                      <a:lnTo>
                        <a:pt x="61639" y="46450"/>
                      </a:lnTo>
                      <a:lnTo>
                        <a:pt x="48690" y="47386"/>
                      </a:lnTo>
                      <a:lnTo>
                        <a:pt x="3221" y="50673"/>
                      </a:lnTo>
                      <a:cubicBezTo>
                        <a:pt x="2303" y="36839"/>
                        <a:pt x="1269" y="21242"/>
                        <a:pt x="185" y="4796"/>
                      </a:cubicBezTo>
                      <a:cubicBezTo>
                        <a:pt x="185" y="4705"/>
                        <a:pt x="175" y="4613"/>
                        <a:pt x="170" y="4522"/>
                      </a:cubicBezTo>
                      <a:lnTo>
                        <a:pt x="62662" y="138"/>
                      </a:lnTo>
                      <a:cubicBezTo>
                        <a:pt x="63747" y="14049"/>
                        <a:pt x="64647" y="25541"/>
                        <a:pt x="65265" y="33551"/>
                      </a:cubicBezTo>
                      <a:cubicBezTo>
                        <a:pt x="65582" y="37561"/>
                        <a:pt x="65833" y="40702"/>
                        <a:pt x="66000" y="42841"/>
                      </a:cubicBezTo>
                      <a:cubicBezTo>
                        <a:pt x="66082" y="43888"/>
                        <a:pt x="66147" y="44694"/>
                        <a:pt x="66197" y="45245"/>
                      </a:cubicBezTo>
                      <a:cubicBezTo>
                        <a:pt x="66163" y="44695"/>
                        <a:pt x="66098" y="43894"/>
                        <a:pt x="66033" y="42874"/>
                      </a:cubicBezTo>
                      <a:cubicBezTo>
                        <a:pt x="65866" y="40736"/>
                        <a:pt x="65632" y="37595"/>
                        <a:pt x="65332" y="33585"/>
                      </a:cubicBezTo>
                      <a:cubicBezTo>
                        <a:pt x="64713" y="25564"/>
                        <a:pt x="63844" y="14036"/>
                        <a:pt x="62775" y="67"/>
                      </a:cubicBezTo>
                      <a:lnTo>
                        <a:pt x="62775" y="0"/>
                      </a:lnTo>
                      <a:lnTo>
                        <a:pt x="62708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2" name="Google Shape;3397;p59"/>
                <p:cNvSpPr>
                  <a:spLocks/>
                </p:cNvSpPr>
                <p:nvPr/>
              </p:nvSpPr>
              <p:spPr bwMode="auto">
                <a:xfrm>
                  <a:off x="5719363" y="2970848"/>
                  <a:ext cx="72337" cy="1140147"/>
                </a:xfrm>
                <a:custGeom>
                  <a:avLst/>
                  <a:gdLst>
                    <a:gd name="T0" fmla="*/ 142454052 w 2257"/>
                    <a:gd name="T1" fmla="*/ 1053900 h 35574"/>
                    <a:gd name="T2" fmla="*/ 141400150 w 2257"/>
                    <a:gd name="T3" fmla="*/ 1053900 h 35574"/>
                    <a:gd name="T4" fmla="*/ 952796939 w 2257"/>
                    <a:gd name="T5" fmla="*/ 2147483646 h 35574"/>
                    <a:gd name="T6" fmla="*/ 2147483646 w 2257"/>
                    <a:gd name="T7" fmla="*/ 2147483646 h 35574"/>
                    <a:gd name="T8" fmla="*/ 1446627600 w 2257"/>
                    <a:gd name="T9" fmla="*/ 2147483646 h 35574"/>
                    <a:gd name="T10" fmla="*/ 142454052 w 2257"/>
                    <a:gd name="T11" fmla="*/ 1053900 h 355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7" h="35574" extrusionOk="0">
                      <a:moveTo>
                        <a:pt x="135" y="1"/>
                      </a:moveTo>
                      <a:cubicBezTo>
                        <a:pt x="135" y="1"/>
                        <a:pt x="135" y="1"/>
                        <a:pt x="134" y="1"/>
                      </a:cubicBezTo>
                      <a:cubicBezTo>
                        <a:pt x="1" y="1"/>
                        <a:pt x="352" y="7971"/>
                        <a:pt x="903" y="17795"/>
                      </a:cubicBezTo>
                      <a:cubicBezTo>
                        <a:pt x="1454" y="27620"/>
                        <a:pt x="2006" y="35573"/>
                        <a:pt x="2139" y="35573"/>
                      </a:cubicBezTo>
                      <a:cubicBezTo>
                        <a:pt x="2256" y="35557"/>
                        <a:pt x="1922" y="27587"/>
                        <a:pt x="1371" y="17762"/>
                      </a:cubicBezTo>
                      <a:cubicBezTo>
                        <a:pt x="820" y="7948"/>
                        <a:pt x="269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3" name="Google Shape;3398;p59"/>
                <p:cNvSpPr>
                  <a:spLocks/>
                </p:cNvSpPr>
                <p:nvPr/>
              </p:nvSpPr>
              <p:spPr bwMode="auto">
                <a:xfrm>
                  <a:off x="5539979" y="2967643"/>
                  <a:ext cx="72305" cy="1140115"/>
                </a:xfrm>
                <a:custGeom>
                  <a:avLst/>
                  <a:gdLst>
                    <a:gd name="T0" fmla="*/ 141400344 w 2256"/>
                    <a:gd name="T1" fmla="*/ 1053900 h 35573"/>
                    <a:gd name="T2" fmla="*/ 141400344 w 2256"/>
                    <a:gd name="T3" fmla="*/ 1053900 h 35573"/>
                    <a:gd name="T4" fmla="*/ 952799266 w 2256"/>
                    <a:gd name="T5" fmla="*/ 2147483646 h 35573"/>
                    <a:gd name="T6" fmla="*/ 2147483646 w 2256"/>
                    <a:gd name="T7" fmla="*/ 2147483646 h 35573"/>
                    <a:gd name="T8" fmla="*/ 1445576718 w 2256"/>
                    <a:gd name="T9" fmla="*/ 2147483646 h 35573"/>
                    <a:gd name="T10" fmla="*/ 141400344 w 2256"/>
                    <a:gd name="T11" fmla="*/ 1053900 h 355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" h="35573" extrusionOk="0">
                      <a:moveTo>
                        <a:pt x="134" y="1"/>
                      </a:moveTo>
                      <a:cubicBezTo>
                        <a:pt x="134" y="1"/>
                        <a:pt x="134" y="1"/>
                        <a:pt x="134" y="1"/>
                      </a:cubicBezTo>
                      <a:cubicBezTo>
                        <a:pt x="0" y="1"/>
                        <a:pt x="351" y="7971"/>
                        <a:pt x="903" y="17795"/>
                      </a:cubicBezTo>
                      <a:cubicBezTo>
                        <a:pt x="1437" y="27620"/>
                        <a:pt x="2005" y="35573"/>
                        <a:pt x="2122" y="35573"/>
                      </a:cubicBezTo>
                      <a:cubicBezTo>
                        <a:pt x="2256" y="35573"/>
                        <a:pt x="1922" y="27603"/>
                        <a:pt x="1370" y="17778"/>
                      </a:cubicBezTo>
                      <a:cubicBezTo>
                        <a:pt x="820" y="7964"/>
                        <a:pt x="269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4" name="Google Shape;3399;p59"/>
                <p:cNvSpPr>
                  <a:spLocks/>
                </p:cNvSpPr>
                <p:nvPr/>
              </p:nvSpPr>
              <p:spPr bwMode="auto">
                <a:xfrm>
                  <a:off x="4990001" y="2975688"/>
                  <a:ext cx="72338" cy="1140115"/>
                </a:xfrm>
                <a:custGeom>
                  <a:avLst/>
                  <a:gdLst>
                    <a:gd name="T0" fmla="*/ 142460060 w 2257"/>
                    <a:gd name="T1" fmla="*/ 0 h 35573"/>
                    <a:gd name="T2" fmla="*/ 141406111 w 2257"/>
                    <a:gd name="T3" fmla="*/ 0 h 35573"/>
                    <a:gd name="T4" fmla="*/ 952869501 w 2257"/>
                    <a:gd name="T5" fmla="*/ 2147483646 h 35573"/>
                    <a:gd name="T6" fmla="*/ 2147483646 w 2257"/>
                    <a:gd name="T7" fmla="*/ 2147483646 h 35573"/>
                    <a:gd name="T8" fmla="*/ 2147483646 w 2257"/>
                    <a:gd name="T9" fmla="*/ 2147483646 h 35573"/>
                    <a:gd name="T10" fmla="*/ 1446687117 w 2257"/>
                    <a:gd name="T11" fmla="*/ 2147483646 h 35573"/>
                    <a:gd name="T12" fmla="*/ 142460060 w 2257"/>
                    <a:gd name="T13" fmla="*/ 0 h 355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257" h="35573" extrusionOk="0">
                      <a:moveTo>
                        <a:pt x="135" y="0"/>
                      </a:moveTo>
                      <a:cubicBezTo>
                        <a:pt x="135" y="0"/>
                        <a:pt x="134" y="0"/>
                        <a:pt x="134" y="0"/>
                      </a:cubicBezTo>
                      <a:cubicBezTo>
                        <a:pt x="1" y="0"/>
                        <a:pt x="352" y="7970"/>
                        <a:pt x="903" y="17795"/>
                      </a:cubicBezTo>
                      <a:cubicBezTo>
                        <a:pt x="1454" y="27609"/>
                        <a:pt x="2005" y="35573"/>
                        <a:pt x="2122" y="35573"/>
                      </a:cubicBezTo>
                      <a:cubicBezTo>
                        <a:pt x="2122" y="35573"/>
                        <a:pt x="2123" y="35573"/>
                        <a:pt x="2123" y="35573"/>
                      </a:cubicBezTo>
                      <a:cubicBezTo>
                        <a:pt x="2256" y="35573"/>
                        <a:pt x="1922" y="27603"/>
                        <a:pt x="1371" y="17778"/>
                      </a:cubicBezTo>
                      <a:cubicBezTo>
                        <a:pt x="820" y="7964"/>
                        <a:pt x="269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5" name="Google Shape;3400;p59"/>
                <p:cNvSpPr>
                  <a:spLocks/>
                </p:cNvSpPr>
                <p:nvPr/>
              </p:nvSpPr>
              <p:spPr bwMode="auto">
                <a:xfrm>
                  <a:off x="5164032" y="2968188"/>
                  <a:ext cx="72337" cy="1140115"/>
                </a:xfrm>
                <a:custGeom>
                  <a:avLst/>
                  <a:gdLst>
                    <a:gd name="T0" fmla="*/ 124510822 w 2257"/>
                    <a:gd name="T1" fmla="*/ 0 h 35573"/>
                    <a:gd name="T2" fmla="*/ 934854703 w 2257"/>
                    <a:gd name="T3" fmla="*/ 2147483646 h 35573"/>
                    <a:gd name="T4" fmla="*/ 2147483646 w 2257"/>
                    <a:gd name="T5" fmla="*/ 2147483646 h 35573"/>
                    <a:gd name="T6" fmla="*/ 2147483646 w 2257"/>
                    <a:gd name="T7" fmla="*/ 2147483646 h 35573"/>
                    <a:gd name="T8" fmla="*/ 1428685396 w 2257"/>
                    <a:gd name="T9" fmla="*/ 2147483646 h 35573"/>
                    <a:gd name="T10" fmla="*/ 124510822 w 2257"/>
                    <a:gd name="T11" fmla="*/ 0 h 355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7" h="35573" extrusionOk="0">
                      <a:moveTo>
                        <a:pt x="118" y="0"/>
                      </a:moveTo>
                      <a:cubicBezTo>
                        <a:pt x="1" y="0"/>
                        <a:pt x="335" y="7987"/>
                        <a:pt x="886" y="17795"/>
                      </a:cubicBezTo>
                      <a:cubicBezTo>
                        <a:pt x="1437" y="27626"/>
                        <a:pt x="1988" y="35573"/>
                        <a:pt x="2122" y="35573"/>
                      </a:cubicBezTo>
                      <a:cubicBezTo>
                        <a:pt x="2123" y="35573"/>
                        <a:pt x="2123" y="35573"/>
                        <a:pt x="2123" y="35573"/>
                      </a:cubicBezTo>
                      <a:cubicBezTo>
                        <a:pt x="2257" y="35573"/>
                        <a:pt x="1906" y="27603"/>
                        <a:pt x="1354" y="17778"/>
                      </a:cubicBezTo>
                      <a:cubicBezTo>
                        <a:pt x="803" y="7954"/>
                        <a:pt x="252" y="0"/>
                        <a:pt x="11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6" name="Google Shape;3401;p59"/>
                <p:cNvSpPr>
                  <a:spLocks/>
                </p:cNvSpPr>
                <p:nvPr/>
              </p:nvSpPr>
              <p:spPr bwMode="auto">
                <a:xfrm>
                  <a:off x="5337551" y="2960688"/>
                  <a:ext cx="72337" cy="1140660"/>
                </a:xfrm>
                <a:custGeom>
                  <a:avLst/>
                  <a:gdLst>
                    <a:gd name="T0" fmla="*/ 141400150 w 2257"/>
                    <a:gd name="T1" fmla="*/ 0 h 35590"/>
                    <a:gd name="T2" fmla="*/ 141400150 w 2257"/>
                    <a:gd name="T3" fmla="*/ 0 h 35590"/>
                    <a:gd name="T4" fmla="*/ 934854703 w 2257"/>
                    <a:gd name="T5" fmla="*/ 2147483646 h 35590"/>
                    <a:gd name="T6" fmla="*/ 2147483646 w 2257"/>
                    <a:gd name="T7" fmla="*/ 2147483646 h 35590"/>
                    <a:gd name="T8" fmla="*/ 1446627600 w 2257"/>
                    <a:gd name="T9" fmla="*/ 2147483646 h 35590"/>
                    <a:gd name="T10" fmla="*/ 141400150 w 2257"/>
                    <a:gd name="T11" fmla="*/ 0 h 3559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7" h="35590" extrusionOk="0">
                      <a:moveTo>
                        <a:pt x="134" y="0"/>
                      </a:moveTo>
                      <a:lnTo>
                        <a:pt x="134" y="0"/>
                      </a:lnTo>
                      <a:cubicBezTo>
                        <a:pt x="1" y="17"/>
                        <a:pt x="335" y="7987"/>
                        <a:pt x="886" y="17812"/>
                      </a:cubicBezTo>
                      <a:cubicBezTo>
                        <a:pt x="1437" y="27636"/>
                        <a:pt x="1989" y="35589"/>
                        <a:pt x="2122" y="35589"/>
                      </a:cubicBezTo>
                      <a:cubicBezTo>
                        <a:pt x="2256" y="35573"/>
                        <a:pt x="1905" y="27603"/>
                        <a:pt x="1371" y="17778"/>
                      </a:cubicBezTo>
                      <a:cubicBezTo>
                        <a:pt x="819" y="7954"/>
                        <a:pt x="268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7" name="Google Shape;3402;p59"/>
                <p:cNvSpPr>
                  <a:spLocks/>
                </p:cNvSpPr>
                <p:nvPr/>
              </p:nvSpPr>
              <p:spPr bwMode="auto">
                <a:xfrm>
                  <a:off x="4796675" y="3000847"/>
                  <a:ext cx="72337" cy="1140659"/>
                </a:xfrm>
                <a:custGeom>
                  <a:avLst/>
                  <a:gdLst>
                    <a:gd name="T0" fmla="*/ 142454052 w 2257"/>
                    <a:gd name="T1" fmla="*/ 0 h 35590"/>
                    <a:gd name="T2" fmla="*/ 952796939 w 2257"/>
                    <a:gd name="T3" fmla="*/ 2147483646 h 35590"/>
                    <a:gd name="T4" fmla="*/ 2147483646 w 2257"/>
                    <a:gd name="T5" fmla="*/ 2147483646 h 35590"/>
                    <a:gd name="T6" fmla="*/ 1446627600 w 2257"/>
                    <a:gd name="T7" fmla="*/ 2147483646 h 35590"/>
                    <a:gd name="T8" fmla="*/ 142454052 w 2257"/>
                    <a:gd name="T9" fmla="*/ 0 h 355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57" h="35590" extrusionOk="0">
                      <a:moveTo>
                        <a:pt x="135" y="0"/>
                      </a:moveTo>
                      <a:cubicBezTo>
                        <a:pt x="1" y="17"/>
                        <a:pt x="352" y="7987"/>
                        <a:pt x="903" y="17812"/>
                      </a:cubicBezTo>
                      <a:cubicBezTo>
                        <a:pt x="1454" y="27636"/>
                        <a:pt x="2006" y="35590"/>
                        <a:pt x="2140" y="35590"/>
                      </a:cubicBezTo>
                      <a:cubicBezTo>
                        <a:pt x="2256" y="35573"/>
                        <a:pt x="1922" y="27603"/>
                        <a:pt x="1371" y="17778"/>
                      </a:cubicBezTo>
                      <a:cubicBezTo>
                        <a:pt x="820" y="7954"/>
                        <a:pt x="268" y="0"/>
                        <a:pt x="135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8" name="Google Shape;3403;p59"/>
                <p:cNvSpPr>
                  <a:spLocks/>
                </p:cNvSpPr>
                <p:nvPr/>
              </p:nvSpPr>
              <p:spPr bwMode="auto">
                <a:xfrm>
                  <a:off x="4606587" y="3012641"/>
                  <a:ext cx="72305" cy="1140115"/>
                </a:xfrm>
                <a:custGeom>
                  <a:avLst/>
                  <a:gdLst>
                    <a:gd name="T0" fmla="*/ 141400344 w 2256"/>
                    <a:gd name="T1" fmla="*/ 0 h 35573"/>
                    <a:gd name="T2" fmla="*/ 141400344 w 2256"/>
                    <a:gd name="T3" fmla="*/ 0 h 35573"/>
                    <a:gd name="T4" fmla="*/ 934855992 w 2256"/>
                    <a:gd name="T5" fmla="*/ 2147483646 h 35573"/>
                    <a:gd name="T6" fmla="*/ 2147483646 w 2256"/>
                    <a:gd name="T7" fmla="*/ 2147483646 h 35573"/>
                    <a:gd name="T8" fmla="*/ 1428688405 w 2256"/>
                    <a:gd name="T9" fmla="*/ 2147483646 h 35573"/>
                    <a:gd name="T10" fmla="*/ 141400344 w 2256"/>
                    <a:gd name="T11" fmla="*/ 0 h 3557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" h="35573" extrusionOk="0">
                      <a:moveTo>
                        <a:pt x="134" y="0"/>
                      </a:move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0" y="0"/>
                        <a:pt x="334" y="7970"/>
                        <a:pt x="886" y="17795"/>
                      </a:cubicBezTo>
                      <a:cubicBezTo>
                        <a:pt x="1437" y="27619"/>
                        <a:pt x="1989" y="35572"/>
                        <a:pt x="2122" y="35572"/>
                      </a:cubicBezTo>
                      <a:cubicBezTo>
                        <a:pt x="2256" y="35572"/>
                        <a:pt x="1905" y="27603"/>
                        <a:pt x="1354" y="17778"/>
                      </a:cubicBezTo>
                      <a:cubicBezTo>
                        <a:pt x="803" y="7964"/>
                        <a:pt x="252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79" name="Google Shape;3404;p59"/>
                <p:cNvSpPr>
                  <a:spLocks/>
                </p:cNvSpPr>
                <p:nvPr/>
              </p:nvSpPr>
              <p:spPr bwMode="auto">
                <a:xfrm>
                  <a:off x="4415953" y="3023859"/>
                  <a:ext cx="72305" cy="1140147"/>
                </a:xfrm>
                <a:custGeom>
                  <a:avLst/>
                  <a:gdLst>
                    <a:gd name="T0" fmla="*/ 141400344 w 2256"/>
                    <a:gd name="T1" fmla="*/ 1053900 h 35574"/>
                    <a:gd name="T2" fmla="*/ 951745363 w 2256"/>
                    <a:gd name="T3" fmla="*/ 2147483646 h 35574"/>
                    <a:gd name="T4" fmla="*/ 2147483646 w 2256"/>
                    <a:gd name="T5" fmla="*/ 2147483646 h 35574"/>
                    <a:gd name="T6" fmla="*/ 2147483646 w 2256"/>
                    <a:gd name="T7" fmla="*/ 2147483646 h 35574"/>
                    <a:gd name="T8" fmla="*/ 1445576718 w 2256"/>
                    <a:gd name="T9" fmla="*/ 2147483646 h 35574"/>
                    <a:gd name="T10" fmla="*/ 141400344 w 2256"/>
                    <a:gd name="T11" fmla="*/ 1053900 h 355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256" h="35574" extrusionOk="0">
                      <a:moveTo>
                        <a:pt x="134" y="1"/>
                      </a:moveTo>
                      <a:cubicBezTo>
                        <a:pt x="0" y="1"/>
                        <a:pt x="351" y="7988"/>
                        <a:pt x="902" y="17796"/>
                      </a:cubicBezTo>
                      <a:cubicBezTo>
                        <a:pt x="1453" y="27627"/>
                        <a:pt x="2004" y="35573"/>
                        <a:pt x="2122" y="35573"/>
                      </a:cubicBezTo>
                      <a:cubicBezTo>
                        <a:pt x="2122" y="35573"/>
                        <a:pt x="2122" y="35573"/>
                        <a:pt x="2122" y="35573"/>
                      </a:cubicBezTo>
                      <a:cubicBezTo>
                        <a:pt x="2256" y="35573"/>
                        <a:pt x="1922" y="27603"/>
                        <a:pt x="1370" y="17779"/>
                      </a:cubicBezTo>
                      <a:cubicBezTo>
                        <a:pt x="819" y="7954"/>
                        <a:pt x="267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80" name="Google Shape;3405;p59"/>
                <p:cNvSpPr>
                  <a:spLocks/>
                </p:cNvSpPr>
                <p:nvPr/>
              </p:nvSpPr>
              <p:spPr bwMode="auto">
                <a:xfrm>
                  <a:off x="4444862" y="2600831"/>
                  <a:ext cx="626578" cy="660486"/>
                </a:xfrm>
                <a:custGeom>
                  <a:avLst/>
                  <a:gdLst>
                    <a:gd name="T0" fmla="*/ 2147483646 w 19550"/>
                    <a:gd name="T1" fmla="*/ 0 h 20608"/>
                    <a:gd name="T2" fmla="*/ 1410737515 w 19550"/>
                    <a:gd name="T3" fmla="*/ 2147483646 h 20608"/>
                    <a:gd name="T4" fmla="*/ 2147483646 w 19550"/>
                    <a:gd name="T5" fmla="*/ 2147483646 h 20608"/>
                    <a:gd name="T6" fmla="*/ 2147483646 w 19550"/>
                    <a:gd name="T7" fmla="*/ 2147483646 h 20608"/>
                    <a:gd name="T8" fmla="*/ 2147483646 w 19550"/>
                    <a:gd name="T9" fmla="*/ 2147483646 h 20608"/>
                    <a:gd name="T10" fmla="*/ 2147483646 w 19550"/>
                    <a:gd name="T11" fmla="*/ 2147483646 h 20608"/>
                    <a:gd name="T12" fmla="*/ 2147483646 w 19550"/>
                    <a:gd name="T13" fmla="*/ 2147483646 h 20608"/>
                    <a:gd name="T14" fmla="*/ 2147483646 w 19550"/>
                    <a:gd name="T15" fmla="*/ 2147483646 h 20608"/>
                    <a:gd name="T16" fmla="*/ 2147483646 w 19550"/>
                    <a:gd name="T17" fmla="*/ 2147483646 h 20608"/>
                    <a:gd name="T18" fmla="*/ 2147483646 w 19550"/>
                    <a:gd name="T19" fmla="*/ 2147483646 h 20608"/>
                    <a:gd name="T20" fmla="*/ 2147483646 w 19550"/>
                    <a:gd name="T21" fmla="*/ 2147483646 h 20608"/>
                    <a:gd name="T22" fmla="*/ 2147483646 w 19550"/>
                    <a:gd name="T23" fmla="*/ 2147483646 h 20608"/>
                    <a:gd name="T24" fmla="*/ 2147483646 w 19550"/>
                    <a:gd name="T25" fmla="*/ 2147483646 h 20608"/>
                    <a:gd name="T26" fmla="*/ 2147483646 w 19550"/>
                    <a:gd name="T27" fmla="*/ 2147483646 h 20608"/>
                    <a:gd name="T28" fmla="*/ 2147483646 w 19550"/>
                    <a:gd name="T29" fmla="*/ 2147483646 h 20608"/>
                    <a:gd name="T30" fmla="*/ 2147483646 w 19550"/>
                    <a:gd name="T31" fmla="*/ 2147483646 h 20608"/>
                    <a:gd name="T32" fmla="*/ 2147483646 w 19550"/>
                    <a:gd name="T33" fmla="*/ 2147483646 h 20608"/>
                    <a:gd name="T34" fmla="*/ 2147483646 w 19550"/>
                    <a:gd name="T35" fmla="*/ 2147483646 h 20608"/>
                    <a:gd name="T36" fmla="*/ 2147483646 w 19550"/>
                    <a:gd name="T37" fmla="*/ 2147483646 h 20608"/>
                    <a:gd name="T38" fmla="*/ 2147483646 w 19550"/>
                    <a:gd name="T39" fmla="*/ 2147483646 h 20608"/>
                    <a:gd name="T40" fmla="*/ 2147483646 w 19550"/>
                    <a:gd name="T41" fmla="*/ 2147483646 h 20608"/>
                    <a:gd name="T42" fmla="*/ 2147483646 w 19550"/>
                    <a:gd name="T43" fmla="*/ 2147483646 h 20608"/>
                    <a:gd name="T44" fmla="*/ 2147483646 w 19550"/>
                    <a:gd name="T45" fmla="*/ 2147483646 h 20608"/>
                    <a:gd name="T46" fmla="*/ 2147483646 w 19550"/>
                    <a:gd name="T47" fmla="*/ 2147483646 h 20608"/>
                    <a:gd name="T48" fmla="*/ 2147483646 w 19550"/>
                    <a:gd name="T49" fmla="*/ 2147483646 h 20608"/>
                    <a:gd name="T50" fmla="*/ 2147483646 w 19550"/>
                    <a:gd name="T51" fmla="*/ 2147483646 h 20608"/>
                    <a:gd name="T52" fmla="*/ 2147483646 w 19550"/>
                    <a:gd name="T53" fmla="*/ 2147483646 h 20608"/>
                    <a:gd name="T54" fmla="*/ 2147483646 w 19550"/>
                    <a:gd name="T55" fmla="*/ 2147483646 h 20608"/>
                    <a:gd name="T56" fmla="*/ 2147483646 w 19550"/>
                    <a:gd name="T57" fmla="*/ 2147483646 h 20608"/>
                    <a:gd name="T58" fmla="*/ 2147483646 w 19550"/>
                    <a:gd name="T59" fmla="*/ 2147483646 h 20608"/>
                    <a:gd name="T60" fmla="*/ 2147483646 w 19550"/>
                    <a:gd name="T61" fmla="*/ 0 h 20608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19550" h="20608" extrusionOk="0">
                      <a:moveTo>
                        <a:pt x="7018" y="0"/>
                      </a:moveTo>
                      <a:cubicBezTo>
                        <a:pt x="7018" y="0"/>
                        <a:pt x="0" y="5146"/>
                        <a:pt x="1337" y="9240"/>
                      </a:cubicBezTo>
                      <a:cubicBezTo>
                        <a:pt x="2924" y="14169"/>
                        <a:pt x="14119" y="18129"/>
                        <a:pt x="14119" y="18129"/>
                      </a:cubicBezTo>
                      <a:cubicBezTo>
                        <a:pt x="15005" y="18847"/>
                        <a:pt x="15974" y="19633"/>
                        <a:pt x="16525" y="20000"/>
                      </a:cubicBezTo>
                      <a:cubicBezTo>
                        <a:pt x="17257" y="20468"/>
                        <a:pt x="17563" y="20608"/>
                        <a:pt x="17697" y="20608"/>
                      </a:cubicBezTo>
                      <a:cubicBezTo>
                        <a:pt x="17783" y="20608"/>
                        <a:pt x="17799" y="20550"/>
                        <a:pt x="17812" y="20485"/>
                      </a:cubicBezTo>
                      <a:cubicBezTo>
                        <a:pt x="17895" y="20017"/>
                        <a:pt x="15723" y="19031"/>
                        <a:pt x="16258" y="18931"/>
                      </a:cubicBezTo>
                      <a:cubicBezTo>
                        <a:pt x="16271" y="18929"/>
                        <a:pt x="16285" y="18928"/>
                        <a:pt x="16300" y="18928"/>
                      </a:cubicBezTo>
                      <a:cubicBezTo>
                        <a:pt x="16814" y="18928"/>
                        <a:pt x="18346" y="20106"/>
                        <a:pt x="18782" y="20106"/>
                      </a:cubicBezTo>
                      <a:cubicBezTo>
                        <a:pt x="18848" y="20106"/>
                        <a:pt x="18889" y="20079"/>
                        <a:pt x="18898" y="20017"/>
                      </a:cubicBezTo>
                      <a:cubicBezTo>
                        <a:pt x="18998" y="19382"/>
                        <a:pt x="16726" y="18396"/>
                        <a:pt x="16525" y="18296"/>
                      </a:cubicBezTo>
                      <a:cubicBezTo>
                        <a:pt x="16366" y="18209"/>
                        <a:pt x="16395" y="17959"/>
                        <a:pt x="16514" y="17959"/>
                      </a:cubicBezTo>
                      <a:cubicBezTo>
                        <a:pt x="16532" y="17959"/>
                        <a:pt x="16553" y="17965"/>
                        <a:pt x="16575" y="17979"/>
                      </a:cubicBezTo>
                      <a:cubicBezTo>
                        <a:pt x="16782" y="18103"/>
                        <a:pt x="18575" y="19117"/>
                        <a:pt x="19239" y="19117"/>
                      </a:cubicBezTo>
                      <a:cubicBezTo>
                        <a:pt x="19378" y="19117"/>
                        <a:pt x="19468" y="19072"/>
                        <a:pt x="19483" y="18964"/>
                      </a:cubicBezTo>
                      <a:cubicBezTo>
                        <a:pt x="19549" y="18613"/>
                        <a:pt x="18998" y="18463"/>
                        <a:pt x="18998" y="18463"/>
                      </a:cubicBezTo>
                      <a:cubicBezTo>
                        <a:pt x="18998" y="18463"/>
                        <a:pt x="16542" y="17310"/>
                        <a:pt x="16592" y="17026"/>
                      </a:cubicBezTo>
                      <a:cubicBezTo>
                        <a:pt x="16601" y="16971"/>
                        <a:pt x="16658" y="16947"/>
                        <a:pt x="16749" y="16947"/>
                      </a:cubicBezTo>
                      <a:cubicBezTo>
                        <a:pt x="17146" y="16947"/>
                        <a:pt x="18185" y="17407"/>
                        <a:pt x="18580" y="17611"/>
                      </a:cubicBezTo>
                      <a:cubicBezTo>
                        <a:pt x="18743" y="17695"/>
                        <a:pt x="18880" y="17732"/>
                        <a:pt x="18985" y="17732"/>
                      </a:cubicBezTo>
                      <a:cubicBezTo>
                        <a:pt x="19194" y="17732"/>
                        <a:pt x="19282" y="17588"/>
                        <a:pt x="19215" y="17377"/>
                      </a:cubicBezTo>
                      <a:cubicBezTo>
                        <a:pt x="19132" y="17143"/>
                        <a:pt x="17661" y="16341"/>
                        <a:pt x="17177" y="16107"/>
                      </a:cubicBezTo>
                      <a:cubicBezTo>
                        <a:pt x="16692" y="15873"/>
                        <a:pt x="15372" y="15255"/>
                        <a:pt x="16157" y="14954"/>
                      </a:cubicBezTo>
                      <a:cubicBezTo>
                        <a:pt x="16943" y="14670"/>
                        <a:pt x="17394" y="14069"/>
                        <a:pt x="17411" y="13785"/>
                      </a:cubicBezTo>
                      <a:cubicBezTo>
                        <a:pt x="17422" y="13584"/>
                        <a:pt x="17260" y="13426"/>
                        <a:pt x="17104" y="13426"/>
                      </a:cubicBezTo>
                      <a:cubicBezTo>
                        <a:pt x="17039" y="13426"/>
                        <a:pt x="16975" y="13453"/>
                        <a:pt x="16926" y="13517"/>
                      </a:cubicBezTo>
                      <a:cubicBezTo>
                        <a:pt x="16726" y="13718"/>
                        <a:pt x="16475" y="13885"/>
                        <a:pt x="16224" y="14002"/>
                      </a:cubicBezTo>
                      <a:cubicBezTo>
                        <a:pt x="16041" y="14085"/>
                        <a:pt x="15840" y="14152"/>
                        <a:pt x="15656" y="14169"/>
                      </a:cubicBezTo>
                      <a:cubicBezTo>
                        <a:pt x="14604" y="13517"/>
                        <a:pt x="7152" y="8906"/>
                        <a:pt x="7118" y="8087"/>
                      </a:cubicBezTo>
                      <a:cubicBezTo>
                        <a:pt x="7085" y="7202"/>
                        <a:pt x="10878" y="3943"/>
                        <a:pt x="10878" y="3943"/>
                      </a:cubicBezTo>
                      <a:lnTo>
                        <a:pt x="7018" y="0"/>
                      </a:lnTo>
                      <a:close/>
                    </a:path>
                  </a:pathLst>
                </a:custGeom>
                <a:solidFill>
                  <a:srgbClr val="B7887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81" name="Google Shape;3406;p59"/>
                <p:cNvSpPr>
                  <a:spLocks/>
                </p:cNvSpPr>
                <p:nvPr/>
              </p:nvSpPr>
              <p:spPr bwMode="auto">
                <a:xfrm>
                  <a:off x="5056953" y="2120177"/>
                  <a:ext cx="28300" cy="7115"/>
                </a:xfrm>
                <a:custGeom>
                  <a:avLst/>
                  <a:gdLst>
                    <a:gd name="T0" fmla="*/ 600353444 w 883"/>
                    <a:gd name="T1" fmla="*/ 1053885 h 222"/>
                    <a:gd name="T2" fmla="*/ 458989271 w 883"/>
                    <a:gd name="T3" fmla="*/ 10534687 h 222"/>
                    <a:gd name="T4" fmla="*/ 35883919 w 883"/>
                    <a:gd name="T5" fmla="*/ 221554145 h 222"/>
                    <a:gd name="T6" fmla="*/ 74928497 w 883"/>
                    <a:gd name="T7" fmla="*/ 233175600 h 222"/>
                    <a:gd name="T8" fmla="*/ 475844469 w 883"/>
                    <a:gd name="T9" fmla="*/ 168815970 h 222"/>
                    <a:gd name="T10" fmla="*/ 916891764 w 883"/>
                    <a:gd name="T11" fmla="*/ 98136169 h 222"/>
                    <a:gd name="T12" fmla="*/ 600353444 w 883"/>
                    <a:gd name="T13" fmla="*/ 1053885 h 2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83" h="222" extrusionOk="0">
                      <a:moveTo>
                        <a:pt x="569" y="1"/>
                      </a:moveTo>
                      <a:cubicBezTo>
                        <a:pt x="527" y="1"/>
                        <a:pt x="482" y="3"/>
                        <a:pt x="435" y="10"/>
                      </a:cubicBezTo>
                      <a:cubicBezTo>
                        <a:pt x="167" y="43"/>
                        <a:pt x="0" y="177"/>
                        <a:pt x="34" y="210"/>
                      </a:cubicBezTo>
                      <a:cubicBezTo>
                        <a:pt x="38" y="218"/>
                        <a:pt x="50" y="221"/>
                        <a:pt x="71" y="221"/>
                      </a:cubicBezTo>
                      <a:cubicBezTo>
                        <a:pt x="138" y="221"/>
                        <a:pt x="285" y="186"/>
                        <a:pt x="451" y="160"/>
                      </a:cubicBezTo>
                      <a:cubicBezTo>
                        <a:pt x="669" y="127"/>
                        <a:pt x="852" y="127"/>
                        <a:pt x="869" y="93"/>
                      </a:cubicBezTo>
                      <a:cubicBezTo>
                        <a:pt x="883" y="52"/>
                        <a:pt x="753" y="1"/>
                        <a:pt x="569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1082" name="Google Shape;3407;p59"/>
                <p:cNvSpPr>
                  <a:spLocks/>
                </p:cNvSpPr>
                <p:nvPr/>
              </p:nvSpPr>
              <p:spPr bwMode="auto">
                <a:xfrm>
                  <a:off x="5149161" y="2110915"/>
                  <a:ext cx="24550" cy="7948"/>
                </a:xfrm>
                <a:custGeom>
                  <a:avLst/>
                  <a:gdLst>
                    <a:gd name="T0" fmla="*/ 286968700 w 766"/>
                    <a:gd name="T1" fmla="*/ 1053815 h 248"/>
                    <a:gd name="T2" fmla="*/ 14781087 w 766"/>
                    <a:gd name="T3" fmla="*/ 121331220 h 248"/>
                    <a:gd name="T4" fmla="*/ 401994103 w 766"/>
                    <a:gd name="T5" fmla="*/ 174064533 h 248"/>
                    <a:gd name="T6" fmla="*/ 734360977 w 766"/>
                    <a:gd name="T7" fmla="*/ 260569924 h 248"/>
                    <a:gd name="T8" fmla="*/ 772318258 w 766"/>
                    <a:gd name="T9" fmla="*/ 244737188 h 248"/>
                    <a:gd name="T10" fmla="*/ 419935794 w 766"/>
                    <a:gd name="T11" fmla="*/ 15832736 h 248"/>
                    <a:gd name="T12" fmla="*/ 286968700 w 766"/>
                    <a:gd name="T13" fmla="*/ 1053815 h 2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66" h="248" extrusionOk="0">
                      <a:moveTo>
                        <a:pt x="272" y="1"/>
                      </a:moveTo>
                      <a:cubicBezTo>
                        <a:pt x="107" y="1"/>
                        <a:pt x="0" y="74"/>
                        <a:pt x="14" y="115"/>
                      </a:cubicBezTo>
                      <a:cubicBezTo>
                        <a:pt x="30" y="148"/>
                        <a:pt x="198" y="132"/>
                        <a:pt x="381" y="165"/>
                      </a:cubicBezTo>
                      <a:cubicBezTo>
                        <a:pt x="525" y="191"/>
                        <a:pt x="637" y="247"/>
                        <a:pt x="696" y="247"/>
                      </a:cubicBezTo>
                      <a:cubicBezTo>
                        <a:pt x="713" y="247"/>
                        <a:pt x="725" y="243"/>
                        <a:pt x="732" y="232"/>
                      </a:cubicBezTo>
                      <a:cubicBezTo>
                        <a:pt x="766" y="215"/>
                        <a:pt x="632" y="65"/>
                        <a:pt x="398" y="15"/>
                      </a:cubicBezTo>
                      <a:cubicBezTo>
                        <a:pt x="353" y="5"/>
                        <a:pt x="311" y="1"/>
                        <a:pt x="27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0974" name="Google Shape;3408;p59"/>
              <p:cNvGrpSpPr>
                <a:grpSpLocks/>
              </p:cNvGrpSpPr>
              <p:nvPr/>
            </p:nvGrpSpPr>
            <p:grpSpPr bwMode="auto">
              <a:xfrm>
                <a:off x="2114794" y="1360138"/>
                <a:ext cx="2294716" cy="2635055"/>
                <a:chOff x="5882689" y="2014348"/>
                <a:chExt cx="2294716" cy="2635055"/>
              </a:xfrm>
            </p:grpSpPr>
            <p:sp>
              <p:nvSpPr>
                <p:cNvPr id="40975" name="Google Shape;3409;p59"/>
                <p:cNvSpPr>
                  <a:spLocks/>
                </p:cNvSpPr>
                <p:nvPr/>
              </p:nvSpPr>
              <p:spPr bwMode="auto">
                <a:xfrm>
                  <a:off x="5882689" y="2014348"/>
                  <a:ext cx="2294716" cy="2635055"/>
                </a:xfrm>
                <a:custGeom>
                  <a:avLst/>
                  <a:gdLst>
                    <a:gd name="T0" fmla="*/ 2147483646 w 71598"/>
                    <a:gd name="T1" fmla="*/ 1053900 h 82217"/>
                    <a:gd name="T2" fmla="*/ 2147483646 w 71598"/>
                    <a:gd name="T3" fmla="*/ 2147483646 h 82217"/>
                    <a:gd name="T4" fmla="*/ 318650569 w 71598"/>
                    <a:gd name="T5" fmla="*/ 2147483646 h 82217"/>
                    <a:gd name="T6" fmla="*/ 2147483646 w 71598"/>
                    <a:gd name="T7" fmla="*/ 2147483646 h 82217"/>
                    <a:gd name="T8" fmla="*/ 2147483646 w 71598"/>
                    <a:gd name="T9" fmla="*/ 2147483646 h 82217"/>
                    <a:gd name="T10" fmla="*/ 2147483646 w 71598"/>
                    <a:gd name="T11" fmla="*/ 2147483646 h 82217"/>
                    <a:gd name="T12" fmla="*/ 2147483646 w 71598"/>
                    <a:gd name="T13" fmla="*/ 2147483646 h 82217"/>
                    <a:gd name="T14" fmla="*/ 2147483646 w 71598"/>
                    <a:gd name="T15" fmla="*/ 2147483646 h 82217"/>
                    <a:gd name="T16" fmla="*/ 2147483646 w 71598"/>
                    <a:gd name="T17" fmla="*/ 2147483646 h 82217"/>
                    <a:gd name="T18" fmla="*/ 2147483646 w 71598"/>
                    <a:gd name="T19" fmla="*/ 2147483646 h 82217"/>
                    <a:gd name="T20" fmla="*/ 2147483646 w 71598"/>
                    <a:gd name="T21" fmla="*/ 2147483646 h 82217"/>
                    <a:gd name="T22" fmla="*/ 2147483646 w 71598"/>
                    <a:gd name="T23" fmla="*/ 2147483646 h 82217"/>
                    <a:gd name="T24" fmla="*/ 2147483646 w 71598"/>
                    <a:gd name="T25" fmla="*/ 2147483646 h 82217"/>
                    <a:gd name="T26" fmla="*/ 2147483646 w 71598"/>
                    <a:gd name="T27" fmla="*/ 2147483646 h 82217"/>
                    <a:gd name="T28" fmla="*/ 2147483646 w 71598"/>
                    <a:gd name="T29" fmla="*/ 2147483646 h 82217"/>
                    <a:gd name="T30" fmla="*/ 2147483646 w 71598"/>
                    <a:gd name="T31" fmla="*/ 2147483646 h 82217"/>
                    <a:gd name="T32" fmla="*/ 2147483646 w 71598"/>
                    <a:gd name="T33" fmla="*/ 55934272 h 82217"/>
                    <a:gd name="T34" fmla="*/ 2147483646 w 71598"/>
                    <a:gd name="T35" fmla="*/ 1053900 h 8221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1598" h="82217" extrusionOk="0">
                      <a:moveTo>
                        <a:pt x="16257" y="1"/>
                      </a:moveTo>
                      <a:cubicBezTo>
                        <a:pt x="14893" y="1"/>
                        <a:pt x="13664" y="957"/>
                        <a:pt x="13384" y="2343"/>
                      </a:cubicBezTo>
                      <a:cubicBezTo>
                        <a:pt x="11045" y="13922"/>
                        <a:pt x="2574" y="57447"/>
                        <a:pt x="302" y="69060"/>
                      </a:cubicBezTo>
                      <a:cubicBezTo>
                        <a:pt x="1" y="70647"/>
                        <a:pt x="1020" y="72184"/>
                        <a:pt x="2607" y="72502"/>
                      </a:cubicBezTo>
                      <a:lnTo>
                        <a:pt x="50260" y="82159"/>
                      </a:lnTo>
                      <a:cubicBezTo>
                        <a:pt x="50455" y="82198"/>
                        <a:pt x="50649" y="82216"/>
                        <a:pt x="50841" y="82216"/>
                      </a:cubicBezTo>
                      <a:cubicBezTo>
                        <a:pt x="52224" y="82216"/>
                        <a:pt x="53457" y="81246"/>
                        <a:pt x="53736" y="79837"/>
                      </a:cubicBezTo>
                      <a:lnTo>
                        <a:pt x="60252" y="46186"/>
                      </a:lnTo>
                      <a:lnTo>
                        <a:pt x="64312" y="46804"/>
                      </a:lnTo>
                      <a:cubicBezTo>
                        <a:pt x="64414" y="46821"/>
                        <a:pt x="64515" y="46829"/>
                        <a:pt x="64614" y="46829"/>
                      </a:cubicBezTo>
                      <a:cubicBezTo>
                        <a:pt x="65497" y="46829"/>
                        <a:pt x="66269" y="46186"/>
                        <a:pt x="66434" y="45300"/>
                      </a:cubicBezTo>
                      <a:lnTo>
                        <a:pt x="71413" y="18132"/>
                      </a:lnTo>
                      <a:cubicBezTo>
                        <a:pt x="71597" y="17113"/>
                        <a:pt x="70929" y="16144"/>
                        <a:pt x="69909" y="15960"/>
                      </a:cubicBezTo>
                      <a:lnTo>
                        <a:pt x="66250" y="15275"/>
                      </a:lnTo>
                      <a:lnTo>
                        <a:pt x="66735" y="12652"/>
                      </a:lnTo>
                      <a:cubicBezTo>
                        <a:pt x="67019" y="11064"/>
                        <a:pt x="65983" y="9561"/>
                        <a:pt x="64412" y="9260"/>
                      </a:cubicBezTo>
                      <a:lnTo>
                        <a:pt x="16810" y="53"/>
                      </a:lnTo>
                      <a:cubicBezTo>
                        <a:pt x="16624" y="18"/>
                        <a:pt x="16440" y="1"/>
                        <a:pt x="16257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76" name="Google Shape;3410;p59"/>
                <p:cNvSpPr>
                  <a:spLocks/>
                </p:cNvSpPr>
                <p:nvPr/>
              </p:nvSpPr>
              <p:spPr bwMode="auto">
                <a:xfrm>
                  <a:off x="5921245" y="2125305"/>
                  <a:ext cx="2060687" cy="2492817"/>
                </a:xfrm>
                <a:custGeom>
                  <a:avLst/>
                  <a:gdLst>
                    <a:gd name="T0" fmla="*/ 2147483646 w 64296"/>
                    <a:gd name="T1" fmla="*/ 0 h 77779"/>
                    <a:gd name="T2" fmla="*/ 1053900 w 64296"/>
                    <a:gd name="T3" fmla="*/ 2147483646 h 77779"/>
                    <a:gd name="T4" fmla="*/ 2147483646 w 64296"/>
                    <a:gd name="T5" fmla="*/ 2147483646 h 77779"/>
                    <a:gd name="T6" fmla="*/ 2147483646 w 64296"/>
                    <a:gd name="T7" fmla="*/ 2147483646 h 77779"/>
                    <a:gd name="T8" fmla="*/ 2147483646 w 64296"/>
                    <a:gd name="T9" fmla="*/ 0 h 777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4296" h="77779" extrusionOk="0">
                      <a:moveTo>
                        <a:pt x="15740" y="0"/>
                      </a:moveTo>
                      <a:lnTo>
                        <a:pt x="1" y="66583"/>
                      </a:lnTo>
                      <a:lnTo>
                        <a:pt x="48890" y="77778"/>
                      </a:lnTo>
                      <a:lnTo>
                        <a:pt x="64295" y="11679"/>
                      </a:lnTo>
                      <a:lnTo>
                        <a:pt x="15740" y="0"/>
                      </a:lnTo>
                      <a:close/>
                    </a:path>
                  </a:pathLst>
                </a:custGeom>
                <a:solidFill>
                  <a:srgbClr val="E0E0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77" name="Google Shape;3411;p59"/>
                <p:cNvSpPr>
                  <a:spLocks/>
                </p:cNvSpPr>
                <p:nvPr/>
              </p:nvSpPr>
              <p:spPr bwMode="auto">
                <a:xfrm>
                  <a:off x="5884292" y="2046045"/>
                  <a:ext cx="1936974" cy="2415705"/>
                </a:xfrm>
                <a:custGeom>
                  <a:avLst/>
                  <a:gdLst>
                    <a:gd name="T0" fmla="*/ 2147483646 w 60436"/>
                    <a:gd name="T1" fmla="*/ 0 h 75373"/>
                    <a:gd name="T2" fmla="*/ 1053900 w 60436"/>
                    <a:gd name="T3" fmla="*/ 2147483646 h 75373"/>
                    <a:gd name="T4" fmla="*/ 2147483646 w 60436"/>
                    <a:gd name="T5" fmla="*/ 2147483646 h 75373"/>
                    <a:gd name="T6" fmla="*/ 2147483646 w 60436"/>
                    <a:gd name="T7" fmla="*/ 2147483646 h 75373"/>
                    <a:gd name="T8" fmla="*/ 2147483646 w 60436"/>
                    <a:gd name="T9" fmla="*/ 0 h 75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0436" h="75373" extrusionOk="0">
                      <a:moveTo>
                        <a:pt x="11212" y="0"/>
                      </a:moveTo>
                      <a:lnTo>
                        <a:pt x="1" y="67486"/>
                      </a:lnTo>
                      <a:lnTo>
                        <a:pt x="49542" y="75372"/>
                      </a:lnTo>
                      <a:lnTo>
                        <a:pt x="60436" y="8371"/>
                      </a:lnTo>
                      <a:lnTo>
                        <a:pt x="11212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78" name="Google Shape;3412;p59"/>
                <p:cNvSpPr>
                  <a:spLocks/>
                </p:cNvSpPr>
                <p:nvPr/>
              </p:nvSpPr>
              <p:spPr bwMode="auto">
                <a:xfrm>
                  <a:off x="5943745" y="2159566"/>
                  <a:ext cx="1666536" cy="2229334"/>
                </a:xfrm>
                <a:custGeom>
                  <a:avLst/>
                  <a:gdLst>
                    <a:gd name="T0" fmla="*/ 2147483646 w 51998"/>
                    <a:gd name="T1" fmla="*/ 0 h 69558"/>
                    <a:gd name="T2" fmla="*/ 1053900 w 51998"/>
                    <a:gd name="T3" fmla="*/ 2147483646 h 69558"/>
                    <a:gd name="T4" fmla="*/ 2147483646 w 51998"/>
                    <a:gd name="T5" fmla="*/ 2147483646 h 69558"/>
                    <a:gd name="T6" fmla="*/ 2147483646 w 51998"/>
                    <a:gd name="T7" fmla="*/ 1799013854 h 69558"/>
                    <a:gd name="T8" fmla="*/ 2147483646 w 51998"/>
                    <a:gd name="T9" fmla="*/ 0 h 695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998" h="69558" extrusionOk="0">
                      <a:moveTo>
                        <a:pt x="2089" y="0"/>
                      </a:moveTo>
                      <a:lnTo>
                        <a:pt x="1" y="68372"/>
                      </a:lnTo>
                      <a:lnTo>
                        <a:pt x="50126" y="69558"/>
                      </a:lnTo>
                      <a:lnTo>
                        <a:pt x="51998" y="1705"/>
                      </a:lnTo>
                      <a:lnTo>
                        <a:pt x="208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79" name="Google Shape;3413;p59"/>
                <p:cNvSpPr>
                  <a:spLocks/>
                </p:cNvSpPr>
                <p:nvPr/>
              </p:nvSpPr>
              <p:spPr bwMode="auto">
                <a:xfrm>
                  <a:off x="5941084" y="2159566"/>
                  <a:ext cx="1671343" cy="2232026"/>
                </a:xfrm>
                <a:custGeom>
                  <a:avLst/>
                  <a:gdLst>
                    <a:gd name="T0" fmla="*/ 2147483646 w 52148"/>
                    <a:gd name="T1" fmla="*/ 0 h 69642"/>
                    <a:gd name="T2" fmla="*/ 2147483646 w 52148"/>
                    <a:gd name="T3" fmla="*/ 1866536694 h 69642"/>
                    <a:gd name="T4" fmla="*/ 2147483646 w 52148"/>
                    <a:gd name="T5" fmla="*/ 1866536694 h 69642"/>
                    <a:gd name="T6" fmla="*/ 2147483646 w 52148"/>
                    <a:gd name="T7" fmla="*/ 2147483646 h 69642"/>
                    <a:gd name="T8" fmla="*/ 2147483646 w 52148"/>
                    <a:gd name="T9" fmla="*/ 2147483646 h 69642"/>
                    <a:gd name="T10" fmla="*/ 2147483646 w 52148"/>
                    <a:gd name="T11" fmla="*/ 2147483646 h 69642"/>
                    <a:gd name="T12" fmla="*/ 160395533 w 52148"/>
                    <a:gd name="T13" fmla="*/ 2147483646 h 69642"/>
                    <a:gd name="T14" fmla="*/ 160395533 w 52148"/>
                    <a:gd name="T15" fmla="*/ 2147483646 h 69642"/>
                    <a:gd name="T16" fmla="*/ 2147483646 w 52148"/>
                    <a:gd name="T17" fmla="*/ 1053900 h 69642"/>
                    <a:gd name="T18" fmla="*/ 2147483646 w 52148"/>
                    <a:gd name="T19" fmla="*/ 1053900 h 69642"/>
                    <a:gd name="T20" fmla="*/ 17942131 w 52148"/>
                    <a:gd name="T21" fmla="*/ 2147483646 h 69642"/>
                    <a:gd name="T22" fmla="*/ 0 w 52148"/>
                    <a:gd name="T23" fmla="*/ 2147483646 h 69642"/>
                    <a:gd name="T24" fmla="*/ 88625953 w 52148"/>
                    <a:gd name="T25" fmla="*/ 2147483646 h 69642"/>
                    <a:gd name="T26" fmla="*/ 2147483646 w 52148"/>
                    <a:gd name="T27" fmla="*/ 2147483646 h 69642"/>
                    <a:gd name="T28" fmla="*/ 2147483646 w 52148"/>
                    <a:gd name="T29" fmla="*/ 2147483646 h 69642"/>
                    <a:gd name="T30" fmla="*/ 2147483646 w 52148"/>
                    <a:gd name="T31" fmla="*/ 2147483646 h 69642"/>
                    <a:gd name="T32" fmla="*/ 2147483646 w 52148"/>
                    <a:gd name="T33" fmla="*/ 1815902792 h 69642"/>
                    <a:gd name="T34" fmla="*/ 2147483646 w 52148"/>
                    <a:gd name="T35" fmla="*/ 1746272857 h 69642"/>
                    <a:gd name="T36" fmla="*/ 2147483646 w 52148"/>
                    <a:gd name="T37" fmla="*/ 1746272857 h 69642"/>
                    <a:gd name="T38" fmla="*/ 2147483646 w 52148"/>
                    <a:gd name="T39" fmla="*/ 0 h 6964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52148" h="69642" extrusionOk="0">
                      <a:moveTo>
                        <a:pt x="2172" y="0"/>
                      </a:moveTo>
                      <a:lnTo>
                        <a:pt x="52012" y="1769"/>
                      </a:lnTo>
                      <a:cubicBezTo>
                        <a:pt x="51478" y="20804"/>
                        <a:pt x="50845" y="44213"/>
                        <a:pt x="50144" y="69487"/>
                      </a:cubicBezTo>
                      <a:lnTo>
                        <a:pt x="49858" y="69474"/>
                      </a:lnTo>
                      <a:cubicBezTo>
                        <a:pt x="32024" y="69057"/>
                        <a:pt x="15123" y="68657"/>
                        <a:pt x="152" y="68306"/>
                      </a:cubicBezTo>
                      <a:cubicBezTo>
                        <a:pt x="1354" y="27904"/>
                        <a:pt x="2155" y="635"/>
                        <a:pt x="2172" y="1"/>
                      </a:cubicBezTo>
                      <a:cubicBezTo>
                        <a:pt x="2155" y="636"/>
                        <a:pt x="1286" y="27933"/>
                        <a:pt x="17" y="68372"/>
                      </a:cubicBezTo>
                      <a:lnTo>
                        <a:pt x="0" y="68438"/>
                      </a:lnTo>
                      <a:lnTo>
                        <a:pt x="84" y="68438"/>
                      </a:lnTo>
                      <a:cubicBezTo>
                        <a:pt x="15071" y="68806"/>
                        <a:pt x="31997" y="69207"/>
                        <a:pt x="49842" y="69641"/>
                      </a:cubicBezTo>
                      <a:lnTo>
                        <a:pt x="50293" y="69641"/>
                      </a:lnTo>
                      <a:lnTo>
                        <a:pt x="50293" y="69558"/>
                      </a:lnTo>
                      <a:cubicBezTo>
                        <a:pt x="50978" y="44228"/>
                        <a:pt x="51630" y="20786"/>
                        <a:pt x="52148" y="1721"/>
                      </a:cubicBezTo>
                      <a:lnTo>
                        <a:pt x="52148" y="1655"/>
                      </a:lnTo>
                      <a:lnTo>
                        <a:pt x="52081" y="1655"/>
                      </a:lnTo>
                      <a:lnTo>
                        <a:pt x="2172" y="0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0" name="Google Shape;3414;p59"/>
                <p:cNvSpPr>
                  <a:spLocks/>
                </p:cNvSpPr>
                <p:nvPr/>
              </p:nvSpPr>
              <p:spPr bwMode="auto">
                <a:xfrm>
                  <a:off x="6150467" y="2608587"/>
                  <a:ext cx="1234374" cy="22467"/>
                </a:xfrm>
                <a:custGeom>
                  <a:avLst/>
                  <a:gdLst>
                    <a:gd name="T0" fmla="*/ 2147483646 w 38514"/>
                    <a:gd name="T1" fmla="*/ 0 h 701"/>
                    <a:gd name="T2" fmla="*/ 0 w 38514"/>
                    <a:gd name="T3" fmla="*/ 97085612 h 701"/>
                    <a:gd name="T4" fmla="*/ 2147483646 w 38514"/>
                    <a:gd name="T5" fmla="*/ 608819195 h 701"/>
                    <a:gd name="T6" fmla="*/ 2147483646 w 38514"/>
                    <a:gd name="T7" fmla="*/ 739650305 h 701"/>
                    <a:gd name="T8" fmla="*/ 2147483646 w 38514"/>
                    <a:gd name="T9" fmla="*/ 643617565 h 701"/>
                    <a:gd name="T10" fmla="*/ 2147483646 w 38514"/>
                    <a:gd name="T11" fmla="*/ 114994824 h 701"/>
                    <a:gd name="T12" fmla="*/ 2147483646 w 38514"/>
                    <a:gd name="T13" fmla="*/ 0 h 70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14" h="701" extrusionOk="0">
                      <a:moveTo>
                        <a:pt x="5006" y="0"/>
                      </a:moveTo>
                      <a:cubicBezTo>
                        <a:pt x="1895" y="0"/>
                        <a:pt x="0" y="30"/>
                        <a:pt x="0" y="92"/>
                      </a:cubicBezTo>
                      <a:cubicBezTo>
                        <a:pt x="0" y="209"/>
                        <a:pt x="8622" y="443"/>
                        <a:pt x="19248" y="577"/>
                      </a:cubicBezTo>
                      <a:cubicBezTo>
                        <a:pt x="25038" y="659"/>
                        <a:pt x="30230" y="701"/>
                        <a:pt x="33761" y="701"/>
                      </a:cubicBezTo>
                      <a:cubicBezTo>
                        <a:pt x="36721" y="701"/>
                        <a:pt x="38513" y="671"/>
                        <a:pt x="38513" y="610"/>
                      </a:cubicBezTo>
                      <a:cubicBezTo>
                        <a:pt x="38513" y="477"/>
                        <a:pt x="29892" y="259"/>
                        <a:pt x="19265" y="109"/>
                      </a:cubicBezTo>
                      <a:cubicBezTo>
                        <a:pt x="13612" y="38"/>
                        <a:pt x="8529" y="0"/>
                        <a:pt x="5006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1" name="Google Shape;3415;p59"/>
                <p:cNvSpPr>
                  <a:spLocks/>
                </p:cNvSpPr>
                <p:nvPr/>
              </p:nvSpPr>
              <p:spPr bwMode="auto">
                <a:xfrm>
                  <a:off x="6161685" y="2802425"/>
                  <a:ext cx="1234919" cy="22499"/>
                </a:xfrm>
                <a:custGeom>
                  <a:avLst/>
                  <a:gdLst>
                    <a:gd name="T0" fmla="*/ 2147483646 w 38531"/>
                    <a:gd name="T1" fmla="*/ 1053895 h 702"/>
                    <a:gd name="T2" fmla="*/ 18996074 w 38531"/>
                    <a:gd name="T3" fmla="*/ 98139068 h 702"/>
                    <a:gd name="T4" fmla="*/ 2147483646 w 38531"/>
                    <a:gd name="T5" fmla="*/ 608815440 h 702"/>
                    <a:gd name="T6" fmla="*/ 2147483646 w 38531"/>
                    <a:gd name="T7" fmla="*/ 739644978 h 702"/>
                    <a:gd name="T8" fmla="*/ 2147483646 w 38531"/>
                    <a:gd name="T9" fmla="*/ 644666571 h 702"/>
                    <a:gd name="T10" fmla="*/ 2147483646 w 38531"/>
                    <a:gd name="T11" fmla="*/ 116048207 h 702"/>
                    <a:gd name="T12" fmla="*/ 2147483646 w 38531"/>
                    <a:gd name="T13" fmla="*/ 1053895 h 7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02" extrusionOk="0">
                      <a:moveTo>
                        <a:pt x="5022" y="1"/>
                      </a:moveTo>
                      <a:cubicBezTo>
                        <a:pt x="1913" y="1"/>
                        <a:pt x="18" y="30"/>
                        <a:pt x="18" y="93"/>
                      </a:cubicBezTo>
                      <a:cubicBezTo>
                        <a:pt x="1" y="210"/>
                        <a:pt x="8623" y="444"/>
                        <a:pt x="19266" y="577"/>
                      </a:cubicBezTo>
                      <a:cubicBezTo>
                        <a:pt x="25056" y="659"/>
                        <a:pt x="30248" y="701"/>
                        <a:pt x="33779" y="701"/>
                      </a:cubicBezTo>
                      <a:cubicBezTo>
                        <a:pt x="36738" y="701"/>
                        <a:pt x="38531" y="672"/>
                        <a:pt x="38531" y="611"/>
                      </a:cubicBezTo>
                      <a:cubicBezTo>
                        <a:pt x="38531" y="477"/>
                        <a:pt x="29909" y="260"/>
                        <a:pt x="19266" y="110"/>
                      </a:cubicBezTo>
                      <a:cubicBezTo>
                        <a:pt x="13622" y="39"/>
                        <a:pt x="8543" y="1"/>
                        <a:pt x="502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2" name="Google Shape;3416;p59"/>
                <p:cNvSpPr>
                  <a:spLocks/>
                </p:cNvSpPr>
                <p:nvPr/>
              </p:nvSpPr>
              <p:spPr bwMode="auto">
                <a:xfrm>
                  <a:off x="6178286" y="3396568"/>
                  <a:ext cx="1234919" cy="22756"/>
                </a:xfrm>
                <a:custGeom>
                  <a:avLst/>
                  <a:gdLst>
                    <a:gd name="T0" fmla="*/ 2147483646 w 38531"/>
                    <a:gd name="T1" fmla="*/ 1053955 h 710"/>
                    <a:gd name="T2" fmla="*/ 1053901 w 38531"/>
                    <a:gd name="T3" fmla="*/ 89684890 h 710"/>
                    <a:gd name="T4" fmla="*/ 2147483646 w 38531"/>
                    <a:gd name="T5" fmla="*/ 618378435 h 710"/>
                    <a:gd name="T6" fmla="*/ 2147483646 w 38531"/>
                    <a:gd name="T7" fmla="*/ 749218961 h 710"/>
                    <a:gd name="T8" fmla="*/ 2147483646 w 38531"/>
                    <a:gd name="T9" fmla="*/ 653179506 h 710"/>
                    <a:gd name="T10" fmla="*/ 2147483646 w 38531"/>
                    <a:gd name="T11" fmla="*/ 124518845 h 710"/>
                    <a:gd name="T12" fmla="*/ 2147483646 w 38531"/>
                    <a:gd name="T13" fmla="*/ 1053955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10" extrusionOk="0">
                      <a:moveTo>
                        <a:pt x="5008" y="1"/>
                      </a:moveTo>
                      <a:cubicBezTo>
                        <a:pt x="1898" y="1"/>
                        <a:pt x="1" y="30"/>
                        <a:pt x="1" y="85"/>
                      </a:cubicBezTo>
                      <a:cubicBezTo>
                        <a:pt x="1" y="218"/>
                        <a:pt x="8623" y="452"/>
                        <a:pt x="19266" y="586"/>
                      </a:cubicBezTo>
                      <a:cubicBezTo>
                        <a:pt x="25047" y="668"/>
                        <a:pt x="30239" y="710"/>
                        <a:pt x="33773" y="710"/>
                      </a:cubicBezTo>
                      <a:cubicBezTo>
                        <a:pt x="36735" y="710"/>
                        <a:pt x="38531" y="680"/>
                        <a:pt x="38531" y="619"/>
                      </a:cubicBezTo>
                      <a:cubicBezTo>
                        <a:pt x="38531" y="486"/>
                        <a:pt x="29909" y="268"/>
                        <a:pt x="19266" y="118"/>
                      </a:cubicBezTo>
                      <a:cubicBezTo>
                        <a:pt x="13619" y="38"/>
                        <a:pt x="8534" y="1"/>
                        <a:pt x="50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3" name="Google Shape;3417;p59"/>
                <p:cNvSpPr>
                  <a:spLocks/>
                </p:cNvSpPr>
                <p:nvPr/>
              </p:nvSpPr>
              <p:spPr bwMode="auto">
                <a:xfrm>
                  <a:off x="6178286" y="3208595"/>
                  <a:ext cx="1234919" cy="22788"/>
                </a:xfrm>
                <a:custGeom>
                  <a:avLst/>
                  <a:gdLst>
                    <a:gd name="T0" fmla="*/ 2147483646 w 38531"/>
                    <a:gd name="T1" fmla="*/ 1053953 h 711"/>
                    <a:gd name="T2" fmla="*/ 1053901 w 38531"/>
                    <a:gd name="T3" fmla="*/ 89684498 h 711"/>
                    <a:gd name="T4" fmla="*/ 2147483646 w 38531"/>
                    <a:gd name="T5" fmla="*/ 618374655 h 711"/>
                    <a:gd name="T6" fmla="*/ 2147483646 w 38531"/>
                    <a:gd name="T7" fmla="*/ 749213576 h 711"/>
                    <a:gd name="T8" fmla="*/ 2147483646 w 38531"/>
                    <a:gd name="T9" fmla="*/ 654228512 h 711"/>
                    <a:gd name="T10" fmla="*/ 2147483646 w 38531"/>
                    <a:gd name="T11" fmla="*/ 124517254 h 711"/>
                    <a:gd name="T12" fmla="*/ 2147483646 w 38531"/>
                    <a:gd name="T13" fmla="*/ 1053953 h 7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11" extrusionOk="0">
                      <a:moveTo>
                        <a:pt x="5008" y="1"/>
                      </a:moveTo>
                      <a:cubicBezTo>
                        <a:pt x="1898" y="1"/>
                        <a:pt x="1" y="30"/>
                        <a:pt x="1" y="85"/>
                      </a:cubicBezTo>
                      <a:cubicBezTo>
                        <a:pt x="1" y="219"/>
                        <a:pt x="8623" y="436"/>
                        <a:pt x="19266" y="586"/>
                      </a:cubicBezTo>
                      <a:cubicBezTo>
                        <a:pt x="25047" y="668"/>
                        <a:pt x="30239" y="710"/>
                        <a:pt x="33773" y="710"/>
                      </a:cubicBezTo>
                      <a:cubicBezTo>
                        <a:pt x="36735" y="710"/>
                        <a:pt x="38531" y="681"/>
                        <a:pt x="38531" y="620"/>
                      </a:cubicBezTo>
                      <a:cubicBezTo>
                        <a:pt x="38531" y="486"/>
                        <a:pt x="29909" y="269"/>
                        <a:pt x="19266" y="118"/>
                      </a:cubicBezTo>
                      <a:cubicBezTo>
                        <a:pt x="13619" y="38"/>
                        <a:pt x="8534" y="1"/>
                        <a:pt x="5008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4" name="Google Shape;3418;p59"/>
                <p:cNvSpPr>
                  <a:spLocks/>
                </p:cNvSpPr>
                <p:nvPr/>
              </p:nvSpPr>
              <p:spPr bwMode="auto">
                <a:xfrm>
                  <a:off x="6178286" y="3020654"/>
                  <a:ext cx="1234919" cy="22756"/>
                </a:xfrm>
                <a:custGeom>
                  <a:avLst/>
                  <a:gdLst>
                    <a:gd name="T0" fmla="*/ 2147483646 w 38531"/>
                    <a:gd name="T1" fmla="*/ 0 h 710"/>
                    <a:gd name="T2" fmla="*/ 1053901 w 38531"/>
                    <a:gd name="T3" fmla="*/ 88630934 h 710"/>
                    <a:gd name="T4" fmla="*/ 2147483646 w 38531"/>
                    <a:gd name="T5" fmla="*/ 617325505 h 710"/>
                    <a:gd name="T6" fmla="*/ 2147483646 w 38531"/>
                    <a:gd name="T7" fmla="*/ 749218961 h 710"/>
                    <a:gd name="T8" fmla="*/ 2147483646 w 38531"/>
                    <a:gd name="T9" fmla="*/ 653179506 h 710"/>
                    <a:gd name="T10" fmla="*/ 2147483646 w 38531"/>
                    <a:gd name="T11" fmla="*/ 124518845 h 710"/>
                    <a:gd name="T12" fmla="*/ 2147483646 w 38531"/>
                    <a:gd name="T13" fmla="*/ 0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10" extrusionOk="0">
                      <a:moveTo>
                        <a:pt x="5008" y="0"/>
                      </a:moveTo>
                      <a:cubicBezTo>
                        <a:pt x="1898" y="0"/>
                        <a:pt x="1" y="29"/>
                        <a:pt x="1" y="84"/>
                      </a:cubicBezTo>
                      <a:cubicBezTo>
                        <a:pt x="1" y="218"/>
                        <a:pt x="8623" y="435"/>
                        <a:pt x="19266" y="585"/>
                      </a:cubicBezTo>
                      <a:cubicBezTo>
                        <a:pt x="25047" y="667"/>
                        <a:pt x="30239" y="710"/>
                        <a:pt x="33773" y="710"/>
                      </a:cubicBezTo>
                      <a:cubicBezTo>
                        <a:pt x="36735" y="710"/>
                        <a:pt x="38531" y="680"/>
                        <a:pt x="38531" y="619"/>
                      </a:cubicBezTo>
                      <a:cubicBezTo>
                        <a:pt x="38531" y="485"/>
                        <a:pt x="29909" y="268"/>
                        <a:pt x="19266" y="118"/>
                      </a:cubicBezTo>
                      <a:cubicBezTo>
                        <a:pt x="13619" y="38"/>
                        <a:pt x="8534" y="0"/>
                        <a:pt x="5008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5" name="Google Shape;3419;p59"/>
                <p:cNvSpPr>
                  <a:spLocks/>
                </p:cNvSpPr>
                <p:nvPr/>
              </p:nvSpPr>
              <p:spPr bwMode="auto">
                <a:xfrm>
                  <a:off x="6159569" y="3606496"/>
                  <a:ext cx="1234919" cy="22531"/>
                </a:xfrm>
                <a:custGeom>
                  <a:avLst/>
                  <a:gdLst>
                    <a:gd name="T0" fmla="*/ 2147483646 w 38531"/>
                    <a:gd name="T1" fmla="*/ 0 h 703"/>
                    <a:gd name="T2" fmla="*/ 0 w 38531"/>
                    <a:gd name="T3" fmla="*/ 88623782 h 703"/>
                    <a:gd name="T4" fmla="*/ 2147483646 w 38531"/>
                    <a:gd name="T5" fmla="*/ 618292689 h 703"/>
                    <a:gd name="T6" fmla="*/ 2147483646 w 38531"/>
                    <a:gd name="T7" fmla="*/ 741747442 h 703"/>
                    <a:gd name="T8" fmla="*/ 2147483646 w 38531"/>
                    <a:gd name="T9" fmla="*/ 653123628 h 703"/>
                    <a:gd name="T10" fmla="*/ 2147483646 w 38531"/>
                    <a:gd name="T11" fmla="*/ 124507620 h 703"/>
                    <a:gd name="T12" fmla="*/ 2147483646 w 38531"/>
                    <a:gd name="T13" fmla="*/ 0 h 7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31" h="703" extrusionOk="0">
                      <a:moveTo>
                        <a:pt x="5014" y="0"/>
                      </a:moveTo>
                      <a:cubicBezTo>
                        <a:pt x="1906" y="0"/>
                        <a:pt x="8" y="30"/>
                        <a:pt x="0" y="84"/>
                      </a:cubicBezTo>
                      <a:cubicBezTo>
                        <a:pt x="0" y="218"/>
                        <a:pt x="8622" y="435"/>
                        <a:pt x="19265" y="586"/>
                      </a:cubicBezTo>
                      <a:cubicBezTo>
                        <a:pt x="24921" y="666"/>
                        <a:pt x="30005" y="703"/>
                        <a:pt x="33529" y="703"/>
                      </a:cubicBezTo>
                      <a:cubicBezTo>
                        <a:pt x="36637" y="703"/>
                        <a:pt x="38530" y="674"/>
                        <a:pt x="38530" y="619"/>
                      </a:cubicBezTo>
                      <a:cubicBezTo>
                        <a:pt x="38530" y="485"/>
                        <a:pt x="29909" y="268"/>
                        <a:pt x="19265" y="118"/>
                      </a:cubicBezTo>
                      <a:cubicBezTo>
                        <a:pt x="13618" y="38"/>
                        <a:pt x="8538" y="0"/>
                        <a:pt x="5014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6" name="Google Shape;3420;p59"/>
                <p:cNvSpPr>
                  <a:spLocks/>
                </p:cNvSpPr>
                <p:nvPr/>
              </p:nvSpPr>
              <p:spPr bwMode="auto">
                <a:xfrm>
                  <a:off x="6156332" y="3812673"/>
                  <a:ext cx="1234406" cy="22756"/>
                </a:xfrm>
                <a:custGeom>
                  <a:avLst/>
                  <a:gdLst>
                    <a:gd name="T0" fmla="*/ 2147483646 w 38515"/>
                    <a:gd name="T1" fmla="*/ 0 h 710"/>
                    <a:gd name="T2" fmla="*/ 1053900 w 38515"/>
                    <a:gd name="T3" fmla="*/ 88630934 h 710"/>
                    <a:gd name="T4" fmla="*/ 2147483646 w 38515"/>
                    <a:gd name="T5" fmla="*/ 617325505 h 710"/>
                    <a:gd name="T6" fmla="*/ 2147483646 w 38515"/>
                    <a:gd name="T7" fmla="*/ 748165005 h 710"/>
                    <a:gd name="T8" fmla="*/ 2147483646 w 38515"/>
                    <a:gd name="T9" fmla="*/ 653179506 h 710"/>
                    <a:gd name="T10" fmla="*/ 2147483646 w 38515"/>
                    <a:gd name="T11" fmla="*/ 124518845 h 710"/>
                    <a:gd name="T12" fmla="*/ 2147483646 w 38515"/>
                    <a:gd name="T13" fmla="*/ 0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515" h="710" extrusionOk="0">
                      <a:moveTo>
                        <a:pt x="5002" y="0"/>
                      </a:moveTo>
                      <a:cubicBezTo>
                        <a:pt x="1894" y="0"/>
                        <a:pt x="1" y="29"/>
                        <a:pt x="1" y="84"/>
                      </a:cubicBezTo>
                      <a:cubicBezTo>
                        <a:pt x="1" y="218"/>
                        <a:pt x="8623" y="435"/>
                        <a:pt x="19249" y="585"/>
                      </a:cubicBezTo>
                      <a:cubicBezTo>
                        <a:pt x="25039" y="667"/>
                        <a:pt x="30231" y="709"/>
                        <a:pt x="33762" y="709"/>
                      </a:cubicBezTo>
                      <a:cubicBezTo>
                        <a:pt x="36721" y="709"/>
                        <a:pt x="38514" y="680"/>
                        <a:pt x="38514" y="619"/>
                      </a:cubicBezTo>
                      <a:cubicBezTo>
                        <a:pt x="38514" y="485"/>
                        <a:pt x="29893" y="268"/>
                        <a:pt x="19266" y="118"/>
                      </a:cubicBezTo>
                      <a:cubicBezTo>
                        <a:pt x="13610" y="38"/>
                        <a:pt x="8526" y="0"/>
                        <a:pt x="5002" y="0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40987" name="Google Shape;3421;p59"/>
                <p:cNvSpPr>
                  <a:spLocks/>
                </p:cNvSpPr>
                <p:nvPr/>
              </p:nvSpPr>
              <p:spPr bwMode="auto">
                <a:xfrm>
                  <a:off x="6152582" y="4018819"/>
                  <a:ext cx="1234919" cy="22788"/>
                </a:xfrm>
                <a:custGeom>
                  <a:avLst/>
                  <a:gdLst>
                    <a:gd name="T0" fmla="*/ 2147483646 w 38531"/>
                    <a:gd name="T1" fmla="*/ 1053953 h 711"/>
                    <a:gd name="T2" fmla="*/ 1053901 w 38531"/>
                    <a:gd name="T3" fmla="*/ 89684498 h 711"/>
                    <a:gd name="T4" fmla="*/ 2147483646 w 38531"/>
                    <a:gd name="T5" fmla="*/ 618374655 h 711"/>
                    <a:gd name="T6" fmla="*/ 2147483646 w 38531"/>
                    <a:gd name="T7" fmla="*/ 749213576 h 711"/>
                    <a:gd name="T8" fmla="*/ 2147483646 w 38531"/>
                    <a:gd name="T9" fmla="*/ 654228512 h 711"/>
                    <a:gd name="T10" fmla="*/ 2147483646 w 38531"/>
                    <a:gd name="T11" fmla="*/ 654228512 h 711"/>
                    <a:gd name="T12" fmla="*/ 2147483646 w 38531"/>
                    <a:gd name="T13" fmla="*/ 124517254 h 711"/>
                    <a:gd name="T14" fmla="*/ 2147483646 w 38531"/>
                    <a:gd name="T15" fmla="*/ 1053953 h 7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531" h="711" extrusionOk="0">
                      <a:moveTo>
                        <a:pt x="5002" y="1"/>
                      </a:moveTo>
                      <a:cubicBezTo>
                        <a:pt x="1894" y="1"/>
                        <a:pt x="1" y="30"/>
                        <a:pt x="1" y="85"/>
                      </a:cubicBezTo>
                      <a:cubicBezTo>
                        <a:pt x="1" y="219"/>
                        <a:pt x="8623" y="452"/>
                        <a:pt x="19266" y="586"/>
                      </a:cubicBezTo>
                      <a:cubicBezTo>
                        <a:pt x="25047" y="668"/>
                        <a:pt x="30234" y="710"/>
                        <a:pt x="33763" y="710"/>
                      </a:cubicBezTo>
                      <a:cubicBezTo>
                        <a:pt x="36721" y="710"/>
                        <a:pt x="38514" y="681"/>
                        <a:pt x="38514" y="620"/>
                      </a:cubicBezTo>
                      <a:lnTo>
                        <a:pt x="38531" y="620"/>
                      </a:lnTo>
                      <a:cubicBezTo>
                        <a:pt x="38531" y="486"/>
                        <a:pt x="29909" y="269"/>
                        <a:pt x="19266" y="118"/>
                      </a:cubicBezTo>
                      <a:cubicBezTo>
                        <a:pt x="13610" y="38"/>
                        <a:pt x="8526" y="1"/>
                        <a:pt x="5002" y="1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0972" name="TextBox 160"/>
            <p:cNvSpPr txBox="1">
              <a:spLocks noChangeArrowheads="1"/>
            </p:cNvSpPr>
            <p:nvPr/>
          </p:nvSpPr>
          <p:spPr bwMode="auto">
            <a:xfrm>
              <a:off x="1828800" y="2571750"/>
              <a:ext cx="36260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>
                  <a:solidFill>
                    <a:schemeClr val="tx2"/>
                  </a:solidFill>
                </a:rPr>
                <a:t>RAB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32" descr="151653_lkpp.jpg"/>
          <p:cNvPicPr>
            <a:picLocks noChangeAspect="1" noChangeArrowheads="1"/>
          </p:cNvPicPr>
          <p:nvPr/>
        </p:nvPicPr>
        <p:blipFill>
          <a:blip r:embed="rId3" cstate="print"/>
          <a:srcRect b="26295"/>
          <a:stretch>
            <a:fillRect/>
          </a:stretch>
        </p:blipFill>
        <p:spPr bwMode="auto">
          <a:xfrm>
            <a:off x="0" y="0"/>
            <a:ext cx="3352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6"/>
          <p:cNvSpPr txBox="1">
            <a:spLocks noChangeArrowheads="1"/>
          </p:cNvSpPr>
          <p:nvPr/>
        </p:nvSpPr>
        <p:spPr bwMode="auto">
          <a:xfrm>
            <a:off x="4003675" y="13525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01</a:t>
            </a:r>
          </a:p>
        </p:txBody>
      </p:sp>
      <p:sp>
        <p:nvSpPr>
          <p:cNvPr id="41987" name="TextBox 29"/>
          <p:cNvSpPr txBox="1">
            <a:spLocks noChangeArrowheads="1"/>
          </p:cNvSpPr>
          <p:nvPr/>
        </p:nvSpPr>
        <p:spPr bwMode="auto">
          <a:xfrm>
            <a:off x="4003675" y="21907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02</a:t>
            </a:r>
          </a:p>
        </p:txBody>
      </p:sp>
      <p:sp>
        <p:nvSpPr>
          <p:cNvPr id="41988" name="TextBox 30"/>
          <p:cNvSpPr txBox="1">
            <a:spLocks noChangeArrowheads="1"/>
          </p:cNvSpPr>
          <p:nvPr/>
        </p:nvSpPr>
        <p:spPr bwMode="auto">
          <a:xfrm>
            <a:off x="4003675" y="3090863"/>
            <a:ext cx="541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03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1333AB8-D456-8146-830A-83B46904D367}"/>
              </a:ext>
            </a:extLst>
          </p:cNvPr>
          <p:cNvSpPr/>
          <p:nvPr/>
        </p:nvSpPr>
        <p:spPr>
          <a:xfrm>
            <a:off x="0" y="0"/>
            <a:ext cx="3884613" cy="5143500"/>
          </a:xfrm>
          <a:custGeom>
            <a:avLst/>
            <a:gdLst>
              <a:gd name="connsiteX0" fmla="*/ 0 w 5180294"/>
              <a:gd name="connsiteY0" fmla="*/ 0 h 6858000"/>
              <a:gd name="connsiteX1" fmla="*/ 5143734 w 5180294"/>
              <a:gd name="connsiteY1" fmla="*/ 0 h 6858000"/>
              <a:gd name="connsiteX2" fmla="*/ 5164423 w 5180294"/>
              <a:gd name="connsiteY2" fmla="*/ 61615 h 6858000"/>
              <a:gd name="connsiteX3" fmla="*/ 3987800 w 5180294"/>
              <a:gd name="connsiteY3" fmla="*/ 3098800 h 6858000"/>
              <a:gd name="connsiteX4" fmla="*/ 4651123 w 5180294"/>
              <a:gd name="connsiteY4" fmla="*/ 6842612 h 6858000"/>
              <a:gd name="connsiteX5" fmla="*/ 4653595 w 5180294"/>
              <a:gd name="connsiteY5" fmla="*/ 6858000 h 6858000"/>
              <a:gd name="connsiteX6" fmla="*/ 0 w 518029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0294" h="6858000">
                <a:moveTo>
                  <a:pt x="0" y="0"/>
                </a:moveTo>
                <a:lnTo>
                  <a:pt x="5143734" y="0"/>
                </a:lnTo>
                <a:lnTo>
                  <a:pt x="5164423" y="61615"/>
                </a:lnTo>
                <a:cubicBezTo>
                  <a:pt x="5338200" y="759619"/>
                  <a:pt x="4028546" y="1987550"/>
                  <a:pt x="3987800" y="3098800"/>
                </a:cubicBezTo>
                <a:cubicBezTo>
                  <a:pt x="3949964" y="4130675"/>
                  <a:pt x="4469665" y="5830475"/>
                  <a:pt x="4651123" y="6842612"/>
                </a:cubicBezTo>
                <a:lnTo>
                  <a:pt x="4653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DD42316-4005-CE48-97ED-BA1167F8CE66}"/>
              </a:ext>
            </a:extLst>
          </p:cNvPr>
          <p:cNvSpPr/>
          <p:nvPr/>
        </p:nvSpPr>
        <p:spPr>
          <a:xfrm>
            <a:off x="2978150" y="971550"/>
            <a:ext cx="676275" cy="37719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AC994C5-697A-B741-B349-3884B9B37BAC}"/>
              </a:ext>
            </a:extLst>
          </p:cNvPr>
          <p:cNvSpPr/>
          <p:nvPr/>
        </p:nvSpPr>
        <p:spPr>
          <a:xfrm flipV="1">
            <a:off x="3111500" y="1133475"/>
            <a:ext cx="409575" cy="34480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2D2D"/>
              </a:gs>
              <a:gs pos="50000">
                <a:srgbClr val="F8F567"/>
              </a:gs>
              <a:gs pos="0">
                <a:srgbClr val="25B5AB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07" name="Title 55"/>
          <p:cNvSpPr>
            <a:spLocks noGrp="1" noChangeArrowheads="1"/>
          </p:cNvSpPr>
          <p:nvPr>
            <p:ph type="title"/>
          </p:nvPr>
        </p:nvSpPr>
        <p:spPr>
          <a:xfrm>
            <a:off x="152400" y="4476750"/>
            <a:ext cx="2971800" cy="536575"/>
          </a:xfrm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 5: Perencanaan Pengadaan</a:t>
            </a:r>
          </a:p>
        </p:txBody>
      </p:sp>
      <p:sp>
        <p:nvSpPr>
          <p:cNvPr id="41992" name="Slide Number Placeholder 1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96899A-E1C1-4804-894F-DA63937A585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E1F1482-F456-4E49-8F83-8C7A2BA5718E}"/>
              </a:ext>
            </a:extLst>
          </p:cNvPr>
          <p:cNvSpPr txBox="1"/>
          <p:nvPr/>
        </p:nvSpPr>
        <p:spPr>
          <a:xfrm>
            <a:off x="4552950" y="1276350"/>
            <a:ext cx="4362450" cy="614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Definisi dan Ruang Lingkup Perencanaan PBJP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6C1154F-E1F6-7046-B268-DE2F68F2E581}"/>
              </a:ext>
            </a:extLst>
          </p:cNvPr>
          <p:cNvSpPr txBox="1"/>
          <p:nvPr/>
        </p:nvSpPr>
        <p:spPr>
          <a:xfrm>
            <a:off x="4552950" y="2114550"/>
            <a:ext cx="4362450" cy="614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</a:t>
            </a:r>
          </a:p>
        </p:txBody>
      </p:sp>
      <p:sp>
        <p:nvSpPr>
          <p:cNvPr id="41995" name="TextBox 62"/>
          <p:cNvSpPr txBox="1">
            <a:spLocks noChangeArrowheads="1"/>
          </p:cNvSpPr>
          <p:nvPr/>
        </p:nvSpPr>
        <p:spPr bwMode="auto">
          <a:xfrm>
            <a:off x="4552950" y="3014663"/>
            <a:ext cx="43624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Perencanaan Pengadaan Melalui Penyedia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22C406-0471-D84E-B2C2-2F43B1436272}"/>
              </a:ext>
            </a:extLst>
          </p:cNvPr>
          <p:cNvCxnSpPr/>
          <p:nvPr/>
        </p:nvCxnSpPr>
        <p:spPr>
          <a:xfrm>
            <a:off x="4364038" y="18859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1B28768-60DD-004F-A31B-9BDBFD286429}"/>
              </a:ext>
            </a:extLst>
          </p:cNvPr>
          <p:cNvCxnSpPr/>
          <p:nvPr/>
        </p:nvCxnSpPr>
        <p:spPr>
          <a:xfrm>
            <a:off x="4364038" y="27241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6E4FB13-E1CE-CB47-AAB2-895058AD5509}"/>
              </a:ext>
            </a:extLst>
          </p:cNvPr>
          <p:cNvCxnSpPr/>
          <p:nvPr/>
        </p:nvCxnSpPr>
        <p:spPr>
          <a:xfrm>
            <a:off x="4364038" y="4519613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0097176A-F805-FF4F-933A-A97B622AFE4B}"/>
              </a:ext>
            </a:extLst>
          </p:cNvPr>
          <p:cNvSpPr/>
          <p:nvPr/>
        </p:nvSpPr>
        <p:spPr>
          <a:xfrm>
            <a:off x="3246438" y="15128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04BB8A9-95B0-2548-B225-F8202FFFA400}"/>
              </a:ext>
            </a:extLst>
          </p:cNvPr>
          <p:cNvSpPr/>
          <p:nvPr/>
        </p:nvSpPr>
        <p:spPr>
          <a:xfrm>
            <a:off x="3246438" y="23510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D2D8A6B-93B9-BC41-BF13-61550557482F}"/>
              </a:ext>
            </a:extLst>
          </p:cNvPr>
          <p:cNvSpPr/>
          <p:nvPr/>
        </p:nvSpPr>
        <p:spPr>
          <a:xfrm>
            <a:off x="3246438" y="3251200"/>
            <a:ext cx="141287" cy="14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8748E99-7ADD-F348-8096-84380F4717B8}"/>
              </a:ext>
            </a:extLst>
          </p:cNvPr>
          <p:cNvCxnSpPr>
            <a:cxnSpLocks/>
          </p:cNvCxnSpPr>
          <p:nvPr/>
        </p:nvCxnSpPr>
        <p:spPr>
          <a:xfrm>
            <a:off x="3387725" y="1582738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1BFF625-9CD4-664C-B804-A9F95166ABF9}"/>
              </a:ext>
            </a:extLst>
          </p:cNvPr>
          <p:cNvCxnSpPr>
            <a:cxnSpLocks/>
          </p:cNvCxnSpPr>
          <p:nvPr/>
        </p:nvCxnSpPr>
        <p:spPr>
          <a:xfrm>
            <a:off x="3387725" y="242252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FB4C61E-BF0B-0E4F-ADDA-A4783A518965}"/>
              </a:ext>
            </a:extLst>
          </p:cNvPr>
          <p:cNvCxnSpPr>
            <a:cxnSpLocks/>
          </p:cNvCxnSpPr>
          <p:nvPr/>
        </p:nvCxnSpPr>
        <p:spPr>
          <a:xfrm>
            <a:off x="3387725" y="3319463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0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42006" name="Group 32"/>
          <p:cNvGrpSpPr>
            <a:grpSpLocks/>
          </p:cNvGrpSpPr>
          <p:nvPr/>
        </p:nvGrpSpPr>
        <p:grpSpPr bwMode="auto">
          <a:xfrm>
            <a:off x="228600" y="4400550"/>
            <a:ext cx="1066800" cy="76200"/>
            <a:chOff x="3200400" y="2647950"/>
            <a:chExt cx="1066800" cy="762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B47D4E75-1229-F446-99C8-67C1E783D121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56681D26-306C-B342-BB89-2D74BC800C25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262BA4A-4F6A-9C4A-9B6E-478E0E0B02F4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2008" name="TextBox 27"/>
          <p:cNvSpPr txBox="1">
            <a:spLocks noChangeArrowheads="1"/>
          </p:cNvSpPr>
          <p:nvPr/>
        </p:nvSpPr>
        <p:spPr bwMode="auto">
          <a:xfrm>
            <a:off x="4003675" y="3952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1DD9F2-A9B5-4E4B-AF40-1273E05E53C3}"/>
              </a:ext>
            </a:extLst>
          </p:cNvPr>
          <p:cNvSpPr txBox="1"/>
          <p:nvPr/>
        </p:nvSpPr>
        <p:spPr>
          <a:xfrm>
            <a:off x="4552950" y="3875088"/>
            <a:ext cx="4362450" cy="615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Pengumuman  Rencana Umum Pengadaan (RUP)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3BADFB7-9630-A942-B3DC-8640A44076BF}"/>
              </a:ext>
            </a:extLst>
          </p:cNvPr>
          <p:cNvSpPr/>
          <p:nvPr/>
        </p:nvSpPr>
        <p:spPr>
          <a:xfrm>
            <a:off x="3246438" y="4113213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AF22ED-9B68-2C41-AC5B-4874BFD00222}"/>
              </a:ext>
            </a:extLst>
          </p:cNvPr>
          <p:cNvCxnSpPr>
            <a:cxnSpLocks/>
          </p:cNvCxnSpPr>
          <p:nvPr/>
        </p:nvCxnSpPr>
        <p:spPr>
          <a:xfrm>
            <a:off x="3387725" y="418147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C448D8-725C-2C43-8B3E-88FDB759E2D9}"/>
              </a:ext>
            </a:extLst>
          </p:cNvPr>
          <p:cNvCxnSpPr/>
          <p:nvPr/>
        </p:nvCxnSpPr>
        <p:spPr>
          <a:xfrm>
            <a:off x="4364038" y="36385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44034" name="Title 1"/>
          <p:cNvSpPr txBox="1">
            <a:spLocks noChangeArrowheads="1"/>
          </p:cNvSpPr>
          <p:nvPr/>
        </p:nvSpPr>
        <p:spPr bwMode="auto">
          <a:xfrm>
            <a:off x="304800" y="133350"/>
            <a:ext cx="7239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altLang="en-US" b="1"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altLang="en-US" sz="1400">
                <a:latin typeface="Arial" pitchFamily="34" charset="0"/>
                <a:cs typeface="Arial" pitchFamily="34" charset="0"/>
              </a:rPr>
              <a:t>(1/10)</a:t>
            </a: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035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0786523-20DD-F744-A744-2098786F9791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9C418E1-E633-4844-A32F-C5D82449D208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C9B138A-703D-5A44-90FF-F543C05628E4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4036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07C37C7-C1EE-DC48-90F2-F8E45ADC7DA2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4DFEB2A-4312-134E-95FF-A55CB6D3076F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D72DEBE-2321-C544-8E51-98E7A63D2858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037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4038" name="Rectangle 36"/>
          <p:cNvSpPr>
            <a:spLocks noChangeArrowheads="1"/>
          </p:cNvSpPr>
          <p:nvPr/>
        </p:nvSpPr>
        <p:spPr bwMode="auto">
          <a:xfrm>
            <a:off x="4949825" y="4625975"/>
            <a:ext cx="40703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18 ayat 7 &amp; 8</a:t>
            </a:r>
          </a:p>
        </p:txBody>
      </p:sp>
      <p:sp>
        <p:nvSpPr>
          <p:cNvPr id="44039" name="TextBox 34"/>
          <p:cNvSpPr txBox="1">
            <a:spLocks noChangeArrowheads="1"/>
          </p:cNvSpPr>
          <p:nvPr/>
        </p:nvSpPr>
        <p:spPr bwMode="auto">
          <a:xfrm>
            <a:off x="381000" y="1123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4040" name="TextBox 35"/>
          <p:cNvSpPr txBox="1">
            <a:spLocks noChangeArrowheads="1"/>
          </p:cNvSpPr>
          <p:nvPr/>
        </p:nvSpPr>
        <p:spPr bwMode="auto">
          <a:xfrm>
            <a:off x="381000" y="1885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4041" name="TextBox 50"/>
          <p:cNvSpPr txBox="1">
            <a:spLocks noChangeArrowheads="1"/>
          </p:cNvSpPr>
          <p:nvPr/>
        </p:nvSpPr>
        <p:spPr bwMode="auto">
          <a:xfrm>
            <a:off x="381000" y="2684463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3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4042" name="TextBox 51"/>
          <p:cNvSpPr txBox="1">
            <a:spLocks noChangeArrowheads="1"/>
          </p:cNvSpPr>
          <p:nvPr/>
        </p:nvSpPr>
        <p:spPr bwMode="auto">
          <a:xfrm>
            <a:off x="381000" y="3449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4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4043" name="TextBox 52"/>
          <p:cNvSpPr txBox="1">
            <a:spLocks noChangeArrowheads="1"/>
          </p:cNvSpPr>
          <p:nvPr/>
        </p:nvSpPr>
        <p:spPr bwMode="auto">
          <a:xfrm>
            <a:off x="381000" y="4211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5</a:t>
            </a:r>
            <a:endParaRPr lang="en-US" altLang="en-US" b="1">
              <a:solidFill>
                <a:schemeClr val="bg1"/>
              </a:solidFill>
            </a:endParaRPr>
          </a:p>
        </p:txBody>
      </p:sp>
      <p:grpSp>
        <p:nvGrpSpPr>
          <p:cNvPr id="44044" name="Group 76"/>
          <p:cNvGrpSpPr>
            <a:grpSpLocks/>
          </p:cNvGrpSpPr>
          <p:nvPr/>
        </p:nvGrpSpPr>
        <p:grpSpPr bwMode="auto">
          <a:xfrm>
            <a:off x="725488" y="895350"/>
            <a:ext cx="7656512" cy="3294063"/>
            <a:chOff x="76200" y="683124"/>
            <a:chExt cx="7656809" cy="3293940"/>
          </a:xfrm>
        </p:grpSpPr>
        <p:sp>
          <p:nvSpPr>
            <p:cNvPr id="31758" name="Google Shape;413;p23">
              <a:extLst>
                <a:ext uri="{FF2B5EF4-FFF2-40B4-BE49-F238E27FC236}">
                  <a16:creationId xmlns:a16="http://schemas.microsoft.com/office/drawing/2014/main" id="{CB6E98F2-FA31-9A4F-BAF5-2AB83EA9AB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89" y="3638939"/>
              <a:ext cx="5370720" cy="338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45700" rIns="91425" bIns="45700">
              <a:spAutoFit/>
            </a:bodyPr>
            <a:lstStyle>
              <a:lvl1pPr marL="1143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000000"/>
                </a:buClr>
                <a:buSzPts val="2400"/>
                <a:buFont typeface="Arial" panose="020B0604020202020204" pitchFamily="34" charset="0"/>
                <a:buNone/>
                <a:defRPr/>
              </a:pPr>
              <a:r>
                <a:rPr lang="en-US" altLang="en-US" sz="16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sym typeface="Calibri" panose="020F0502020204030204" pitchFamily="34" charset="0"/>
                </a:rPr>
                <a:t>Hasil perencanaan PBJ dimuat dalam RUP</a:t>
              </a:r>
            </a:p>
          </p:txBody>
        </p:sp>
        <p:grpSp>
          <p:nvGrpSpPr>
            <p:cNvPr id="44046" name="Group 49"/>
            <p:cNvGrpSpPr>
              <a:grpSpLocks/>
            </p:cNvGrpSpPr>
            <p:nvPr/>
          </p:nvGrpSpPr>
          <p:grpSpPr bwMode="auto">
            <a:xfrm>
              <a:off x="76200" y="683124"/>
              <a:ext cx="7558891" cy="2955449"/>
              <a:chOff x="381000" y="742950"/>
              <a:chExt cx="7558891" cy="2955449"/>
            </a:xfrm>
          </p:grpSpPr>
          <p:grpSp>
            <p:nvGrpSpPr>
              <p:cNvPr id="44047" name="Group 82"/>
              <p:cNvGrpSpPr>
                <a:grpSpLocks/>
              </p:cNvGrpSpPr>
              <p:nvPr/>
            </p:nvGrpSpPr>
            <p:grpSpPr bwMode="auto">
              <a:xfrm>
                <a:off x="381000" y="742950"/>
                <a:ext cx="7558891" cy="2955449"/>
                <a:chOff x="686533" y="1563272"/>
                <a:chExt cx="7712639" cy="3233581"/>
              </a:xfrm>
            </p:grpSpPr>
            <p:grpSp>
              <p:nvGrpSpPr>
                <p:cNvPr id="44052" name="Google Shape;394;p23"/>
                <p:cNvGrpSpPr>
                  <a:grpSpLocks/>
                </p:cNvGrpSpPr>
                <p:nvPr/>
              </p:nvGrpSpPr>
              <p:grpSpPr bwMode="auto">
                <a:xfrm>
                  <a:off x="1251266" y="1563272"/>
                  <a:ext cx="7147906" cy="3233581"/>
                  <a:chOff x="0" y="0"/>
                  <a:chExt cx="7147906" cy="3233581"/>
                </a:xfrm>
              </p:grpSpPr>
              <p:sp>
                <p:nvSpPr>
                  <p:cNvPr id="55" name="Google Shape;395;p23">
                    <a:extLst>
                      <a:ext uri="{FF2B5EF4-FFF2-40B4-BE49-F238E27FC236}">
                        <a16:creationId xmlns:a16="http://schemas.microsoft.com/office/drawing/2014/main" id="{683160E3-214E-834E-9AC9-C78A95EF8D11}"/>
                      </a:ext>
                    </a:extLst>
                  </p:cNvPr>
                  <p:cNvSpPr/>
                  <p:nvPr/>
                </p:nvSpPr>
                <p:spPr>
                  <a:xfrm>
                    <a:off x="595" y="0"/>
                    <a:ext cx="5837949" cy="698207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 dirty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058" name="Google Shape;396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52" y="20452"/>
                    <a:ext cx="5004474" cy="657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1425" tIns="91425" rIns="91425" bIns="91425" anchor="ctr"/>
                  <a:lstStyle/>
                  <a:p>
                    <a:pPr marL="515938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400"/>
                      <a:buFont typeface="Calibri" pitchFamily="34" charset="0"/>
                      <a:buNone/>
                    </a:pPr>
                    <a:r>
                      <a:rPr lang="en-US" altLang="en-US" sz="1600">
                        <a:solidFill>
                          <a:schemeClr val="bg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  <a:sym typeface="Calibri" pitchFamily="34" charset="0"/>
                      </a:rPr>
                      <a:t>Penyusunan Spesifikasi Teknis/KAK </a:t>
                    </a:r>
                  </a:p>
                </p:txBody>
              </p:sp>
              <p:sp>
                <p:nvSpPr>
                  <p:cNvPr id="57" name="Google Shape;397;p23">
                    <a:extLst>
                      <a:ext uri="{FF2B5EF4-FFF2-40B4-BE49-F238E27FC236}">
                        <a16:creationId xmlns:a16="http://schemas.microsoft.com/office/drawing/2014/main" id="{25DC3ED2-BBCA-1D40-8A52-0A89A052307F}"/>
                      </a:ext>
                    </a:extLst>
                  </p:cNvPr>
                  <p:cNvSpPr/>
                  <p:nvPr/>
                </p:nvSpPr>
                <p:spPr>
                  <a:xfrm>
                    <a:off x="436336" y="795469"/>
                    <a:ext cx="5839568" cy="698207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060" name="Google Shape;398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6531" y="815713"/>
                    <a:ext cx="4908805" cy="657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1425" tIns="91425" rIns="91425" bIns="91425" anchor="ctr"/>
                  <a:lstStyle/>
                  <a:p>
                    <a:pPr marL="515938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400"/>
                      <a:buFont typeface="Calibri" pitchFamily="34" charset="0"/>
                      <a:buNone/>
                    </a:pPr>
                    <a:r>
                      <a:rPr lang="en-US" altLang="en-US" sz="1600">
                        <a:solidFill>
                          <a:schemeClr val="bg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  <a:sym typeface="Calibri" pitchFamily="34" charset="0"/>
                      </a:rPr>
                      <a:t>Penyusunan Perkiraan Biaya/RAB</a:t>
                    </a:r>
                  </a:p>
                </p:txBody>
              </p:sp>
              <p:sp>
                <p:nvSpPr>
                  <p:cNvPr id="59" name="Google Shape;399;p23">
                    <a:extLst>
                      <a:ext uri="{FF2B5EF4-FFF2-40B4-BE49-F238E27FC236}">
                        <a16:creationId xmlns:a16="http://schemas.microsoft.com/office/drawing/2014/main" id="{008B5EF7-330E-6A47-9876-E63E923B1423}"/>
                      </a:ext>
                    </a:extLst>
                  </p:cNvPr>
                  <p:cNvSpPr/>
                  <p:nvPr/>
                </p:nvSpPr>
                <p:spPr>
                  <a:xfrm>
                    <a:off x="872076" y="1590938"/>
                    <a:ext cx="5839569" cy="698207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062" name="Google Shape;400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92610" y="1610974"/>
                    <a:ext cx="4908805" cy="657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1425" tIns="91425" rIns="91425" bIns="91425" anchor="ctr"/>
                  <a:lstStyle/>
                  <a:p>
                    <a:pPr marL="515938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400"/>
                      <a:buFont typeface="Calibri" pitchFamily="34" charset="0"/>
                      <a:buNone/>
                    </a:pPr>
                    <a:r>
                      <a:rPr lang="en-US" altLang="en-US" sz="1600">
                        <a:solidFill>
                          <a:schemeClr val="bg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  <a:sym typeface="Calibri" pitchFamily="34" charset="0"/>
                      </a:rPr>
                      <a:t>Pemaketan dan Konsolidasi Pengadaan Barang/Jasa </a:t>
                    </a:r>
                  </a:p>
                </p:txBody>
              </p:sp>
              <p:sp>
                <p:nvSpPr>
                  <p:cNvPr id="61" name="Google Shape;401;p23">
                    <a:extLst>
                      <a:ext uri="{FF2B5EF4-FFF2-40B4-BE49-F238E27FC236}">
                        <a16:creationId xmlns:a16="http://schemas.microsoft.com/office/drawing/2014/main" id="{7ACAE38E-6D22-6946-A089-678AFED67FEF}"/>
                      </a:ext>
                    </a:extLst>
                  </p:cNvPr>
                  <p:cNvSpPr/>
                  <p:nvPr/>
                </p:nvSpPr>
                <p:spPr>
                  <a:xfrm>
                    <a:off x="1309436" y="2386407"/>
                    <a:ext cx="5837949" cy="698207"/>
                  </a:xfrm>
                  <a:prstGeom prst="roundRect">
                    <a:avLst>
                      <a:gd name="adj" fmla="val 10000"/>
                    </a:avLst>
                  </a:prstGeom>
                  <a:solidFill>
                    <a:schemeClr val="accent5">
                      <a:lumMod val="75000"/>
                    </a:schemeClr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064" name="Google Shape;402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8689" y="2406236"/>
                    <a:ext cx="4908805" cy="65737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91425" tIns="91425" rIns="91425" bIns="91425" anchor="ctr"/>
                  <a:lstStyle/>
                  <a:p>
                    <a:pPr marL="515938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400"/>
                    </a:pPr>
                    <a:r>
                      <a:rPr lang="en-US" altLang="en-US" sz="1600">
                        <a:solidFill>
                          <a:schemeClr val="bg1"/>
                        </a:solidFill>
                        <a:latin typeface="Arial" pitchFamily="34" charset="0"/>
                        <a:ea typeface="Calibri" pitchFamily="34" charset="0"/>
                        <a:cs typeface="Arial" pitchFamily="34" charset="0"/>
                        <a:sym typeface="Calibri" pitchFamily="34" charset="0"/>
                      </a:rPr>
                      <a:t>Penyusunan Biaya Pendukung</a:t>
                    </a:r>
                  </a:p>
                </p:txBody>
              </p:sp>
              <p:sp>
                <p:nvSpPr>
                  <p:cNvPr id="66" name="Google Shape;405;p23">
                    <a:extLst>
                      <a:ext uri="{FF2B5EF4-FFF2-40B4-BE49-F238E27FC236}">
                        <a16:creationId xmlns:a16="http://schemas.microsoft.com/office/drawing/2014/main" id="{7090D6CF-26AC-DA49-9399-9B4FE49AC26A}"/>
                      </a:ext>
                    </a:extLst>
                  </p:cNvPr>
                  <p:cNvSpPr/>
                  <p:nvPr/>
                </p:nvSpPr>
                <p:spPr>
                  <a:xfrm>
                    <a:off x="5384985" y="510629"/>
                    <a:ext cx="453559" cy="453314"/>
                  </a:xfrm>
                  <a:prstGeom prst="downArrow">
                    <a:avLst>
                      <a:gd name="adj1" fmla="val 55000"/>
                      <a:gd name="adj2" fmla="val 4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 cap="flat" cmpd="sng">
                    <a:solidFill>
                      <a:srgbClr val="CFD7E7">
                        <a:alpha val="8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066" name="Google Shape;406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87912" y="510131"/>
                    <a:ext cx="249634" cy="3415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5400" tIns="25400" rIns="25400" bIns="25400" anchor="ctr"/>
                  <a:lstStyle/>
                  <a:p>
                    <a:pPr algn="ctr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000"/>
                      <a:buFont typeface="Calibri" pitchFamily="34" charset="0"/>
                      <a:buNone/>
                    </a:pPr>
                    <a:endParaRPr lang="en-US" altLang="en-US" sz="1600">
                      <a:solidFill>
                        <a:srgbClr val="000000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  <a:sym typeface="Calibri" pitchFamily="34" charset="0"/>
                    </a:endParaRPr>
                  </a:p>
                </p:txBody>
              </p:sp>
              <p:sp>
                <p:nvSpPr>
                  <p:cNvPr id="71" name="Google Shape;407;p23">
                    <a:extLst>
                      <a:ext uri="{FF2B5EF4-FFF2-40B4-BE49-F238E27FC236}">
                        <a16:creationId xmlns:a16="http://schemas.microsoft.com/office/drawing/2014/main" id="{DCA3A912-31B7-3E47-AFB1-48F021A4FB5D}"/>
                      </a:ext>
                    </a:extLst>
                  </p:cNvPr>
                  <p:cNvSpPr/>
                  <p:nvPr/>
                </p:nvSpPr>
                <p:spPr>
                  <a:xfrm>
                    <a:off x="5822345" y="1306098"/>
                    <a:ext cx="453559" cy="453314"/>
                  </a:xfrm>
                  <a:prstGeom prst="downArrow">
                    <a:avLst>
                      <a:gd name="adj1" fmla="val 55000"/>
                      <a:gd name="adj2" fmla="val 4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 cap="flat" cmpd="sng">
                    <a:solidFill>
                      <a:srgbClr val="CFD7E7">
                        <a:alpha val="8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Google Shape;408;p23">
                    <a:extLst>
                      <a:ext uri="{FF2B5EF4-FFF2-40B4-BE49-F238E27FC236}">
                        <a16:creationId xmlns:a16="http://schemas.microsoft.com/office/drawing/2014/main" id="{00AE7F89-B1E7-4D42-89DE-998FEC731699}"/>
                      </a:ext>
                    </a:extLst>
                  </p:cNvPr>
                  <p:cNvSpPr txBox="1"/>
                  <p:nvPr/>
                </p:nvSpPr>
                <p:spPr>
                  <a:xfrm>
                    <a:off x="5924396" y="1306098"/>
                    <a:ext cx="249457" cy="34041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txBody>
                  <a:bodyPr spcFirstLastPara="1" lIns="25400" tIns="25400" rIns="25400" bIns="25400" anchor="ctr"/>
                  <a:lstStyle/>
                  <a:p>
                    <a:pPr algn="ctr" eaLnBrk="1" fontAlgn="auto" hangingPunct="1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2000"/>
                      <a:buFont typeface="Calibri"/>
                      <a:buNone/>
                      <a:defRPr/>
                    </a:pPr>
                    <a:endParaRPr sz="1600">
                      <a:solidFill>
                        <a:schemeClr val="dk1"/>
                      </a:solidFill>
                      <a:latin typeface="Arial" pitchFamily="34" charset="0"/>
                      <a:ea typeface="Calibri"/>
                      <a:cs typeface="Arial" pitchFamily="34" charset="0"/>
                      <a:sym typeface="Calibri"/>
                    </a:endParaRPr>
                  </a:p>
                </p:txBody>
              </p:sp>
              <p:sp>
                <p:nvSpPr>
                  <p:cNvPr id="73" name="Google Shape;409;p23">
                    <a:extLst>
                      <a:ext uri="{FF2B5EF4-FFF2-40B4-BE49-F238E27FC236}">
                        <a16:creationId xmlns:a16="http://schemas.microsoft.com/office/drawing/2014/main" id="{7A55B693-9940-F645-AFE1-E38C1939A1E4}"/>
                      </a:ext>
                    </a:extLst>
                  </p:cNvPr>
                  <p:cNvSpPr/>
                  <p:nvPr/>
                </p:nvSpPr>
                <p:spPr>
                  <a:xfrm>
                    <a:off x="6258086" y="2089410"/>
                    <a:ext cx="453559" cy="453313"/>
                  </a:xfrm>
                  <a:prstGeom prst="downArrow">
                    <a:avLst>
                      <a:gd name="adj1" fmla="val 55000"/>
                      <a:gd name="adj2" fmla="val 45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9525" cap="flat" cmpd="sng">
                    <a:solidFill>
                      <a:srgbClr val="CFD7E7">
                        <a:alpha val="8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901"/>
                      </a:srgbClr>
                    </a:outerShdw>
                  </a:effectLst>
                </p:spPr>
                <p:txBody>
                  <a:bodyPr spcFirstLastPara="1" lIns="91425" tIns="91425" rIns="91425" bIns="91425" anchor="ctr"/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sz="160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44070" name="Google Shape;410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60070" y="2089015"/>
                    <a:ext cx="249634" cy="3415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5400" tIns="25400" rIns="25400" bIns="25400" anchor="ctr"/>
                  <a:lstStyle/>
                  <a:p>
                    <a:pPr algn="ctr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000"/>
                      <a:buFont typeface="Calibri" pitchFamily="34" charset="0"/>
                      <a:buNone/>
                    </a:pPr>
                    <a:endParaRPr lang="en-US" altLang="en-US" sz="1600">
                      <a:solidFill>
                        <a:srgbClr val="000000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  <a:sym typeface="Calibri" pitchFamily="34" charset="0"/>
                    </a:endParaRPr>
                  </a:p>
                </p:txBody>
              </p:sp>
              <p:sp>
                <p:nvSpPr>
                  <p:cNvPr id="44071" name="Google Shape;412;p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796149" y="2892036"/>
                    <a:ext cx="249634" cy="34154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5400" tIns="25400" rIns="25400" bIns="25400" anchor="ctr"/>
                  <a:lstStyle/>
                  <a:p>
                    <a:pPr algn="ctr" eaLnBrk="1" hangingPunct="1">
                      <a:lnSpc>
                        <a:spcPct val="90000"/>
                      </a:lnSpc>
                      <a:buClr>
                        <a:srgbClr val="000000"/>
                      </a:buClr>
                      <a:buSzPts val="2000"/>
                      <a:buFont typeface="Calibri" pitchFamily="34" charset="0"/>
                      <a:buNone/>
                    </a:pPr>
                    <a:endParaRPr lang="en-US" altLang="en-US" sz="1600">
                      <a:solidFill>
                        <a:srgbClr val="000000"/>
                      </a:solidFill>
                      <a:latin typeface="Arial" pitchFamily="34" charset="0"/>
                      <a:ea typeface="Calibri" pitchFamily="34" charset="0"/>
                      <a:cs typeface="Arial" pitchFamily="34" charset="0"/>
                      <a:sym typeface="Calibri" pitchFamily="34" charset="0"/>
                    </a:endParaRPr>
                  </a:p>
                </p:txBody>
              </p:sp>
            </p:grpSp>
            <p:pic>
              <p:nvPicPr>
                <p:cNvPr id="44053" name="Google Shape;414;p23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86533" y="1608138"/>
                  <a:ext cx="487362" cy="660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54" name="Google Shape;415;p23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66813" y="2420938"/>
                  <a:ext cx="431800" cy="5905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55" name="Google Shape;417;p23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464032" y="3212778"/>
                  <a:ext cx="544513" cy="5445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056" name="Google Shape;418;p23"/>
                <p:cNvPicPr preferRelativeResize="0"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008281" y="3879747"/>
                  <a:ext cx="457200" cy="6794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11A2172-8CFD-6D47-B9B8-D547F200A475}"/>
                  </a:ext>
                </a:extLst>
              </p:cNvPr>
              <p:cNvSpPr/>
              <p:nvPr/>
            </p:nvSpPr>
            <p:spPr>
              <a:xfrm>
                <a:off x="1043013" y="830260"/>
                <a:ext cx="457218" cy="457183"/>
              </a:xfrm>
              <a:prstGeom prst="ellips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1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68594171-B630-A947-8145-0A19795B0D8A}"/>
                  </a:ext>
                </a:extLst>
              </p:cNvPr>
              <p:cNvSpPr/>
              <p:nvPr/>
            </p:nvSpPr>
            <p:spPr>
              <a:xfrm>
                <a:off x="1454192" y="1557308"/>
                <a:ext cx="457218" cy="457183"/>
              </a:xfrm>
              <a:prstGeom prst="ellips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2</a:t>
                </a: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0B274F95-195A-0C42-AC03-CFE571CB85CB}"/>
                  </a:ext>
                </a:extLst>
              </p:cNvPr>
              <p:cNvSpPr/>
              <p:nvPr/>
            </p:nvSpPr>
            <p:spPr>
              <a:xfrm>
                <a:off x="1870133" y="2301817"/>
                <a:ext cx="457218" cy="457183"/>
              </a:xfrm>
              <a:prstGeom prst="ellips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3</a:t>
                </a: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278F8B7D-CC95-9F47-B25B-6162A4CBC7EB}"/>
                  </a:ext>
                </a:extLst>
              </p:cNvPr>
              <p:cNvSpPr/>
              <p:nvPr/>
            </p:nvSpPr>
            <p:spPr>
              <a:xfrm>
                <a:off x="2279724" y="3028865"/>
                <a:ext cx="457218" cy="457183"/>
              </a:xfrm>
              <a:prstGeom prst="ellipse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/>
                  <a:t>4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E25EB8C9-979F-E646-9D48-1740C38B0191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(2/10)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59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2053602-F05D-0A4D-9576-E004BBD59747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CD3B7E8-630B-094A-AA30-70102FF6C352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C77A2F0-C432-544E-9249-E8DFB89D1F99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5060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B32CD5E-F3D5-7B43-9E14-DC802E0F11B8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608EB30-8E5E-1940-ABE5-EEE8273C1CE7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849EE5D-4A0A-8444-B526-B7FEE66F6B0C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5061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5062" name="Rectangle 36"/>
          <p:cNvSpPr>
            <a:spLocks noChangeArrowheads="1"/>
          </p:cNvSpPr>
          <p:nvPr/>
        </p:nvSpPr>
        <p:spPr bwMode="auto">
          <a:xfrm>
            <a:off x="4937125" y="4614863"/>
            <a:ext cx="4070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12 Tahun 2021 Pasal 19 ayat 1 &amp; 3</a:t>
            </a:r>
          </a:p>
        </p:txBody>
      </p:sp>
      <p:sp>
        <p:nvSpPr>
          <p:cNvPr id="45063" name="TextBox 34"/>
          <p:cNvSpPr txBox="1">
            <a:spLocks noChangeArrowheads="1"/>
          </p:cNvSpPr>
          <p:nvPr/>
        </p:nvSpPr>
        <p:spPr bwMode="auto">
          <a:xfrm>
            <a:off x="381000" y="1123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064" name="TextBox 35"/>
          <p:cNvSpPr txBox="1">
            <a:spLocks noChangeArrowheads="1"/>
          </p:cNvSpPr>
          <p:nvPr/>
        </p:nvSpPr>
        <p:spPr bwMode="auto">
          <a:xfrm>
            <a:off x="381000" y="1885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065" name="TextBox 50"/>
          <p:cNvSpPr txBox="1">
            <a:spLocks noChangeArrowheads="1"/>
          </p:cNvSpPr>
          <p:nvPr/>
        </p:nvSpPr>
        <p:spPr bwMode="auto">
          <a:xfrm>
            <a:off x="381000" y="2684463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3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066" name="TextBox 51"/>
          <p:cNvSpPr txBox="1">
            <a:spLocks noChangeArrowheads="1"/>
          </p:cNvSpPr>
          <p:nvPr/>
        </p:nvSpPr>
        <p:spPr bwMode="auto">
          <a:xfrm>
            <a:off x="381000" y="3449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4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067" name="TextBox 52"/>
          <p:cNvSpPr txBox="1">
            <a:spLocks noChangeArrowheads="1"/>
          </p:cNvSpPr>
          <p:nvPr/>
        </p:nvSpPr>
        <p:spPr bwMode="auto">
          <a:xfrm>
            <a:off x="381000" y="4211638"/>
            <a:ext cx="419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5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" name="Google Shape;395;p23">
            <a:extLst>
              <a:ext uri="{FF2B5EF4-FFF2-40B4-BE49-F238E27FC236}">
                <a16:creationId xmlns:a16="http://schemas.microsoft.com/office/drawing/2014/main" id="{EFF278B2-3108-6548-8139-4B55CCF6F484}"/>
              </a:ext>
            </a:extLst>
          </p:cNvPr>
          <p:cNvSpPr/>
          <p:nvPr/>
        </p:nvSpPr>
        <p:spPr>
          <a:xfrm>
            <a:off x="949325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069" name="Google Shape;396;p23"/>
          <p:cNvSpPr txBox="1">
            <a:spLocks noChangeArrowheads="1"/>
          </p:cNvSpPr>
          <p:nvPr/>
        </p:nvSpPr>
        <p:spPr bwMode="auto">
          <a:xfrm>
            <a:off x="969963" y="762000"/>
            <a:ext cx="49037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marL="515938" eaLnBrk="1" hangingPunct="1">
              <a:lnSpc>
                <a:spcPct val="90000"/>
              </a:lnSpc>
              <a:buClr>
                <a:srgbClr val="000000"/>
              </a:buClr>
              <a:buSzPts val="2400"/>
              <a:buFont typeface="Calibri" pitchFamily="34" charset="0"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Penyusunan Spesifikasi Teknis/KAK </a:t>
            </a:r>
            <a:r>
              <a:rPr lang="en-US" altLang="en-US" sz="12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(1/3)</a:t>
            </a:r>
            <a:r>
              <a:rPr lang="en-US" altLang="en-US" sz="14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</a:t>
            </a:r>
            <a:endParaRPr lang="en-US" altLang="en-US" sz="1600" b="1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</p:txBody>
      </p:sp>
      <p:pic>
        <p:nvPicPr>
          <p:cNvPr id="45070" name="Google Shape;414;p2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84225"/>
            <a:ext cx="4778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8E086015-9FD8-A742-969C-48BF1C5D582F}"/>
              </a:ext>
            </a:extLst>
          </p:cNvPr>
          <p:cNvSpPr/>
          <p:nvPr/>
        </p:nvSpPr>
        <p:spPr>
          <a:xfrm>
            <a:off x="1042988" y="830263"/>
            <a:ext cx="457200" cy="45720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</a:t>
            </a:r>
          </a:p>
        </p:txBody>
      </p:sp>
      <p:grpSp>
        <p:nvGrpSpPr>
          <p:cNvPr id="45072" name="Google Shape;426;p24"/>
          <p:cNvGrpSpPr>
            <a:grpSpLocks/>
          </p:cNvGrpSpPr>
          <p:nvPr/>
        </p:nvGrpSpPr>
        <p:grpSpPr bwMode="auto">
          <a:xfrm>
            <a:off x="395288" y="1520825"/>
            <a:ext cx="5130800" cy="3138488"/>
            <a:chOff x="955486" y="16"/>
            <a:chExt cx="6167686" cy="4263948"/>
          </a:xfrm>
        </p:grpSpPr>
        <p:sp>
          <p:nvSpPr>
            <p:cNvPr id="45077" name="Google Shape;427;p24"/>
            <p:cNvSpPr>
              <a:spLocks noChangeArrowheads="1"/>
            </p:cNvSpPr>
            <p:nvPr/>
          </p:nvSpPr>
          <p:spPr bwMode="auto">
            <a:xfrm rot="10800000">
              <a:off x="1272366" y="16"/>
              <a:ext cx="5610042" cy="870460"/>
            </a:xfrm>
            <a:prstGeom prst="homePlate">
              <a:avLst>
                <a:gd name="adj" fmla="val 50008"/>
              </a:avLst>
            </a:prstGeom>
            <a:solidFill>
              <a:schemeClr val="bg1"/>
            </a:solidFill>
            <a:ln w="25400">
              <a:solidFill>
                <a:srgbClr val="1C4170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78" name="Google Shape;428;p24"/>
            <p:cNvSpPr txBox="1">
              <a:spLocks noChangeArrowheads="1"/>
            </p:cNvSpPr>
            <p:nvPr/>
          </p:nvSpPr>
          <p:spPr bwMode="auto">
            <a:xfrm>
              <a:off x="1489981" y="16"/>
              <a:ext cx="5549445" cy="87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825" tIns="91425" rIns="170675" bIns="91425" anchor="ctr"/>
            <a:lstStyle/>
            <a:p>
              <a:pPr marL="117475"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Menggunakan Produk Dalam Negeri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77" name="Google Shape;429;p24">
              <a:extLst>
                <a:ext uri="{FF2B5EF4-FFF2-40B4-BE49-F238E27FC236}">
                  <a16:creationId xmlns:a16="http://schemas.microsoft.com/office/drawing/2014/main" id="{5EF4E5CB-C437-DA42-A988-42723F36D97C}"/>
                </a:ext>
              </a:extLst>
            </p:cNvPr>
            <p:cNvSpPr/>
            <p:nvPr/>
          </p:nvSpPr>
          <p:spPr>
            <a:xfrm>
              <a:off x="977940" y="16"/>
              <a:ext cx="870460" cy="870460"/>
            </a:xfrm>
            <a:prstGeom prst="ellipse">
              <a:avLst/>
            </a:prstGeom>
            <a:blipFill rotWithShape="1">
              <a:blip r:embed="rId4" cstate="print">
                <a:alphaModFix/>
              </a:blip>
              <a:stretch>
                <a:fillRect l="-15999" r="-15998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2" name="Google Shape;430;p24"/>
            <p:cNvSpPr>
              <a:spLocks noChangeArrowheads="1"/>
            </p:cNvSpPr>
            <p:nvPr/>
          </p:nvSpPr>
          <p:spPr bwMode="auto">
            <a:xfrm rot="10800000">
              <a:off x="1066924" y="1120829"/>
              <a:ext cx="5815483" cy="870460"/>
            </a:xfrm>
            <a:prstGeom prst="homePlate">
              <a:avLst>
                <a:gd name="adj" fmla="val 50014"/>
              </a:avLst>
            </a:prstGeom>
            <a:solidFill>
              <a:schemeClr val="bg1"/>
            </a:solidFill>
            <a:ln w="25400">
              <a:solidFill>
                <a:srgbClr val="1C4170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3" name="Google Shape;431;p24"/>
            <p:cNvSpPr txBox="1">
              <a:spLocks noChangeArrowheads="1"/>
            </p:cNvSpPr>
            <p:nvPr/>
          </p:nvSpPr>
          <p:spPr bwMode="auto">
            <a:xfrm>
              <a:off x="1284540" y="1120829"/>
              <a:ext cx="5823366" cy="870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825" tIns="91425" rIns="170675" bIns="91425" anchor="ctr"/>
            <a:lstStyle/>
            <a:p>
              <a:pPr marL="271463"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Menggunakan Produk bersertifikat SNI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86" name="Google Shape;432;p24">
              <a:extLst>
                <a:ext uri="{FF2B5EF4-FFF2-40B4-BE49-F238E27FC236}">
                  <a16:creationId xmlns:a16="http://schemas.microsoft.com/office/drawing/2014/main" id="{C9C937E2-4456-C943-8EAB-7183D08BF256}"/>
                </a:ext>
              </a:extLst>
            </p:cNvPr>
            <p:cNvSpPr/>
            <p:nvPr/>
          </p:nvSpPr>
          <p:spPr>
            <a:xfrm>
              <a:off x="955486" y="1120829"/>
              <a:ext cx="870460" cy="870460"/>
            </a:xfrm>
            <a:prstGeom prst="ellipse">
              <a:avLst/>
            </a:prstGeom>
            <a:blipFill rotWithShape="1">
              <a:blip r:embed="rId5" cstate="print">
                <a:alphaModFix/>
              </a:blip>
              <a:stretch>
                <a:fillRect l="-12999" r="-12999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7" name="Google Shape;433;p24"/>
            <p:cNvSpPr>
              <a:spLocks noChangeArrowheads="1"/>
            </p:cNvSpPr>
            <p:nvPr/>
          </p:nvSpPr>
          <p:spPr bwMode="auto">
            <a:xfrm rot="10800000">
              <a:off x="1158066" y="3361894"/>
              <a:ext cx="5724342" cy="870459"/>
            </a:xfrm>
            <a:prstGeom prst="homePlate">
              <a:avLst>
                <a:gd name="adj" fmla="val 49992"/>
              </a:avLst>
            </a:prstGeom>
            <a:solidFill>
              <a:schemeClr val="bg1"/>
            </a:solidFill>
            <a:ln w="25400">
              <a:solidFill>
                <a:srgbClr val="1C4170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088" name="Google Shape;434;p24"/>
            <p:cNvSpPr txBox="1">
              <a:spLocks noChangeArrowheads="1"/>
            </p:cNvSpPr>
            <p:nvPr/>
          </p:nvSpPr>
          <p:spPr bwMode="auto">
            <a:xfrm>
              <a:off x="1421327" y="3393505"/>
              <a:ext cx="5701845" cy="870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3825" tIns="91425" rIns="170675" bIns="91425" anchor="ctr"/>
            <a:lstStyle/>
            <a:p>
              <a:pPr marL="180975"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Menggunakan produk ramah lingkungan hidup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grpSp>
          <p:nvGrpSpPr>
            <p:cNvPr id="89" name="Google Shape;435;p24"/>
            <p:cNvGrpSpPr>
              <a:grpSpLocks/>
            </p:cNvGrpSpPr>
            <p:nvPr/>
          </p:nvGrpSpPr>
          <p:grpSpPr bwMode="auto">
            <a:xfrm>
              <a:off x="923044" y="3333565"/>
              <a:ext cx="915993" cy="914246"/>
              <a:chOff x="368300" y="3975100"/>
              <a:chExt cx="762000" cy="673100"/>
            </a:xfrm>
          </p:grpSpPr>
          <p:pic>
            <p:nvPicPr>
              <p:cNvPr id="45089" name="Google Shape;435;p2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8300" y="3975100"/>
                <a:ext cx="762000" cy="673100"/>
              </a:xfrm>
              <a:prstGeom prst="rect">
                <a:avLst/>
              </a:prstGeom>
              <a:noFill/>
            </p:spPr>
          </p:pic>
          <p:sp>
            <p:nvSpPr>
              <p:cNvPr id="45090" name="Text Box 34"/>
              <p:cNvSpPr txBox="1">
                <a:spLocks noChangeArrowheads="1"/>
              </p:cNvSpPr>
              <p:nvPr/>
            </p:nvSpPr>
            <p:spPr bwMode="auto">
              <a:xfrm>
                <a:off x="501333" y="4091665"/>
                <a:ext cx="512033" cy="453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sz="140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092" name="Google Shape;430;p24"/>
            <p:cNvSpPr>
              <a:spLocks noChangeArrowheads="1"/>
            </p:cNvSpPr>
            <p:nvPr/>
          </p:nvSpPr>
          <p:spPr bwMode="auto">
            <a:xfrm rot="10800000">
              <a:off x="1066924" y="2226461"/>
              <a:ext cx="5815483" cy="870459"/>
            </a:xfrm>
            <a:prstGeom prst="homePlate">
              <a:avLst>
                <a:gd name="adj" fmla="val 50014"/>
              </a:avLst>
            </a:prstGeom>
            <a:solidFill>
              <a:schemeClr val="bg1"/>
            </a:solidFill>
            <a:ln w="25400">
              <a:solidFill>
                <a:srgbClr val="1C4170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Google Shape;432;p24">
              <a:extLst>
                <a:ext uri="{FF2B5EF4-FFF2-40B4-BE49-F238E27FC236}">
                  <a16:creationId xmlns:a16="http://schemas.microsoft.com/office/drawing/2014/main" id="{E15209D9-A003-D942-98CE-FC489D9BA3D4}"/>
                </a:ext>
              </a:extLst>
            </p:cNvPr>
            <p:cNvSpPr/>
            <p:nvPr/>
          </p:nvSpPr>
          <p:spPr>
            <a:xfrm>
              <a:off x="955486" y="2226461"/>
              <a:ext cx="870461" cy="870459"/>
            </a:xfrm>
            <a:prstGeom prst="ellipse">
              <a:avLst/>
            </a:prstGeom>
            <a:blipFill rotWithShape="1">
              <a:blip r:embed="rId5" cstate="print">
                <a:alphaModFix/>
              </a:blip>
              <a:stretch>
                <a:fillRect l="-12999" r="-12999"/>
              </a:stretch>
            </a:blipFill>
            <a:ln w="25400" cap="flat" cmpd="sng">
              <a:solidFill>
                <a:srgbClr val="1C41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0" name="Google Shape;436;p24">
            <a:extLst>
              <a:ext uri="{FF2B5EF4-FFF2-40B4-BE49-F238E27FC236}">
                <a16:creationId xmlns:a16="http://schemas.microsoft.com/office/drawing/2014/main" id="{56F7C1EE-5AB2-4140-8BEB-AC8EC8C3E01D}"/>
              </a:ext>
            </a:extLst>
          </p:cNvPr>
          <p:cNvSpPr txBox="1"/>
          <p:nvPr/>
        </p:nvSpPr>
        <p:spPr>
          <a:xfrm>
            <a:off x="6189663" y="2586038"/>
            <a:ext cx="2552700" cy="9540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spcFirstLastPara="1" lIns="91425" tIns="45700" rIns="91425" bIns="457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pP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Pemenuhan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penggunaan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produk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sesuai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4 (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empat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)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hal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ini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dilakukan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sepanjang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tersedia</a:t>
            </a:r>
            <a:endParaRPr sz="14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45074" name="Google Shape;431;p24"/>
          <p:cNvSpPr txBox="1">
            <a:spLocks noChangeArrowheads="1"/>
          </p:cNvSpPr>
          <p:nvPr/>
        </p:nvSpPr>
        <p:spPr bwMode="auto">
          <a:xfrm>
            <a:off x="719138" y="3067050"/>
            <a:ext cx="457200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3825" tIns="91425" rIns="170675" bIns="91425" anchor="ctr"/>
          <a:lstStyle/>
          <a:p>
            <a:pPr marL="238125" eaLnBrk="1" hangingPunct="1">
              <a:lnSpc>
                <a:spcPct val="90000"/>
              </a:lnSpc>
              <a:buClr>
                <a:srgbClr val="000000"/>
              </a:buClr>
              <a:buSzPts val="2400"/>
              <a:buFont typeface="Calibri" pitchFamily="34" charset="0"/>
              <a:buNone/>
            </a:pPr>
            <a:r>
              <a:rPr lang="en-US" altLang="en-US" sz="1400">
                <a:latin typeface="Arial" pitchFamily="34" charset="0"/>
                <a:cs typeface="Arial" pitchFamily="34" charset="0"/>
                <a:sym typeface="Calibri" pitchFamily="34" charset="0"/>
              </a:rPr>
              <a:t>Menggunakan Produk Usaha Mikro dan Kecil serta koperasi</a:t>
            </a:r>
            <a:endParaRPr lang="en-US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2FF148F-4FC0-BC43-8937-0FE6E167630C}"/>
              </a:ext>
            </a:extLst>
          </p:cNvPr>
          <p:cNvSpPr txBox="1"/>
          <p:nvPr/>
        </p:nvSpPr>
        <p:spPr>
          <a:xfrm>
            <a:off x="469900" y="3303588"/>
            <a:ext cx="571500" cy="3079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>
                <a:solidFill>
                  <a:schemeClr val="bg1"/>
                </a:solidFill>
                <a:latin typeface="+mn-lt"/>
              </a:rPr>
              <a:t>UMK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3D02381B-EE2C-AD42-80DF-4D96CA46E9B2}"/>
              </a:ext>
            </a:extLst>
          </p:cNvPr>
          <p:cNvSpPr/>
          <p:nvPr/>
        </p:nvSpPr>
        <p:spPr>
          <a:xfrm>
            <a:off x="5526088" y="1612900"/>
            <a:ext cx="407987" cy="278923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A25B3937-3065-3B45-BD04-253AC509BC69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(3/10)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6083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8737519-5511-F245-A941-D6F02DED890D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2E87964-9A25-6542-861A-90BEB3E13E49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8F4E3F4-9ADD-D145-B611-FC49A5796286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6084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ED0C0A9-DDE8-024E-8D08-42D6510C54D5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40DF594-30CE-804C-81FF-317486E1A23A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C67154C-7513-434F-9BD0-8E28B46FAF2C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6085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6086" name="Rectangle 36"/>
          <p:cNvSpPr>
            <a:spLocks noChangeArrowheads="1"/>
          </p:cNvSpPr>
          <p:nvPr/>
        </p:nvSpPr>
        <p:spPr bwMode="auto">
          <a:xfrm>
            <a:off x="4206875" y="4610100"/>
            <a:ext cx="4906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12 Tahun 2021 Pasal 19 ayat 2, Pasal 38 ayat 6</a:t>
            </a:r>
          </a:p>
        </p:txBody>
      </p:sp>
      <p:sp>
        <p:nvSpPr>
          <p:cNvPr id="46087" name="TextBox 34"/>
          <p:cNvSpPr txBox="1">
            <a:spLocks noChangeArrowheads="1"/>
          </p:cNvSpPr>
          <p:nvPr/>
        </p:nvSpPr>
        <p:spPr bwMode="auto">
          <a:xfrm>
            <a:off x="381000" y="1123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6088" name="TextBox 35"/>
          <p:cNvSpPr txBox="1">
            <a:spLocks noChangeArrowheads="1"/>
          </p:cNvSpPr>
          <p:nvPr/>
        </p:nvSpPr>
        <p:spPr bwMode="auto">
          <a:xfrm>
            <a:off x="381000" y="1885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2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" name="Google Shape;395;p23">
            <a:extLst>
              <a:ext uri="{FF2B5EF4-FFF2-40B4-BE49-F238E27FC236}">
                <a16:creationId xmlns:a16="http://schemas.microsoft.com/office/drawing/2014/main" id="{2B5202E0-292A-A34D-83DE-5C60AA6B9D5C}"/>
              </a:ext>
            </a:extLst>
          </p:cNvPr>
          <p:cNvSpPr/>
          <p:nvPr/>
        </p:nvSpPr>
        <p:spPr>
          <a:xfrm>
            <a:off x="949325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90" name="Google Shape;396;p23"/>
          <p:cNvSpPr txBox="1">
            <a:spLocks noChangeArrowheads="1"/>
          </p:cNvSpPr>
          <p:nvPr/>
        </p:nvSpPr>
        <p:spPr bwMode="auto">
          <a:xfrm>
            <a:off x="969963" y="762000"/>
            <a:ext cx="49037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marL="515938" eaLnBrk="1" hangingPunct="1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Penyusunan Spesifikasi Teknis/KAK </a:t>
            </a:r>
            <a:r>
              <a:rPr lang="en-US" altLang="en-US" sz="12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(2/3)</a:t>
            </a: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</a:t>
            </a:r>
          </a:p>
        </p:txBody>
      </p:sp>
      <p:pic>
        <p:nvPicPr>
          <p:cNvPr id="46091" name="Google Shape;414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784225"/>
            <a:ext cx="4778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37008194-30FB-E747-B8E1-357261AB91AB}"/>
              </a:ext>
            </a:extLst>
          </p:cNvPr>
          <p:cNvSpPr/>
          <p:nvPr/>
        </p:nvSpPr>
        <p:spPr>
          <a:xfrm>
            <a:off x="1042988" y="830263"/>
            <a:ext cx="457200" cy="45720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</a:t>
            </a:r>
          </a:p>
        </p:txBody>
      </p:sp>
      <p:sp>
        <p:nvSpPr>
          <p:cNvPr id="46093" name="Google Shape;465;p25"/>
          <p:cNvSpPr txBox="1">
            <a:spLocks noChangeArrowheads="1"/>
          </p:cNvSpPr>
          <p:nvPr/>
        </p:nvSpPr>
        <p:spPr bwMode="auto">
          <a:xfrm>
            <a:off x="1676400" y="1547813"/>
            <a:ext cx="5654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Penyebutan merek dimungkinkan terhadap:</a:t>
            </a:r>
            <a:endParaRPr lang="en-US" altLang="en-US" sz="1600" b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46094" name="Group 72"/>
          <p:cNvGrpSpPr>
            <a:grpSpLocks/>
          </p:cNvGrpSpPr>
          <p:nvPr/>
        </p:nvGrpSpPr>
        <p:grpSpPr bwMode="auto">
          <a:xfrm>
            <a:off x="381000" y="2135188"/>
            <a:ext cx="8229600" cy="1960562"/>
            <a:chOff x="381000" y="2135537"/>
            <a:chExt cx="8229600" cy="1960213"/>
          </a:xfrm>
        </p:grpSpPr>
        <p:sp>
          <p:nvSpPr>
            <p:cNvPr id="46097" name="TextBox 50"/>
            <p:cNvSpPr txBox="1">
              <a:spLocks noChangeArrowheads="1"/>
            </p:cNvSpPr>
            <p:nvPr/>
          </p:nvSpPr>
          <p:spPr bwMode="auto">
            <a:xfrm>
              <a:off x="381000" y="2684681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600" b="1">
                  <a:solidFill>
                    <a:schemeClr val="bg1"/>
                  </a:solidFill>
                </a:rPr>
                <a:t>3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  <p:sp>
          <p:nvSpPr>
            <p:cNvPr id="46098" name="TextBox 51"/>
            <p:cNvSpPr txBox="1">
              <a:spLocks noChangeArrowheads="1"/>
            </p:cNvSpPr>
            <p:nvPr/>
          </p:nvSpPr>
          <p:spPr bwMode="auto">
            <a:xfrm>
              <a:off x="381000" y="3449419"/>
              <a:ext cx="418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3600" b="1">
                  <a:solidFill>
                    <a:schemeClr val="bg1"/>
                  </a:solidFill>
                </a:rPr>
                <a:t>4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  <p:sp>
          <p:nvSpPr>
            <p:cNvPr id="46099" name="Google Shape;446;p25"/>
            <p:cNvSpPr>
              <a:spLocks noChangeArrowheads="1"/>
            </p:cNvSpPr>
            <p:nvPr/>
          </p:nvSpPr>
          <p:spPr bwMode="auto">
            <a:xfrm>
              <a:off x="963823" y="2230884"/>
              <a:ext cx="3670729" cy="66009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0" name="Google Shape;447;p25"/>
            <p:cNvSpPr txBox="1">
              <a:spLocks noChangeArrowheads="1"/>
            </p:cNvSpPr>
            <p:nvPr/>
          </p:nvSpPr>
          <p:spPr bwMode="auto">
            <a:xfrm>
              <a:off x="963823" y="2230884"/>
              <a:ext cx="3670729" cy="66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5675" tIns="91425" rIns="91425" bIns="91425" anchor="ctr"/>
            <a:lstStyle/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Komponen barang/jasa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41" name="Google Shape;448;p25">
              <a:extLst>
                <a:ext uri="{FF2B5EF4-FFF2-40B4-BE49-F238E27FC236}">
                  <a16:creationId xmlns:a16="http://schemas.microsoft.com/office/drawing/2014/main" id="{C36C528B-FA84-914A-90B9-17CDF2820292}"/>
                </a:ext>
              </a:extLst>
            </p:cNvPr>
            <p:cNvSpPr/>
            <p:nvPr/>
          </p:nvSpPr>
          <p:spPr>
            <a:xfrm>
              <a:off x="811213" y="2135537"/>
              <a:ext cx="803275" cy="69361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2" name="Google Shape;449;p25"/>
            <p:cNvSpPr>
              <a:spLocks noChangeArrowheads="1"/>
            </p:cNvSpPr>
            <p:nvPr/>
          </p:nvSpPr>
          <p:spPr bwMode="auto">
            <a:xfrm>
              <a:off x="4939871" y="2230884"/>
              <a:ext cx="3670729" cy="66009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3" name="Google Shape;450;p25"/>
            <p:cNvSpPr txBox="1">
              <a:spLocks noChangeArrowheads="1"/>
            </p:cNvSpPr>
            <p:nvPr/>
          </p:nvSpPr>
          <p:spPr bwMode="auto">
            <a:xfrm>
              <a:off x="4939871" y="2230884"/>
              <a:ext cx="3670729" cy="66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5675" tIns="91425" rIns="91425" bIns="91425" anchor="ctr"/>
            <a:lstStyle/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Suku Cadang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44" name="Google Shape;451;p25">
              <a:extLst>
                <a:ext uri="{FF2B5EF4-FFF2-40B4-BE49-F238E27FC236}">
                  <a16:creationId xmlns:a16="http://schemas.microsoft.com/office/drawing/2014/main" id="{5CA1D43E-C671-BE4C-BDD8-E39EEFD1F866}"/>
                </a:ext>
              </a:extLst>
            </p:cNvPr>
            <p:cNvSpPr/>
            <p:nvPr/>
          </p:nvSpPr>
          <p:spPr>
            <a:xfrm>
              <a:off x="4786313" y="2135537"/>
              <a:ext cx="803275" cy="693614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5" name="Google Shape;452;p25"/>
            <p:cNvSpPr>
              <a:spLocks noChangeArrowheads="1"/>
            </p:cNvSpPr>
            <p:nvPr/>
          </p:nvSpPr>
          <p:spPr bwMode="auto">
            <a:xfrm>
              <a:off x="963823" y="3061870"/>
              <a:ext cx="3670729" cy="66009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6" name="Google Shape;453;p25"/>
            <p:cNvSpPr txBox="1">
              <a:spLocks noChangeArrowheads="1"/>
            </p:cNvSpPr>
            <p:nvPr/>
          </p:nvSpPr>
          <p:spPr bwMode="auto">
            <a:xfrm>
              <a:off x="963823" y="3061870"/>
              <a:ext cx="3670729" cy="66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5675" tIns="91425" rIns="91425" bIns="91425" anchor="ctr"/>
            <a:lstStyle/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Bagian dari sistem yang sudah ada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56" name="Google Shape;454;p25">
              <a:extLst>
                <a:ext uri="{FF2B5EF4-FFF2-40B4-BE49-F238E27FC236}">
                  <a16:creationId xmlns:a16="http://schemas.microsoft.com/office/drawing/2014/main" id="{3331E46C-5667-AA42-BF74-9804F5B5B5AC}"/>
                </a:ext>
              </a:extLst>
            </p:cNvPr>
            <p:cNvSpPr/>
            <p:nvPr/>
          </p:nvSpPr>
          <p:spPr>
            <a:xfrm>
              <a:off x="811213" y="2967239"/>
              <a:ext cx="803275" cy="6920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8" name="Google Shape;455;p25"/>
            <p:cNvSpPr>
              <a:spLocks noChangeArrowheads="1"/>
            </p:cNvSpPr>
            <p:nvPr/>
          </p:nvSpPr>
          <p:spPr bwMode="auto">
            <a:xfrm>
              <a:off x="4939871" y="3061870"/>
              <a:ext cx="3670729" cy="660095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109" name="Google Shape;456;p25"/>
            <p:cNvSpPr txBox="1">
              <a:spLocks noChangeArrowheads="1"/>
            </p:cNvSpPr>
            <p:nvPr/>
          </p:nvSpPr>
          <p:spPr bwMode="auto">
            <a:xfrm>
              <a:off x="4939871" y="3061870"/>
              <a:ext cx="3670729" cy="66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35675" tIns="91425" rIns="91425" bIns="91425" anchor="ctr"/>
            <a:lstStyle/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ts val="24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000000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Barang/Jasa dalam e-Katalog/Toko Daring</a:t>
              </a:r>
              <a:endParaRPr lang="en-US" altLang="en-US" sz="1400">
                <a:latin typeface="Arial" pitchFamily="34" charset="0"/>
                <a:ea typeface="Calibri" pitchFamily="34" charset="0"/>
                <a:cs typeface="Arial" pitchFamily="34" charset="0"/>
              </a:endParaRPr>
            </a:p>
          </p:txBody>
        </p:sp>
        <p:sp>
          <p:nvSpPr>
            <p:cNvPr id="59" name="Google Shape;457;p25">
              <a:extLst>
                <a:ext uri="{FF2B5EF4-FFF2-40B4-BE49-F238E27FC236}">
                  <a16:creationId xmlns:a16="http://schemas.microsoft.com/office/drawing/2014/main" id="{7C84D494-FAF3-8042-BFF7-7147E83A614B}"/>
                </a:ext>
              </a:extLst>
            </p:cNvPr>
            <p:cNvSpPr/>
            <p:nvPr/>
          </p:nvSpPr>
          <p:spPr>
            <a:xfrm>
              <a:off x="4786313" y="2967239"/>
              <a:ext cx="803275" cy="69202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111" name="Google Shape;466;p25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 r="72255"/>
            <a:stretch>
              <a:fillRect/>
            </a:stretch>
          </p:blipFill>
          <p:spPr bwMode="auto">
            <a:xfrm>
              <a:off x="4853354" y="3028950"/>
              <a:ext cx="633046" cy="55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2" name="Google Shape;467;p25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6123" y="3068515"/>
              <a:ext cx="521677" cy="517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3" name="Google Shape;468;p25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5688" y="2210411"/>
              <a:ext cx="556235" cy="543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114" name="Google Shape;469;p25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3613" y="2255838"/>
              <a:ext cx="454879" cy="452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2" name="Google Shape;401;p23">
            <a:extLst>
              <a:ext uri="{FF2B5EF4-FFF2-40B4-BE49-F238E27FC236}">
                <a16:creationId xmlns:a16="http://schemas.microsoft.com/office/drawing/2014/main" id="{BA444C86-6A55-5240-8FF0-EE7E6B3AFDA6}"/>
              </a:ext>
            </a:extLst>
          </p:cNvPr>
          <p:cNvSpPr/>
          <p:nvPr/>
        </p:nvSpPr>
        <p:spPr bwMode="auto">
          <a:xfrm>
            <a:off x="1908175" y="3867150"/>
            <a:ext cx="5721350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Google Shape;402;p23">
            <a:extLst>
              <a:ext uri="{FF2B5EF4-FFF2-40B4-BE49-F238E27FC236}">
                <a16:creationId xmlns:a16="http://schemas.microsoft.com/office/drawing/2014/main" id="{AC78D4FD-9B90-B341-A6A5-5E06F4D6D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3886200"/>
            <a:ext cx="5702300" cy="6000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 marL="5159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4450" algn="ctr" eaLnBrk="1" hangingPunct="1">
              <a:lnSpc>
                <a:spcPct val="90000"/>
              </a:lnSpc>
              <a:spcBef>
                <a:spcPct val="0"/>
              </a:spcBef>
              <a:buClr>
                <a:srgbClr val="000000"/>
              </a:buClr>
              <a:buSzPts val="2400"/>
              <a:buFontTx/>
              <a:buNone/>
              <a:defRPr/>
            </a:pP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Pengadaan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dengan Tender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Cepat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dimungkinkan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penyebutan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merek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terhadap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suku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cadang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dan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bagian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dari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sistem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yang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sudah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ada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47106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5E500986-20D3-8847-81E7-A43FC16F70B3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5C72903-D306-A34A-BA8B-54C0CA9FDEB9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8A1E0BA5-28D3-1946-B201-2FC8FDABCB57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7107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D3937BB-C5EF-A04A-8BD0-2CD4A750787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14B4F76-98A0-244B-90DB-2CC0FC4D44BE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DDC853DC-D8F5-D24F-80C2-7D509B83AB79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7108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7109" name="TextBox 34"/>
          <p:cNvSpPr txBox="1">
            <a:spLocks noChangeArrowheads="1"/>
          </p:cNvSpPr>
          <p:nvPr/>
        </p:nvSpPr>
        <p:spPr bwMode="auto">
          <a:xfrm>
            <a:off x="381000" y="1123950"/>
            <a:ext cx="4191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 b="1">
                <a:solidFill>
                  <a:schemeClr val="bg1"/>
                </a:solidFill>
              </a:rPr>
              <a:t>1</a:t>
            </a:r>
            <a:endParaRPr lang="en-US" altLang="en-US" b="1">
              <a:solidFill>
                <a:schemeClr val="bg1"/>
              </a:solidFill>
            </a:endParaRPr>
          </a:p>
        </p:txBody>
      </p:sp>
      <p:sp>
        <p:nvSpPr>
          <p:cNvPr id="45" name="Google Shape;395;p23">
            <a:extLst>
              <a:ext uri="{FF2B5EF4-FFF2-40B4-BE49-F238E27FC236}">
                <a16:creationId xmlns:a16="http://schemas.microsoft.com/office/drawing/2014/main" id="{C8DE620B-7FA7-4247-9403-C995DEA92C72}"/>
              </a:ext>
            </a:extLst>
          </p:cNvPr>
          <p:cNvSpPr/>
          <p:nvPr/>
        </p:nvSpPr>
        <p:spPr>
          <a:xfrm>
            <a:off x="949325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1" name="Google Shape;396;p23"/>
          <p:cNvSpPr txBox="1">
            <a:spLocks noChangeArrowheads="1"/>
          </p:cNvSpPr>
          <p:nvPr/>
        </p:nvSpPr>
        <p:spPr bwMode="auto">
          <a:xfrm>
            <a:off x="969963" y="762000"/>
            <a:ext cx="4903787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marL="515938" eaLnBrk="1" hangingPunct="1">
              <a:lnSpc>
                <a:spcPct val="90000"/>
              </a:lnSpc>
              <a:buClr>
                <a:srgbClr val="000000"/>
              </a:buClr>
              <a:buSzPts val="2400"/>
            </a:pP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Penyusunan KAK </a:t>
            </a:r>
            <a:r>
              <a:rPr lang="en-US" altLang="en-US" sz="12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(3/3)</a:t>
            </a: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 </a:t>
            </a:r>
          </a:p>
        </p:txBody>
      </p:sp>
      <p:pic>
        <p:nvPicPr>
          <p:cNvPr id="47112" name="Google Shape;414;p23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784225"/>
            <a:ext cx="4778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F3E391B8-F3D4-F542-BE8E-DD3A01E9CDF1}"/>
              </a:ext>
            </a:extLst>
          </p:cNvPr>
          <p:cNvSpPr/>
          <p:nvPr/>
        </p:nvSpPr>
        <p:spPr>
          <a:xfrm>
            <a:off x="1042988" y="830263"/>
            <a:ext cx="457200" cy="457200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1</a:t>
            </a:r>
          </a:p>
        </p:txBody>
      </p:sp>
      <p:sp>
        <p:nvSpPr>
          <p:cNvPr id="47114" name="Google Shape;476;p26"/>
          <p:cNvSpPr txBox="1">
            <a:spLocks noChangeArrowheads="1"/>
          </p:cNvSpPr>
          <p:nvPr/>
        </p:nvSpPr>
        <p:spPr bwMode="auto">
          <a:xfrm>
            <a:off x="228600" y="1809750"/>
            <a:ext cx="5556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fi-FI" altLang="en-US" sz="1600" b="1">
                <a:latin typeface="Arial" pitchFamily="34" charset="0"/>
                <a:cs typeface="Arial" pitchFamily="34" charset="0"/>
              </a:rPr>
              <a:t>KAK Penyedia Jasa Konsultansi paling sedikit berisi:</a:t>
            </a:r>
          </a:p>
        </p:txBody>
      </p:sp>
      <p:pic>
        <p:nvPicPr>
          <p:cNvPr id="47115" name="Google Shape;479;p26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114550"/>
            <a:ext cx="2427288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6" name="Rectangle 175"/>
          <p:cNvSpPr>
            <a:spLocks noChangeArrowheads="1"/>
          </p:cNvSpPr>
          <p:nvPr/>
        </p:nvSpPr>
        <p:spPr bwMode="auto">
          <a:xfrm>
            <a:off x="914400" y="23018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buClr>
                <a:srgbClr val="000000"/>
              </a:buClr>
              <a:buSzPts val="2400"/>
            </a:pPr>
            <a:r>
              <a:rPr lang="fi-FI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Uraian pekerjaan yang akan dilaksanakan</a:t>
            </a:r>
            <a:endParaRPr lang="fi-FI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7117" name="Rectangle 176"/>
          <p:cNvSpPr>
            <a:spLocks noChangeArrowheads="1"/>
          </p:cNvSpPr>
          <p:nvPr/>
        </p:nvSpPr>
        <p:spPr bwMode="auto">
          <a:xfrm>
            <a:off x="938213" y="2884488"/>
            <a:ext cx="347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just" eaLnBrk="1" hangingPunct="1">
              <a:buClr>
                <a:srgbClr val="000000"/>
              </a:buClr>
              <a:buSzPts val="2400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Waktu pelaksanaan yang diperlukan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7118" name="Rectangle 177"/>
          <p:cNvSpPr>
            <a:spLocks noChangeArrowheads="1"/>
          </p:cNvSpPr>
          <p:nvPr/>
        </p:nvSpPr>
        <p:spPr bwMode="auto">
          <a:xfrm>
            <a:off x="890588" y="3394075"/>
            <a:ext cx="52054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75" indent="-3175" algn="just" eaLnBrk="1" hangingPunct="1">
              <a:buClr>
                <a:srgbClr val="000000"/>
              </a:buClr>
              <a:buSzPts val="2400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Spesifikasi teknis jasa konsultansi yang akan diadakan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7119" name="Rectangle 178"/>
          <p:cNvSpPr>
            <a:spLocks noChangeArrowheads="1"/>
          </p:cNvSpPr>
          <p:nvPr/>
        </p:nvSpPr>
        <p:spPr bwMode="auto">
          <a:xfrm>
            <a:off x="914400" y="3897313"/>
            <a:ext cx="6324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buClr>
                <a:srgbClr val="000000"/>
              </a:buClr>
              <a:buSzPts val="2400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Sumber pendanaan dan besarnya total perkiraan biaya pekerjaan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47120" name="Group 188"/>
          <p:cNvGrpSpPr>
            <a:grpSpLocks/>
          </p:cNvGrpSpPr>
          <p:nvPr/>
        </p:nvGrpSpPr>
        <p:grpSpPr bwMode="auto">
          <a:xfrm>
            <a:off x="381000" y="2800350"/>
            <a:ext cx="446088" cy="447675"/>
            <a:chOff x="762000" y="4400550"/>
            <a:chExt cx="445476" cy="446942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8D04954-9E6E-694D-AAE5-A1CD0798DE76}"/>
                </a:ext>
              </a:extLst>
            </p:cNvPr>
            <p:cNvSpPr/>
            <p:nvPr/>
          </p:nvSpPr>
          <p:spPr>
            <a:xfrm>
              <a:off x="762000" y="4400550"/>
              <a:ext cx="445476" cy="4469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2" name="Freeform 850"/>
            <p:cNvSpPr>
              <a:spLocks noEditPoints="1"/>
            </p:cNvSpPr>
            <p:nvPr/>
          </p:nvSpPr>
          <p:spPr bwMode="auto">
            <a:xfrm>
              <a:off x="846070" y="4495801"/>
              <a:ext cx="275286" cy="241299"/>
            </a:xfrm>
            <a:custGeom>
              <a:avLst/>
              <a:gdLst>
                <a:gd name="T0" fmla="*/ 2147483646 w 164"/>
                <a:gd name="T1" fmla="*/ 2147483646 h 162"/>
                <a:gd name="T2" fmla="*/ 2147483646 w 164"/>
                <a:gd name="T3" fmla="*/ 2147483646 h 162"/>
                <a:gd name="T4" fmla="*/ 2147483646 w 164"/>
                <a:gd name="T5" fmla="*/ 2147483646 h 162"/>
                <a:gd name="T6" fmla="*/ 2147483646 w 164"/>
                <a:gd name="T7" fmla="*/ 2147483646 h 162"/>
                <a:gd name="T8" fmla="*/ 2147483646 w 164"/>
                <a:gd name="T9" fmla="*/ 2147483646 h 162"/>
                <a:gd name="T10" fmla="*/ 2147483646 w 164"/>
                <a:gd name="T11" fmla="*/ 2147483646 h 162"/>
                <a:gd name="T12" fmla="*/ 2147483646 w 164"/>
                <a:gd name="T13" fmla="*/ 2147483646 h 162"/>
                <a:gd name="T14" fmla="*/ 2147483646 w 164"/>
                <a:gd name="T15" fmla="*/ 2147483646 h 162"/>
                <a:gd name="T16" fmla="*/ 2147483646 w 164"/>
                <a:gd name="T17" fmla="*/ 2147483646 h 162"/>
                <a:gd name="T18" fmla="*/ 2147483646 w 164"/>
                <a:gd name="T19" fmla="*/ 2147483646 h 162"/>
                <a:gd name="T20" fmla="*/ 2147483646 w 164"/>
                <a:gd name="T21" fmla="*/ 2147483646 h 162"/>
                <a:gd name="T22" fmla="*/ 2147483646 w 164"/>
                <a:gd name="T23" fmla="*/ 2147483646 h 162"/>
                <a:gd name="T24" fmla="*/ 2147483646 w 164"/>
                <a:gd name="T25" fmla="*/ 2147483646 h 162"/>
                <a:gd name="T26" fmla="*/ 2147483646 w 164"/>
                <a:gd name="T27" fmla="*/ 2147483646 h 162"/>
                <a:gd name="T28" fmla="*/ 2147483646 w 164"/>
                <a:gd name="T29" fmla="*/ 2147483646 h 162"/>
                <a:gd name="T30" fmla="*/ 2147483646 w 164"/>
                <a:gd name="T31" fmla="*/ 2147483646 h 162"/>
                <a:gd name="T32" fmla="*/ 2147483646 w 164"/>
                <a:gd name="T33" fmla="*/ 2147483646 h 162"/>
                <a:gd name="T34" fmla="*/ 2147483646 w 164"/>
                <a:gd name="T35" fmla="*/ 2147483646 h 162"/>
                <a:gd name="T36" fmla="*/ 2147483646 w 164"/>
                <a:gd name="T37" fmla="*/ 2147483646 h 162"/>
                <a:gd name="T38" fmla="*/ 2147483646 w 164"/>
                <a:gd name="T39" fmla="*/ 2147483646 h 162"/>
                <a:gd name="T40" fmla="*/ 2147483646 w 164"/>
                <a:gd name="T41" fmla="*/ 2147483646 h 162"/>
                <a:gd name="T42" fmla="*/ 2147483646 w 164"/>
                <a:gd name="T43" fmla="*/ 2147483646 h 162"/>
                <a:gd name="T44" fmla="*/ 2147483646 w 164"/>
                <a:gd name="T45" fmla="*/ 2147483646 h 162"/>
                <a:gd name="T46" fmla="*/ 2147483646 w 164"/>
                <a:gd name="T47" fmla="*/ 2147483646 h 162"/>
                <a:gd name="T48" fmla="*/ 2147483646 w 164"/>
                <a:gd name="T49" fmla="*/ 2147483646 h 162"/>
                <a:gd name="T50" fmla="*/ 2147483646 w 164"/>
                <a:gd name="T51" fmla="*/ 2147483646 h 162"/>
                <a:gd name="T52" fmla="*/ 2147483646 w 164"/>
                <a:gd name="T53" fmla="*/ 2147483646 h 162"/>
                <a:gd name="T54" fmla="*/ 2147483646 w 164"/>
                <a:gd name="T55" fmla="*/ 2147483646 h 162"/>
                <a:gd name="T56" fmla="*/ 2147483646 w 164"/>
                <a:gd name="T57" fmla="*/ 2147483646 h 162"/>
                <a:gd name="T58" fmla="*/ 2147483646 w 164"/>
                <a:gd name="T59" fmla="*/ 2147483646 h 162"/>
                <a:gd name="T60" fmla="*/ 2147483646 w 164"/>
                <a:gd name="T61" fmla="*/ 2147483646 h 162"/>
                <a:gd name="T62" fmla="*/ 2147483646 w 164"/>
                <a:gd name="T63" fmla="*/ 2147483646 h 162"/>
                <a:gd name="T64" fmla="*/ 2147483646 w 164"/>
                <a:gd name="T65" fmla="*/ 2147483646 h 162"/>
                <a:gd name="T66" fmla="*/ 2147483646 w 164"/>
                <a:gd name="T67" fmla="*/ 2147483646 h 162"/>
                <a:gd name="T68" fmla="*/ 2147483646 w 164"/>
                <a:gd name="T69" fmla="*/ 2147483646 h 162"/>
                <a:gd name="T70" fmla="*/ 2147483646 w 164"/>
                <a:gd name="T71" fmla="*/ 2147483646 h 162"/>
                <a:gd name="T72" fmla="*/ 2147483646 w 164"/>
                <a:gd name="T73" fmla="*/ 2147483646 h 162"/>
                <a:gd name="T74" fmla="*/ 2147483646 w 164"/>
                <a:gd name="T75" fmla="*/ 2147483646 h 162"/>
                <a:gd name="T76" fmla="*/ 2147483646 w 164"/>
                <a:gd name="T77" fmla="*/ 2147483646 h 162"/>
                <a:gd name="T78" fmla="*/ 2147483646 w 164"/>
                <a:gd name="T79" fmla="*/ 2147483646 h 162"/>
                <a:gd name="T80" fmla="*/ 2147483646 w 164"/>
                <a:gd name="T81" fmla="*/ 2147483646 h 162"/>
                <a:gd name="T82" fmla="*/ 2147483646 w 164"/>
                <a:gd name="T83" fmla="*/ 2147483646 h 162"/>
                <a:gd name="T84" fmla="*/ 2147483646 w 164"/>
                <a:gd name="T85" fmla="*/ 2147483646 h 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64" h="162">
                  <a:moveTo>
                    <a:pt x="112" y="82"/>
                  </a:moveTo>
                  <a:cubicBezTo>
                    <a:pt x="92" y="82"/>
                    <a:pt x="92" y="82"/>
                    <a:pt x="92" y="82"/>
                  </a:cubicBezTo>
                  <a:cubicBezTo>
                    <a:pt x="91" y="78"/>
                    <a:pt x="88" y="75"/>
                    <a:pt x="85" y="74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5"/>
                    <a:pt x="83" y="44"/>
                    <a:pt x="82" y="44"/>
                  </a:cubicBezTo>
                  <a:cubicBezTo>
                    <a:pt x="80" y="44"/>
                    <a:pt x="79" y="45"/>
                    <a:pt x="79" y="46"/>
                  </a:cubicBezTo>
                  <a:cubicBezTo>
                    <a:pt x="79" y="74"/>
                    <a:pt x="79" y="74"/>
                    <a:pt x="79" y="74"/>
                  </a:cubicBezTo>
                  <a:cubicBezTo>
                    <a:pt x="74" y="76"/>
                    <a:pt x="71" y="80"/>
                    <a:pt x="71" y="85"/>
                  </a:cubicBezTo>
                  <a:cubicBezTo>
                    <a:pt x="71" y="91"/>
                    <a:pt x="76" y="96"/>
                    <a:pt x="82" y="96"/>
                  </a:cubicBezTo>
                  <a:cubicBezTo>
                    <a:pt x="87" y="96"/>
                    <a:pt x="91" y="92"/>
                    <a:pt x="92" y="88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4" y="88"/>
                    <a:pt x="115" y="86"/>
                    <a:pt x="115" y="85"/>
                  </a:cubicBezTo>
                  <a:cubicBezTo>
                    <a:pt x="115" y="83"/>
                    <a:pt x="114" y="82"/>
                    <a:pt x="112" y="82"/>
                  </a:cubicBezTo>
                  <a:close/>
                  <a:moveTo>
                    <a:pt x="82" y="90"/>
                  </a:moveTo>
                  <a:cubicBezTo>
                    <a:pt x="79" y="90"/>
                    <a:pt x="76" y="88"/>
                    <a:pt x="76" y="85"/>
                  </a:cubicBezTo>
                  <a:cubicBezTo>
                    <a:pt x="76" y="82"/>
                    <a:pt x="79" y="79"/>
                    <a:pt x="82" y="79"/>
                  </a:cubicBezTo>
                  <a:cubicBezTo>
                    <a:pt x="85" y="79"/>
                    <a:pt x="87" y="82"/>
                    <a:pt x="87" y="85"/>
                  </a:cubicBezTo>
                  <a:cubicBezTo>
                    <a:pt x="87" y="88"/>
                    <a:pt x="85" y="90"/>
                    <a:pt x="82" y="90"/>
                  </a:cubicBezTo>
                  <a:close/>
                  <a:moveTo>
                    <a:pt x="140" y="29"/>
                  </a:moveTo>
                  <a:cubicBezTo>
                    <a:pt x="151" y="40"/>
                    <a:pt x="151" y="40"/>
                    <a:pt x="151" y="40"/>
                  </a:cubicBezTo>
                  <a:cubicBezTo>
                    <a:pt x="152" y="41"/>
                    <a:pt x="152" y="41"/>
                    <a:pt x="153" y="41"/>
                  </a:cubicBezTo>
                  <a:cubicBezTo>
                    <a:pt x="154" y="41"/>
                    <a:pt x="155" y="41"/>
                    <a:pt x="155" y="40"/>
                  </a:cubicBezTo>
                  <a:cubicBezTo>
                    <a:pt x="164" y="31"/>
                    <a:pt x="164" y="17"/>
                    <a:pt x="155" y="9"/>
                  </a:cubicBezTo>
                  <a:cubicBezTo>
                    <a:pt x="146" y="0"/>
                    <a:pt x="132" y="0"/>
                    <a:pt x="123" y="9"/>
                  </a:cubicBezTo>
                  <a:cubicBezTo>
                    <a:pt x="123" y="9"/>
                    <a:pt x="123" y="10"/>
                    <a:pt x="123" y="10"/>
                  </a:cubicBezTo>
                  <a:cubicBezTo>
                    <a:pt x="123" y="11"/>
                    <a:pt x="123" y="12"/>
                    <a:pt x="123" y="12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131" y="30"/>
                    <a:pt x="131" y="30"/>
                    <a:pt x="131" y="30"/>
                  </a:cubicBezTo>
                  <a:cubicBezTo>
                    <a:pt x="118" y="18"/>
                    <a:pt x="101" y="11"/>
                    <a:pt x="82" y="11"/>
                  </a:cubicBezTo>
                  <a:cubicBezTo>
                    <a:pt x="63" y="11"/>
                    <a:pt x="45" y="18"/>
                    <a:pt x="32" y="30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1" y="12"/>
                    <a:pt x="41" y="11"/>
                    <a:pt x="41" y="10"/>
                  </a:cubicBezTo>
                  <a:cubicBezTo>
                    <a:pt x="41" y="10"/>
                    <a:pt x="41" y="9"/>
                    <a:pt x="40" y="9"/>
                  </a:cubicBezTo>
                  <a:cubicBezTo>
                    <a:pt x="31" y="0"/>
                    <a:pt x="17" y="0"/>
                    <a:pt x="9" y="9"/>
                  </a:cubicBezTo>
                  <a:cubicBezTo>
                    <a:pt x="0" y="17"/>
                    <a:pt x="0" y="31"/>
                    <a:pt x="9" y="40"/>
                  </a:cubicBezTo>
                  <a:cubicBezTo>
                    <a:pt x="9" y="41"/>
                    <a:pt x="10" y="41"/>
                    <a:pt x="10" y="41"/>
                  </a:cubicBezTo>
                  <a:cubicBezTo>
                    <a:pt x="11" y="41"/>
                    <a:pt x="12" y="41"/>
                    <a:pt x="12" y="4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15" y="47"/>
                    <a:pt x="7" y="65"/>
                    <a:pt x="7" y="85"/>
                  </a:cubicBezTo>
                  <a:cubicBezTo>
                    <a:pt x="7" y="112"/>
                    <a:pt x="22" y="136"/>
                    <a:pt x="44" y="149"/>
                  </a:cubicBezTo>
                  <a:cubicBezTo>
                    <a:pt x="36" y="157"/>
                    <a:pt x="36" y="157"/>
                    <a:pt x="36" y="157"/>
                  </a:cubicBezTo>
                  <a:cubicBezTo>
                    <a:pt x="35" y="158"/>
                    <a:pt x="35" y="160"/>
                    <a:pt x="36" y="161"/>
                  </a:cubicBezTo>
                  <a:cubicBezTo>
                    <a:pt x="36" y="162"/>
                    <a:pt x="37" y="162"/>
                    <a:pt x="38" y="162"/>
                  </a:cubicBezTo>
                  <a:cubicBezTo>
                    <a:pt x="38" y="162"/>
                    <a:pt x="39" y="162"/>
                    <a:pt x="40" y="161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9" y="157"/>
                    <a:pt x="70" y="159"/>
                    <a:pt x="82" y="159"/>
                  </a:cubicBezTo>
                  <a:cubicBezTo>
                    <a:pt x="93" y="159"/>
                    <a:pt x="105" y="157"/>
                    <a:pt x="114" y="152"/>
                  </a:cubicBezTo>
                  <a:cubicBezTo>
                    <a:pt x="124" y="161"/>
                    <a:pt x="124" y="161"/>
                    <a:pt x="124" y="161"/>
                  </a:cubicBezTo>
                  <a:cubicBezTo>
                    <a:pt x="124" y="162"/>
                    <a:pt x="125" y="162"/>
                    <a:pt x="126" y="162"/>
                  </a:cubicBezTo>
                  <a:cubicBezTo>
                    <a:pt x="127" y="162"/>
                    <a:pt x="127" y="162"/>
                    <a:pt x="128" y="161"/>
                  </a:cubicBezTo>
                  <a:cubicBezTo>
                    <a:pt x="129" y="160"/>
                    <a:pt x="129" y="158"/>
                    <a:pt x="128" y="157"/>
                  </a:cubicBezTo>
                  <a:cubicBezTo>
                    <a:pt x="119" y="149"/>
                    <a:pt x="119" y="149"/>
                    <a:pt x="119" y="149"/>
                  </a:cubicBezTo>
                  <a:cubicBezTo>
                    <a:pt x="141" y="136"/>
                    <a:pt x="156" y="112"/>
                    <a:pt x="156" y="85"/>
                  </a:cubicBezTo>
                  <a:cubicBezTo>
                    <a:pt x="156" y="65"/>
                    <a:pt x="148" y="47"/>
                    <a:pt x="135" y="33"/>
                  </a:cubicBezTo>
                  <a:lnTo>
                    <a:pt x="140" y="29"/>
                  </a:lnTo>
                  <a:close/>
                  <a:moveTo>
                    <a:pt x="151" y="12"/>
                  </a:moveTo>
                  <a:cubicBezTo>
                    <a:pt x="157" y="18"/>
                    <a:pt x="158" y="28"/>
                    <a:pt x="153" y="34"/>
                  </a:cubicBezTo>
                  <a:cubicBezTo>
                    <a:pt x="129" y="11"/>
                    <a:pt x="129" y="11"/>
                    <a:pt x="129" y="11"/>
                  </a:cubicBezTo>
                  <a:cubicBezTo>
                    <a:pt x="136" y="6"/>
                    <a:pt x="145" y="7"/>
                    <a:pt x="151" y="12"/>
                  </a:cubicBezTo>
                  <a:close/>
                  <a:moveTo>
                    <a:pt x="11" y="34"/>
                  </a:moveTo>
                  <a:cubicBezTo>
                    <a:pt x="6" y="28"/>
                    <a:pt x="7" y="18"/>
                    <a:pt x="12" y="12"/>
                  </a:cubicBezTo>
                  <a:cubicBezTo>
                    <a:pt x="18" y="7"/>
                    <a:pt x="28" y="6"/>
                    <a:pt x="34" y="11"/>
                  </a:cubicBezTo>
                  <a:lnTo>
                    <a:pt x="11" y="34"/>
                  </a:lnTo>
                  <a:close/>
                  <a:moveTo>
                    <a:pt x="82" y="154"/>
                  </a:moveTo>
                  <a:cubicBezTo>
                    <a:pt x="44" y="154"/>
                    <a:pt x="13" y="123"/>
                    <a:pt x="13" y="85"/>
                  </a:cubicBezTo>
                  <a:cubicBezTo>
                    <a:pt x="13" y="47"/>
                    <a:pt x="44" y="16"/>
                    <a:pt x="82" y="16"/>
                  </a:cubicBezTo>
                  <a:cubicBezTo>
                    <a:pt x="120" y="16"/>
                    <a:pt x="151" y="47"/>
                    <a:pt x="151" y="85"/>
                  </a:cubicBezTo>
                  <a:cubicBezTo>
                    <a:pt x="151" y="123"/>
                    <a:pt x="120" y="154"/>
                    <a:pt x="82" y="154"/>
                  </a:cubicBezTo>
                  <a:close/>
                  <a:moveTo>
                    <a:pt x="79" y="27"/>
                  </a:moveTo>
                  <a:cubicBezTo>
                    <a:pt x="79" y="24"/>
                    <a:pt x="79" y="24"/>
                    <a:pt x="79" y="24"/>
                  </a:cubicBezTo>
                  <a:cubicBezTo>
                    <a:pt x="79" y="23"/>
                    <a:pt x="80" y="21"/>
                    <a:pt x="82" y="21"/>
                  </a:cubicBezTo>
                  <a:cubicBezTo>
                    <a:pt x="83" y="21"/>
                    <a:pt x="85" y="23"/>
                    <a:pt x="85" y="24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5" y="28"/>
                    <a:pt x="83" y="30"/>
                    <a:pt x="82" y="30"/>
                  </a:cubicBezTo>
                  <a:cubicBezTo>
                    <a:pt x="80" y="30"/>
                    <a:pt x="79" y="28"/>
                    <a:pt x="79" y="27"/>
                  </a:cubicBezTo>
                  <a:close/>
                  <a:moveTo>
                    <a:pt x="85" y="142"/>
                  </a:moveTo>
                  <a:cubicBezTo>
                    <a:pt x="85" y="145"/>
                    <a:pt x="85" y="145"/>
                    <a:pt x="85" y="145"/>
                  </a:cubicBezTo>
                  <a:cubicBezTo>
                    <a:pt x="85" y="147"/>
                    <a:pt x="83" y="148"/>
                    <a:pt x="82" y="148"/>
                  </a:cubicBezTo>
                  <a:cubicBezTo>
                    <a:pt x="80" y="148"/>
                    <a:pt x="79" y="147"/>
                    <a:pt x="79" y="145"/>
                  </a:cubicBezTo>
                  <a:cubicBezTo>
                    <a:pt x="79" y="142"/>
                    <a:pt x="79" y="142"/>
                    <a:pt x="79" y="142"/>
                  </a:cubicBezTo>
                  <a:cubicBezTo>
                    <a:pt x="79" y="141"/>
                    <a:pt x="80" y="140"/>
                    <a:pt x="82" y="140"/>
                  </a:cubicBezTo>
                  <a:cubicBezTo>
                    <a:pt x="83" y="140"/>
                    <a:pt x="85" y="141"/>
                    <a:pt x="85" y="142"/>
                  </a:cubicBezTo>
                  <a:close/>
                  <a:moveTo>
                    <a:pt x="137" y="85"/>
                  </a:moveTo>
                  <a:cubicBezTo>
                    <a:pt x="137" y="83"/>
                    <a:pt x="138" y="82"/>
                    <a:pt x="140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4" y="82"/>
                    <a:pt x="145" y="83"/>
                    <a:pt x="145" y="85"/>
                  </a:cubicBezTo>
                  <a:cubicBezTo>
                    <a:pt x="145" y="86"/>
                    <a:pt x="144" y="87"/>
                    <a:pt x="142" y="87"/>
                  </a:cubicBezTo>
                  <a:cubicBezTo>
                    <a:pt x="140" y="87"/>
                    <a:pt x="140" y="87"/>
                    <a:pt x="140" y="87"/>
                  </a:cubicBezTo>
                  <a:cubicBezTo>
                    <a:pt x="138" y="87"/>
                    <a:pt x="137" y="86"/>
                    <a:pt x="137" y="85"/>
                  </a:cubicBezTo>
                  <a:close/>
                  <a:moveTo>
                    <a:pt x="27" y="85"/>
                  </a:moveTo>
                  <a:cubicBezTo>
                    <a:pt x="27" y="86"/>
                    <a:pt x="26" y="87"/>
                    <a:pt x="24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0" y="87"/>
                    <a:pt x="18" y="86"/>
                    <a:pt x="18" y="85"/>
                  </a:cubicBezTo>
                  <a:cubicBezTo>
                    <a:pt x="18" y="83"/>
                    <a:pt x="20" y="82"/>
                    <a:pt x="21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26" y="82"/>
                    <a:pt x="27" y="83"/>
                    <a:pt x="27" y="85"/>
                  </a:cubicBezTo>
                  <a:close/>
                  <a:moveTo>
                    <a:pt x="127" y="40"/>
                  </a:moveTo>
                  <a:cubicBezTo>
                    <a:pt x="128" y="41"/>
                    <a:pt x="128" y="43"/>
                    <a:pt x="127" y="44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4" y="46"/>
                    <a:pt x="123" y="47"/>
                    <a:pt x="123" y="47"/>
                  </a:cubicBezTo>
                  <a:cubicBezTo>
                    <a:pt x="122" y="47"/>
                    <a:pt x="121" y="46"/>
                    <a:pt x="121" y="46"/>
                  </a:cubicBezTo>
                  <a:cubicBezTo>
                    <a:pt x="120" y="45"/>
                    <a:pt x="120" y="43"/>
                    <a:pt x="121" y="42"/>
                  </a:cubicBezTo>
                  <a:cubicBezTo>
                    <a:pt x="123" y="40"/>
                    <a:pt x="123" y="40"/>
                    <a:pt x="123" y="40"/>
                  </a:cubicBezTo>
                  <a:cubicBezTo>
                    <a:pt x="124" y="39"/>
                    <a:pt x="125" y="39"/>
                    <a:pt x="127" y="40"/>
                  </a:cubicBezTo>
                  <a:close/>
                  <a:moveTo>
                    <a:pt x="43" y="124"/>
                  </a:moveTo>
                  <a:cubicBezTo>
                    <a:pt x="44" y="125"/>
                    <a:pt x="44" y="126"/>
                    <a:pt x="43" y="127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0" y="130"/>
                    <a:pt x="40" y="130"/>
                    <a:pt x="39" y="130"/>
                  </a:cubicBezTo>
                  <a:cubicBezTo>
                    <a:pt x="38" y="130"/>
                    <a:pt x="38" y="130"/>
                    <a:pt x="37" y="129"/>
                  </a:cubicBezTo>
                  <a:cubicBezTo>
                    <a:pt x="36" y="128"/>
                    <a:pt x="36" y="127"/>
                    <a:pt x="37" y="125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2"/>
                    <a:pt x="42" y="122"/>
                    <a:pt x="43" y="124"/>
                  </a:cubicBezTo>
                  <a:close/>
                  <a:moveTo>
                    <a:pt x="127" y="125"/>
                  </a:moveTo>
                  <a:cubicBezTo>
                    <a:pt x="128" y="127"/>
                    <a:pt x="128" y="128"/>
                    <a:pt x="127" y="129"/>
                  </a:cubicBezTo>
                  <a:cubicBezTo>
                    <a:pt x="126" y="130"/>
                    <a:pt x="125" y="130"/>
                    <a:pt x="125" y="130"/>
                  </a:cubicBezTo>
                  <a:cubicBezTo>
                    <a:pt x="124" y="130"/>
                    <a:pt x="123" y="130"/>
                    <a:pt x="123" y="129"/>
                  </a:cubicBezTo>
                  <a:cubicBezTo>
                    <a:pt x="121" y="127"/>
                    <a:pt x="121" y="127"/>
                    <a:pt x="121" y="127"/>
                  </a:cubicBezTo>
                  <a:cubicBezTo>
                    <a:pt x="120" y="126"/>
                    <a:pt x="120" y="125"/>
                    <a:pt x="121" y="124"/>
                  </a:cubicBezTo>
                  <a:cubicBezTo>
                    <a:pt x="122" y="122"/>
                    <a:pt x="124" y="122"/>
                    <a:pt x="125" y="124"/>
                  </a:cubicBezTo>
                  <a:lnTo>
                    <a:pt x="127" y="125"/>
                  </a:lnTo>
                  <a:close/>
                  <a:moveTo>
                    <a:pt x="43" y="42"/>
                  </a:moveTo>
                  <a:cubicBezTo>
                    <a:pt x="44" y="43"/>
                    <a:pt x="44" y="45"/>
                    <a:pt x="43" y="46"/>
                  </a:cubicBezTo>
                  <a:cubicBezTo>
                    <a:pt x="42" y="46"/>
                    <a:pt x="42" y="47"/>
                    <a:pt x="41" y="47"/>
                  </a:cubicBezTo>
                  <a:cubicBezTo>
                    <a:pt x="40" y="47"/>
                    <a:pt x="40" y="46"/>
                    <a:pt x="39" y="46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3"/>
                    <a:pt x="36" y="41"/>
                    <a:pt x="37" y="40"/>
                  </a:cubicBezTo>
                  <a:cubicBezTo>
                    <a:pt x="38" y="39"/>
                    <a:pt x="40" y="39"/>
                    <a:pt x="41" y="40"/>
                  </a:cubicBezTo>
                  <a:lnTo>
                    <a:pt x="43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1" name="Group 189"/>
          <p:cNvGrpSpPr>
            <a:grpSpLocks/>
          </p:cNvGrpSpPr>
          <p:nvPr/>
        </p:nvGrpSpPr>
        <p:grpSpPr bwMode="auto">
          <a:xfrm>
            <a:off x="381000" y="3333750"/>
            <a:ext cx="446088" cy="447675"/>
            <a:chOff x="2895600" y="4476750"/>
            <a:chExt cx="445476" cy="446942"/>
          </a:xfrm>
        </p:grpSpPr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67A5C0E2-FC4E-1947-9BCF-7A0EA674F8FA}"/>
                </a:ext>
              </a:extLst>
            </p:cNvPr>
            <p:cNvSpPr/>
            <p:nvPr/>
          </p:nvSpPr>
          <p:spPr>
            <a:xfrm>
              <a:off x="2895600" y="4476750"/>
              <a:ext cx="445476" cy="4469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30" name="Freeform 8"/>
            <p:cNvSpPr>
              <a:spLocks noEditPoints="1"/>
            </p:cNvSpPr>
            <p:nvPr/>
          </p:nvSpPr>
          <p:spPr bwMode="auto">
            <a:xfrm>
              <a:off x="2990850" y="4550292"/>
              <a:ext cx="228600" cy="307458"/>
            </a:xfrm>
            <a:custGeom>
              <a:avLst/>
              <a:gdLst>
                <a:gd name="T0" fmla="*/ 0 w 120"/>
                <a:gd name="T1" fmla="*/ 0 h 160"/>
                <a:gd name="T2" fmla="*/ 0 w 120"/>
                <a:gd name="T3" fmla="*/ 2147483646 h 160"/>
                <a:gd name="T4" fmla="*/ 2147483646 w 120"/>
                <a:gd name="T5" fmla="*/ 2147483646 h 160"/>
                <a:gd name="T6" fmla="*/ 2147483646 w 120"/>
                <a:gd name="T7" fmla="*/ 2147483646 h 160"/>
                <a:gd name="T8" fmla="*/ 2147483646 w 120"/>
                <a:gd name="T9" fmla="*/ 2147483646 h 160"/>
                <a:gd name="T10" fmla="*/ 2147483646 w 120"/>
                <a:gd name="T11" fmla="*/ 2147483646 h 160"/>
                <a:gd name="T12" fmla="*/ 2147483646 w 120"/>
                <a:gd name="T13" fmla="*/ 2147483646 h 160"/>
                <a:gd name="T14" fmla="*/ 2147483646 w 120"/>
                <a:gd name="T15" fmla="*/ 2147483646 h 160"/>
                <a:gd name="T16" fmla="*/ 2147483646 w 120"/>
                <a:gd name="T17" fmla="*/ 2147483646 h 160"/>
                <a:gd name="T18" fmla="*/ 2147483646 w 120"/>
                <a:gd name="T19" fmla="*/ 2147483646 h 160"/>
                <a:gd name="T20" fmla="*/ 2147483646 w 120"/>
                <a:gd name="T21" fmla="*/ 2147483646 h 160"/>
                <a:gd name="T22" fmla="*/ 2147483646 w 120"/>
                <a:gd name="T23" fmla="*/ 0 h 160"/>
                <a:gd name="T24" fmla="*/ 0 w 120"/>
                <a:gd name="T25" fmla="*/ 0 h 160"/>
                <a:gd name="T26" fmla="*/ 2147483646 w 120"/>
                <a:gd name="T27" fmla="*/ 2147483646 h 160"/>
                <a:gd name="T28" fmla="*/ 2147483646 w 120"/>
                <a:gd name="T29" fmla="*/ 2147483646 h 160"/>
                <a:gd name="T30" fmla="*/ 2147483646 w 120"/>
                <a:gd name="T31" fmla="*/ 2147483646 h 160"/>
                <a:gd name="T32" fmla="*/ 2147483646 w 120"/>
                <a:gd name="T33" fmla="*/ 2147483646 h 160"/>
                <a:gd name="T34" fmla="*/ 2147483646 w 120"/>
                <a:gd name="T35" fmla="*/ 2147483646 h 160"/>
                <a:gd name="T36" fmla="*/ 2147483646 w 120"/>
                <a:gd name="T37" fmla="*/ 2147483646 h 160"/>
                <a:gd name="T38" fmla="*/ 2147483646 w 120"/>
                <a:gd name="T39" fmla="*/ 2147483646 h 160"/>
                <a:gd name="T40" fmla="*/ 2147483646 w 120"/>
                <a:gd name="T41" fmla="*/ 2147483646 h 160"/>
                <a:gd name="T42" fmla="*/ 2147483646 w 120"/>
                <a:gd name="T43" fmla="*/ 2147483646 h 160"/>
                <a:gd name="T44" fmla="*/ 2147483646 w 120"/>
                <a:gd name="T45" fmla="*/ 2147483646 h 160"/>
                <a:gd name="T46" fmla="*/ 2147483646 w 120"/>
                <a:gd name="T47" fmla="*/ 2147483646 h 160"/>
                <a:gd name="T48" fmla="*/ 2147483646 w 120"/>
                <a:gd name="T49" fmla="*/ 2147483646 h 160"/>
                <a:gd name="T50" fmla="*/ 2147483646 w 120"/>
                <a:gd name="T51" fmla="*/ 2147483646 h 160"/>
                <a:gd name="T52" fmla="*/ 2147483646 w 120"/>
                <a:gd name="T53" fmla="*/ 2147483646 h 160"/>
                <a:gd name="T54" fmla="*/ 2147483646 w 120"/>
                <a:gd name="T55" fmla="*/ 2147483646 h 160"/>
                <a:gd name="T56" fmla="*/ 2147483646 w 120"/>
                <a:gd name="T57" fmla="*/ 2147483646 h 160"/>
                <a:gd name="T58" fmla="*/ 2147483646 w 120"/>
                <a:gd name="T59" fmla="*/ 2147483646 h 160"/>
                <a:gd name="T60" fmla="*/ 2147483646 w 120"/>
                <a:gd name="T61" fmla="*/ 2147483646 h 160"/>
                <a:gd name="T62" fmla="*/ 2147483646 w 120"/>
                <a:gd name="T63" fmla="*/ 2147483646 h 160"/>
                <a:gd name="T64" fmla="*/ 2147483646 w 120"/>
                <a:gd name="T65" fmla="*/ 2147483646 h 160"/>
                <a:gd name="T66" fmla="*/ 2147483646 w 120"/>
                <a:gd name="T67" fmla="*/ 2147483646 h 160"/>
                <a:gd name="T68" fmla="*/ 2147483646 w 120"/>
                <a:gd name="T69" fmla="*/ 2147483646 h 160"/>
                <a:gd name="T70" fmla="*/ 2147483646 w 120"/>
                <a:gd name="T71" fmla="*/ 2147483646 h 160"/>
                <a:gd name="T72" fmla="*/ 2147483646 w 120"/>
                <a:gd name="T73" fmla="*/ 2147483646 h 160"/>
                <a:gd name="T74" fmla="*/ 2147483646 w 120"/>
                <a:gd name="T75" fmla="*/ 2147483646 h 160"/>
                <a:gd name="T76" fmla="*/ 2147483646 w 120"/>
                <a:gd name="T77" fmla="*/ 2147483646 h 160"/>
                <a:gd name="T78" fmla="*/ 2147483646 w 120"/>
                <a:gd name="T79" fmla="*/ 2147483646 h 160"/>
                <a:gd name="T80" fmla="*/ 2147483646 w 120"/>
                <a:gd name="T81" fmla="*/ 2147483646 h 160"/>
                <a:gd name="T82" fmla="*/ 2147483646 w 120"/>
                <a:gd name="T83" fmla="*/ 2147483646 h 16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0" h="160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39"/>
                    <a:pt x="58" y="139"/>
                    <a:pt x="58" y="139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8" y="139"/>
                    <a:pt x="108" y="139"/>
                    <a:pt x="108" y="139"/>
                  </a:cubicBezTo>
                  <a:cubicBezTo>
                    <a:pt x="100" y="139"/>
                    <a:pt x="100" y="139"/>
                    <a:pt x="100" y="139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20" y="151"/>
                    <a:pt x="120" y="151"/>
                    <a:pt x="120" y="151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  <a:moveTo>
                    <a:pt x="23" y="23"/>
                  </a:moveTo>
                  <a:cubicBezTo>
                    <a:pt x="97" y="23"/>
                    <a:pt x="97" y="23"/>
                    <a:pt x="97" y="23"/>
                  </a:cubicBezTo>
                  <a:cubicBezTo>
                    <a:pt x="97" y="35"/>
                    <a:pt x="97" y="35"/>
                    <a:pt x="97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3"/>
                  </a:lnTo>
                  <a:close/>
                  <a:moveTo>
                    <a:pt x="23" y="46"/>
                  </a:moveTo>
                  <a:cubicBezTo>
                    <a:pt x="97" y="46"/>
                    <a:pt x="97" y="46"/>
                    <a:pt x="97" y="46"/>
                  </a:cubicBezTo>
                  <a:cubicBezTo>
                    <a:pt x="97" y="58"/>
                    <a:pt x="97" y="58"/>
                    <a:pt x="97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46"/>
                  </a:lnTo>
                  <a:close/>
                  <a:moveTo>
                    <a:pt x="23" y="70"/>
                  </a:moveTo>
                  <a:cubicBezTo>
                    <a:pt x="60" y="70"/>
                    <a:pt x="60" y="70"/>
                    <a:pt x="60" y="70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23" y="81"/>
                    <a:pt x="23" y="81"/>
                    <a:pt x="23" y="81"/>
                  </a:cubicBezTo>
                  <a:lnTo>
                    <a:pt x="23" y="70"/>
                  </a:lnTo>
                  <a:close/>
                  <a:moveTo>
                    <a:pt x="79" y="97"/>
                  </a:moveTo>
                  <a:cubicBezTo>
                    <a:pt x="70" y="97"/>
                    <a:pt x="62" y="104"/>
                    <a:pt x="62" y="114"/>
                  </a:cubicBezTo>
                  <a:cubicBezTo>
                    <a:pt x="62" y="120"/>
                    <a:pt x="65" y="125"/>
                    <a:pt x="70" y="128"/>
                  </a:cubicBezTo>
                  <a:cubicBezTo>
                    <a:pt x="70" y="160"/>
                    <a:pt x="70" y="160"/>
                    <a:pt x="70" y="160"/>
                  </a:cubicBezTo>
                  <a:cubicBezTo>
                    <a:pt x="79" y="155"/>
                    <a:pt x="79" y="155"/>
                    <a:pt x="79" y="155"/>
                  </a:cubicBezTo>
                  <a:cubicBezTo>
                    <a:pt x="89" y="160"/>
                    <a:pt x="89" y="160"/>
                    <a:pt x="89" y="160"/>
                  </a:cubicBezTo>
                  <a:cubicBezTo>
                    <a:pt x="89" y="128"/>
                    <a:pt x="89" y="128"/>
                    <a:pt x="89" y="128"/>
                  </a:cubicBezTo>
                  <a:cubicBezTo>
                    <a:pt x="93" y="125"/>
                    <a:pt x="97" y="120"/>
                    <a:pt x="97" y="114"/>
                  </a:cubicBezTo>
                  <a:cubicBezTo>
                    <a:pt x="97" y="104"/>
                    <a:pt x="89" y="97"/>
                    <a:pt x="79" y="97"/>
                  </a:cubicBezTo>
                  <a:close/>
                  <a:moveTo>
                    <a:pt x="79" y="120"/>
                  </a:moveTo>
                  <a:cubicBezTo>
                    <a:pt x="76" y="120"/>
                    <a:pt x="73" y="117"/>
                    <a:pt x="73" y="114"/>
                  </a:cubicBezTo>
                  <a:cubicBezTo>
                    <a:pt x="73" y="111"/>
                    <a:pt x="76" y="108"/>
                    <a:pt x="79" y="108"/>
                  </a:cubicBezTo>
                  <a:cubicBezTo>
                    <a:pt x="82" y="108"/>
                    <a:pt x="85" y="111"/>
                    <a:pt x="85" y="114"/>
                  </a:cubicBezTo>
                  <a:cubicBezTo>
                    <a:pt x="85" y="117"/>
                    <a:pt x="82" y="120"/>
                    <a:pt x="79" y="1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2" name="Group 192"/>
          <p:cNvGrpSpPr>
            <a:grpSpLocks/>
          </p:cNvGrpSpPr>
          <p:nvPr/>
        </p:nvGrpSpPr>
        <p:grpSpPr bwMode="auto">
          <a:xfrm>
            <a:off x="381000" y="3867150"/>
            <a:ext cx="446088" cy="447675"/>
            <a:chOff x="1828800" y="4476750"/>
            <a:chExt cx="445476" cy="446942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1A133871-95D2-1140-A43E-EC690E6F7F90}"/>
                </a:ext>
              </a:extLst>
            </p:cNvPr>
            <p:cNvSpPr/>
            <p:nvPr/>
          </p:nvSpPr>
          <p:spPr>
            <a:xfrm>
              <a:off x="1828800" y="4476750"/>
              <a:ext cx="445476" cy="4469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8" name="Freeform 42"/>
            <p:cNvSpPr>
              <a:spLocks noEditPoints="1"/>
            </p:cNvSpPr>
            <p:nvPr/>
          </p:nvSpPr>
          <p:spPr bwMode="auto">
            <a:xfrm>
              <a:off x="1930400" y="4540250"/>
              <a:ext cx="241465" cy="322263"/>
            </a:xfrm>
            <a:custGeom>
              <a:avLst/>
              <a:gdLst>
                <a:gd name="T0" fmla="*/ 2147483646 w 121"/>
                <a:gd name="T1" fmla="*/ 2147483646 h 160"/>
                <a:gd name="T2" fmla="*/ 2147483646 w 121"/>
                <a:gd name="T3" fmla="*/ 2147483646 h 160"/>
                <a:gd name="T4" fmla="*/ 2147483646 w 121"/>
                <a:gd name="T5" fmla="*/ 2147483646 h 160"/>
                <a:gd name="T6" fmla="*/ 2147483646 w 121"/>
                <a:gd name="T7" fmla="*/ 2147483646 h 160"/>
                <a:gd name="T8" fmla="*/ 2147483646 w 121"/>
                <a:gd name="T9" fmla="*/ 2147483646 h 160"/>
                <a:gd name="T10" fmla="*/ 2147483646 w 121"/>
                <a:gd name="T11" fmla="*/ 2147483646 h 160"/>
                <a:gd name="T12" fmla="*/ 2147483646 w 121"/>
                <a:gd name="T13" fmla="*/ 2147483646 h 160"/>
                <a:gd name="T14" fmla="*/ 2147483646 w 121"/>
                <a:gd name="T15" fmla="*/ 2147483646 h 160"/>
                <a:gd name="T16" fmla="*/ 2147483646 w 121"/>
                <a:gd name="T17" fmla="*/ 2147483646 h 160"/>
                <a:gd name="T18" fmla="*/ 2147483646 w 121"/>
                <a:gd name="T19" fmla="*/ 2147483646 h 160"/>
                <a:gd name="T20" fmla="*/ 2147483646 w 121"/>
                <a:gd name="T21" fmla="*/ 2147483646 h 160"/>
                <a:gd name="T22" fmla="*/ 2147483646 w 121"/>
                <a:gd name="T23" fmla="*/ 2147483646 h 160"/>
                <a:gd name="T24" fmla="*/ 2147483646 w 121"/>
                <a:gd name="T25" fmla="*/ 2147483646 h 160"/>
                <a:gd name="T26" fmla="*/ 2147483646 w 121"/>
                <a:gd name="T27" fmla="*/ 2147483646 h 160"/>
                <a:gd name="T28" fmla="*/ 2147483646 w 121"/>
                <a:gd name="T29" fmla="*/ 2147483646 h 160"/>
                <a:gd name="T30" fmla="*/ 2147483646 w 121"/>
                <a:gd name="T31" fmla="*/ 2147483646 h 160"/>
                <a:gd name="T32" fmla="*/ 2147483646 w 121"/>
                <a:gd name="T33" fmla="*/ 2147483646 h 160"/>
                <a:gd name="T34" fmla="*/ 2147483646 w 121"/>
                <a:gd name="T35" fmla="*/ 2147483646 h 160"/>
                <a:gd name="T36" fmla="*/ 2147483646 w 121"/>
                <a:gd name="T37" fmla="*/ 2147483646 h 160"/>
                <a:gd name="T38" fmla="*/ 2147483646 w 121"/>
                <a:gd name="T39" fmla="*/ 2147483646 h 160"/>
                <a:gd name="T40" fmla="*/ 2147483646 w 121"/>
                <a:gd name="T41" fmla="*/ 2147483646 h 160"/>
                <a:gd name="T42" fmla="*/ 2147483646 w 121"/>
                <a:gd name="T43" fmla="*/ 0 h 160"/>
                <a:gd name="T44" fmla="*/ 2147483646 w 121"/>
                <a:gd name="T45" fmla="*/ 0 h 160"/>
                <a:gd name="T46" fmla="*/ 2147483646 w 121"/>
                <a:gd name="T47" fmla="*/ 0 h 160"/>
                <a:gd name="T48" fmla="*/ 2147483646 w 121"/>
                <a:gd name="T49" fmla="*/ 2147483646 h 160"/>
                <a:gd name="T50" fmla="*/ 2147483646 w 121"/>
                <a:gd name="T51" fmla="*/ 2147483646 h 160"/>
                <a:gd name="T52" fmla="*/ 2147483646 w 121"/>
                <a:gd name="T53" fmla="*/ 2147483646 h 160"/>
                <a:gd name="T54" fmla="*/ 2147483646 w 121"/>
                <a:gd name="T55" fmla="*/ 2147483646 h 160"/>
                <a:gd name="T56" fmla="*/ 2147483646 w 121"/>
                <a:gd name="T57" fmla="*/ 2147483646 h 160"/>
                <a:gd name="T58" fmla="*/ 2147483646 w 121"/>
                <a:gd name="T59" fmla="*/ 2147483646 h 160"/>
                <a:gd name="T60" fmla="*/ 2147483646 w 121"/>
                <a:gd name="T61" fmla="*/ 2147483646 h 160"/>
                <a:gd name="T62" fmla="*/ 2147483646 w 121"/>
                <a:gd name="T63" fmla="*/ 2147483646 h 160"/>
                <a:gd name="T64" fmla="*/ 2147483646 w 121"/>
                <a:gd name="T65" fmla="*/ 2147483646 h 160"/>
                <a:gd name="T66" fmla="*/ 2147483646 w 121"/>
                <a:gd name="T67" fmla="*/ 2147483646 h 160"/>
                <a:gd name="T68" fmla="*/ 2147483646 w 121"/>
                <a:gd name="T69" fmla="*/ 2147483646 h 160"/>
                <a:gd name="T70" fmla="*/ 2147483646 w 121"/>
                <a:gd name="T71" fmla="*/ 2147483646 h 160"/>
                <a:gd name="T72" fmla="*/ 2147483646 w 121"/>
                <a:gd name="T73" fmla="*/ 2147483646 h 160"/>
                <a:gd name="T74" fmla="*/ 2147483646 w 121"/>
                <a:gd name="T75" fmla="*/ 2147483646 h 16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21" h="160">
                  <a:moveTo>
                    <a:pt x="72" y="94"/>
                  </a:moveTo>
                  <a:cubicBezTo>
                    <a:pt x="66" y="94"/>
                    <a:pt x="66" y="94"/>
                    <a:pt x="66" y="94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6" y="82"/>
                    <a:pt x="79" y="83"/>
                    <a:pt x="82" y="84"/>
                  </a:cubicBezTo>
                  <a:cubicBezTo>
                    <a:pt x="86" y="73"/>
                    <a:pt x="86" y="73"/>
                    <a:pt x="86" y="73"/>
                  </a:cubicBezTo>
                  <a:cubicBezTo>
                    <a:pt x="81" y="71"/>
                    <a:pt x="77" y="70"/>
                    <a:pt x="72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55" y="60"/>
                    <a:pt x="55" y="60"/>
                    <a:pt x="55" y="6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39" y="70"/>
                    <a:pt x="31" y="78"/>
                    <a:pt x="31" y="88"/>
                  </a:cubicBezTo>
                  <a:cubicBezTo>
                    <a:pt x="31" y="97"/>
                    <a:pt x="39" y="105"/>
                    <a:pt x="49" y="105"/>
                  </a:cubicBezTo>
                  <a:cubicBezTo>
                    <a:pt x="55" y="105"/>
                    <a:pt x="55" y="105"/>
                    <a:pt x="55" y="105"/>
                  </a:cubicBezTo>
                  <a:cubicBezTo>
                    <a:pt x="55" y="117"/>
                    <a:pt x="55" y="117"/>
                    <a:pt x="55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5" y="117"/>
                    <a:pt x="42" y="117"/>
                    <a:pt x="39" y="115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40" y="128"/>
                    <a:pt x="44" y="129"/>
                    <a:pt x="49" y="129"/>
                  </a:cubicBezTo>
                  <a:cubicBezTo>
                    <a:pt x="55" y="129"/>
                    <a:pt x="55" y="129"/>
                    <a:pt x="55" y="129"/>
                  </a:cubicBezTo>
                  <a:cubicBezTo>
                    <a:pt x="55" y="139"/>
                    <a:pt x="55" y="139"/>
                    <a:pt x="55" y="139"/>
                  </a:cubicBezTo>
                  <a:cubicBezTo>
                    <a:pt x="66" y="139"/>
                    <a:pt x="66" y="139"/>
                    <a:pt x="66" y="139"/>
                  </a:cubicBezTo>
                  <a:cubicBezTo>
                    <a:pt x="66" y="129"/>
                    <a:pt x="66" y="129"/>
                    <a:pt x="66" y="129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82" y="129"/>
                    <a:pt x="90" y="121"/>
                    <a:pt x="90" y="111"/>
                  </a:cubicBezTo>
                  <a:cubicBezTo>
                    <a:pt x="90" y="102"/>
                    <a:pt x="82" y="94"/>
                    <a:pt x="72" y="94"/>
                  </a:cubicBezTo>
                  <a:close/>
                  <a:moveTo>
                    <a:pt x="55" y="94"/>
                  </a:moveTo>
                  <a:cubicBezTo>
                    <a:pt x="49" y="94"/>
                    <a:pt x="49" y="94"/>
                    <a:pt x="49" y="94"/>
                  </a:cubicBezTo>
                  <a:cubicBezTo>
                    <a:pt x="46" y="94"/>
                    <a:pt x="43" y="91"/>
                    <a:pt x="43" y="88"/>
                  </a:cubicBezTo>
                  <a:cubicBezTo>
                    <a:pt x="43" y="85"/>
                    <a:pt x="46" y="82"/>
                    <a:pt x="49" y="82"/>
                  </a:cubicBezTo>
                  <a:cubicBezTo>
                    <a:pt x="55" y="82"/>
                    <a:pt x="55" y="82"/>
                    <a:pt x="55" y="82"/>
                  </a:cubicBezTo>
                  <a:lnTo>
                    <a:pt x="55" y="94"/>
                  </a:lnTo>
                  <a:close/>
                  <a:moveTo>
                    <a:pt x="72" y="117"/>
                  </a:moveTo>
                  <a:cubicBezTo>
                    <a:pt x="66" y="117"/>
                    <a:pt x="66" y="117"/>
                    <a:pt x="66" y="117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5" y="105"/>
                    <a:pt x="78" y="108"/>
                    <a:pt x="78" y="111"/>
                  </a:cubicBezTo>
                  <a:cubicBezTo>
                    <a:pt x="78" y="114"/>
                    <a:pt x="75" y="117"/>
                    <a:pt x="72" y="117"/>
                  </a:cubicBezTo>
                  <a:close/>
                  <a:moveTo>
                    <a:pt x="103" y="57"/>
                  </a:moveTo>
                  <a:cubicBezTo>
                    <a:pt x="86" y="40"/>
                    <a:pt x="86" y="40"/>
                    <a:pt x="86" y="40"/>
                  </a:cubicBezTo>
                  <a:cubicBezTo>
                    <a:pt x="87" y="37"/>
                    <a:pt x="89" y="35"/>
                    <a:pt x="92" y="35"/>
                  </a:cubicBezTo>
                  <a:cubicBezTo>
                    <a:pt x="101" y="35"/>
                    <a:pt x="109" y="27"/>
                    <a:pt x="109" y="18"/>
                  </a:cubicBezTo>
                  <a:cubicBezTo>
                    <a:pt x="109" y="8"/>
                    <a:pt x="101" y="0"/>
                    <a:pt x="92" y="0"/>
                  </a:cubicBezTo>
                  <a:cubicBezTo>
                    <a:pt x="81" y="0"/>
                    <a:pt x="80" y="8"/>
                    <a:pt x="76" y="8"/>
                  </a:cubicBezTo>
                  <a:cubicBezTo>
                    <a:pt x="72" y="8"/>
                    <a:pt x="71" y="0"/>
                    <a:pt x="60" y="0"/>
                  </a:cubicBezTo>
                  <a:cubicBezTo>
                    <a:pt x="50" y="0"/>
                    <a:pt x="49" y="8"/>
                    <a:pt x="45" y="8"/>
                  </a:cubicBezTo>
                  <a:cubicBezTo>
                    <a:pt x="40" y="8"/>
                    <a:pt x="40" y="0"/>
                    <a:pt x="29" y="0"/>
                  </a:cubicBezTo>
                  <a:cubicBezTo>
                    <a:pt x="20" y="0"/>
                    <a:pt x="12" y="8"/>
                    <a:pt x="12" y="18"/>
                  </a:cubicBezTo>
                  <a:cubicBezTo>
                    <a:pt x="12" y="27"/>
                    <a:pt x="20" y="35"/>
                    <a:pt x="29" y="35"/>
                  </a:cubicBezTo>
                  <a:cubicBezTo>
                    <a:pt x="32" y="35"/>
                    <a:pt x="34" y="37"/>
                    <a:pt x="35" y="40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6" y="68"/>
                    <a:pt x="0" y="83"/>
                    <a:pt x="0" y="100"/>
                  </a:cubicBezTo>
                  <a:cubicBezTo>
                    <a:pt x="0" y="133"/>
                    <a:pt x="27" y="160"/>
                    <a:pt x="60" y="160"/>
                  </a:cubicBezTo>
                  <a:cubicBezTo>
                    <a:pt x="94" y="160"/>
                    <a:pt x="121" y="133"/>
                    <a:pt x="121" y="100"/>
                  </a:cubicBezTo>
                  <a:cubicBezTo>
                    <a:pt x="121" y="83"/>
                    <a:pt x="115" y="68"/>
                    <a:pt x="103" y="57"/>
                  </a:cubicBezTo>
                  <a:close/>
                  <a:moveTo>
                    <a:pt x="29" y="23"/>
                  </a:moveTo>
                  <a:cubicBezTo>
                    <a:pt x="26" y="23"/>
                    <a:pt x="23" y="21"/>
                    <a:pt x="23" y="18"/>
                  </a:cubicBezTo>
                  <a:cubicBezTo>
                    <a:pt x="23" y="14"/>
                    <a:pt x="26" y="12"/>
                    <a:pt x="29" y="12"/>
                  </a:cubicBezTo>
                  <a:cubicBezTo>
                    <a:pt x="33" y="12"/>
                    <a:pt x="35" y="20"/>
                    <a:pt x="45" y="20"/>
                  </a:cubicBezTo>
                  <a:cubicBezTo>
                    <a:pt x="55" y="20"/>
                    <a:pt x="56" y="12"/>
                    <a:pt x="60" y="12"/>
                  </a:cubicBezTo>
                  <a:cubicBezTo>
                    <a:pt x="65" y="12"/>
                    <a:pt x="65" y="20"/>
                    <a:pt x="76" y="20"/>
                  </a:cubicBezTo>
                  <a:cubicBezTo>
                    <a:pt x="86" y="20"/>
                    <a:pt x="88" y="12"/>
                    <a:pt x="92" y="12"/>
                  </a:cubicBezTo>
                  <a:cubicBezTo>
                    <a:pt x="95" y="12"/>
                    <a:pt x="98" y="14"/>
                    <a:pt x="98" y="18"/>
                  </a:cubicBezTo>
                  <a:cubicBezTo>
                    <a:pt x="98" y="21"/>
                    <a:pt x="95" y="23"/>
                    <a:pt x="92" y="23"/>
                  </a:cubicBezTo>
                  <a:cubicBezTo>
                    <a:pt x="84" y="23"/>
                    <a:pt x="78" y="28"/>
                    <a:pt x="75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3" y="28"/>
                    <a:pt x="37" y="23"/>
                    <a:pt x="29" y="23"/>
                  </a:cubicBezTo>
                  <a:close/>
                  <a:moveTo>
                    <a:pt x="60" y="148"/>
                  </a:moveTo>
                  <a:cubicBezTo>
                    <a:pt x="34" y="148"/>
                    <a:pt x="12" y="126"/>
                    <a:pt x="12" y="100"/>
                  </a:cubicBezTo>
                  <a:cubicBezTo>
                    <a:pt x="12" y="86"/>
                    <a:pt x="17" y="74"/>
                    <a:pt x="26" y="65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4" y="74"/>
                    <a:pt x="109" y="86"/>
                    <a:pt x="109" y="100"/>
                  </a:cubicBezTo>
                  <a:cubicBezTo>
                    <a:pt x="109" y="126"/>
                    <a:pt x="87" y="148"/>
                    <a:pt x="60" y="14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123" name="Group 191"/>
          <p:cNvGrpSpPr>
            <a:grpSpLocks/>
          </p:cNvGrpSpPr>
          <p:nvPr/>
        </p:nvGrpSpPr>
        <p:grpSpPr bwMode="auto">
          <a:xfrm>
            <a:off x="381000" y="2266950"/>
            <a:ext cx="446088" cy="447675"/>
            <a:chOff x="3962400" y="4476750"/>
            <a:chExt cx="445476" cy="446942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38D187FF-72E2-5B46-A0C0-90BA5FFDFDCC}"/>
                </a:ext>
              </a:extLst>
            </p:cNvPr>
            <p:cNvSpPr/>
            <p:nvPr/>
          </p:nvSpPr>
          <p:spPr>
            <a:xfrm>
              <a:off x="3962400" y="4476750"/>
              <a:ext cx="445476" cy="446942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126" name="Freeform 27"/>
            <p:cNvSpPr>
              <a:spLocks noEditPoints="1"/>
            </p:cNvSpPr>
            <p:nvPr/>
          </p:nvSpPr>
          <p:spPr bwMode="auto">
            <a:xfrm>
              <a:off x="4067178" y="4543424"/>
              <a:ext cx="228600" cy="307458"/>
            </a:xfrm>
            <a:custGeom>
              <a:avLst/>
              <a:gdLst>
                <a:gd name="T0" fmla="*/ 2147483646 w 120"/>
                <a:gd name="T1" fmla="*/ 2147483646 h 160"/>
                <a:gd name="T2" fmla="*/ 2147483646 w 120"/>
                <a:gd name="T3" fmla="*/ 2147483646 h 160"/>
                <a:gd name="T4" fmla="*/ 2147483646 w 120"/>
                <a:gd name="T5" fmla="*/ 2147483646 h 160"/>
                <a:gd name="T6" fmla="*/ 2147483646 w 120"/>
                <a:gd name="T7" fmla="*/ 0 h 160"/>
                <a:gd name="T8" fmla="*/ 2147483646 w 120"/>
                <a:gd name="T9" fmla="*/ 2147483646 h 160"/>
                <a:gd name="T10" fmla="*/ 2147483646 w 120"/>
                <a:gd name="T11" fmla="*/ 2147483646 h 160"/>
                <a:gd name="T12" fmla="*/ 2147483646 w 120"/>
                <a:gd name="T13" fmla="*/ 2147483646 h 160"/>
                <a:gd name="T14" fmla="*/ 0 w 120"/>
                <a:gd name="T15" fmla="*/ 2147483646 h 160"/>
                <a:gd name="T16" fmla="*/ 0 w 120"/>
                <a:gd name="T17" fmla="*/ 2147483646 h 160"/>
                <a:gd name="T18" fmla="*/ 2147483646 w 120"/>
                <a:gd name="T19" fmla="*/ 2147483646 h 160"/>
                <a:gd name="T20" fmla="*/ 2147483646 w 120"/>
                <a:gd name="T21" fmla="*/ 2147483646 h 160"/>
                <a:gd name="T22" fmla="*/ 2147483646 w 120"/>
                <a:gd name="T23" fmla="*/ 2147483646 h 160"/>
                <a:gd name="T24" fmla="*/ 2147483646 w 120"/>
                <a:gd name="T25" fmla="*/ 2147483646 h 160"/>
                <a:gd name="T26" fmla="*/ 2147483646 w 120"/>
                <a:gd name="T27" fmla="*/ 2147483646 h 160"/>
                <a:gd name="T28" fmla="*/ 2147483646 w 120"/>
                <a:gd name="T29" fmla="*/ 2147483646 h 160"/>
                <a:gd name="T30" fmla="*/ 2147483646 w 120"/>
                <a:gd name="T31" fmla="*/ 2147483646 h 160"/>
                <a:gd name="T32" fmla="*/ 2147483646 w 120"/>
                <a:gd name="T33" fmla="*/ 2147483646 h 160"/>
                <a:gd name="T34" fmla="*/ 2147483646 w 120"/>
                <a:gd name="T35" fmla="*/ 2147483646 h 160"/>
                <a:gd name="T36" fmla="*/ 2147483646 w 120"/>
                <a:gd name="T37" fmla="*/ 2147483646 h 160"/>
                <a:gd name="T38" fmla="*/ 2147483646 w 120"/>
                <a:gd name="T39" fmla="*/ 2147483646 h 160"/>
                <a:gd name="T40" fmla="*/ 2147483646 w 120"/>
                <a:gd name="T41" fmla="*/ 2147483646 h 160"/>
                <a:gd name="T42" fmla="*/ 2147483646 w 120"/>
                <a:gd name="T43" fmla="*/ 2147483646 h 160"/>
                <a:gd name="T44" fmla="*/ 2147483646 w 120"/>
                <a:gd name="T45" fmla="*/ 2147483646 h 160"/>
                <a:gd name="T46" fmla="*/ 2147483646 w 120"/>
                <a:gd name="T47" fmla="*/ 2147483646 h 160"/>
                <a:gd name="T48" fmla="*/ 2147483646 w 120"/>
                <a:gd name="T49" fmla="*/ 2147483646 h 160"/>
                <a:gd name="T50" fmla="*/ 2147483646 w 120"/>
                <a:gd name="T51" fmla="*/ 2147483646 h 160"/>
                <a:gd name="T52" fmla="*/ 2147483646 w 120"/>
                <a:gd name="T53" fmla="*/ 2147483646 h 160"/>
                <a:gd name="T54" fmla="*/ 2147483646 w 120"/>
                <a:gd name="T55" fmla="*/ 2147483646 h 160"/>
                <a:gd name="T56" fmla="*/ 2147483646 w 120"/>
                <a:gd name="T57" fmla="*/ 2147483646 h 160"/>
                <a:gd name="T58" fmla="*/ 2147483646 w 120"/>
                <a:gd name="T59" fmla="*/ 2147483646 h 160"/>
                <a:gd name="T60" fmla="*/ 2147483646 w 120"/>
                <a:gd name="T61" fmla="*/ 2147483646 h 160"/>
                <a:gd name="T62" fmla="*/ 2147483646 w 120"/>
                <a:gd name="T63" fmla="*/ 2147483646 h 160"/>
                <a:gd name="T64" fmla="*/ 2147483646 w 120"/>
                <a:gd name="T65" fmla="*/ 2147483646 h 160"/>
                <a:gd name="T66" fmla="*/ 2147483646 w 120"/>
                <a:gd name="T67" fmla="*/ 2147483646 h 160"/>
                <a:gd name="T68" fmla="*/ 2147483646 w 120"/>
                <a:gd name="T69" fmla="*/ 2147483646 h 160"/>
                <a:gd name="T70" fmla="*/ 2147483646 w 120"/>
                <a:gd name="T71" fmla="*/ 2147483646 h 160"/>
                <a:gd name="T72" fmla="*/ 2147483646 w 120"/>
                <a:gd name="T73" fmla="*/ 2147483646 h 160"/>
                <a:gd name="T74" fmla="*/ 2147483646 w 120"/>
                <a:gd name="T75" fmla="*/ 2147483646 h 160"/>
                <a:gd name="T76" fmla="*/ 2147483646 w 120"/>
                <a:gd name="T77" fmla="*/ 2147483646 h 160"/>
                <a:gd name="T78" fmla="*/ 2147483646 w 120"/>
                <a:gd name="T79" fmla="*/ 2147483646 h 160"/>
                <a:gd name="T80" fmla="*/ 2147483646 w 120"/>
                <a:gd name="T81" fmla="*/ 2147483646 h 160"/>
                <a:gd name="T82" fmla="*/ 2147483646 w 120"/>
                <a:gd name="T83" fmla="*/ 2147483646 h 160"/>
                <a:gd name="T84" fmla="*/ 2147483646 w 120"/>
                <a:gd name="T85" fmla="*/ 2147483646 h 160"/>
                <a:gd name="T86" fmla="*/ 2147483646 w 120"/>
                <a:gd name="T87" fmla="*/ 2147483646 h 160"/>
                <a:gd name="T88" fmla="*/ 2147483646 w 120"/>
                <a:gd name="T89" fmla="*/ 2147483646 h 160"/>
                <a:gd name="T90" fmla="*/ 2147483646 w 120"/>
                <a:gd name="T91" fmla="*/ 2147483646 h 160"/>
                <a:gd name="T92" fmla="*/ 2147483646 w 120"/>
                <a:gd name="T93" fmla="*/ 2147483646 h 160"/>
                <a:gd name="T94" fmla="*/ 2147483646 w 120"/>
                <a:gd name="T95" fmla="*/ 2147483646 h 160"/>
                <a:gd name="T96" fmla="*/ 2147483646 w 120"/>
                <a:gd name="T97" fmla="*/ 2147483646 h 160"/>
                <a:gd name="T98" fmla="*/ 2147483646 w 120"/>
                <a:gd name="T99" fmla="*/ 2147483646 h 160"/>
                <a:gd name="T100" fmla="*/ 2147483646 w 120"/>
                <a:gd name="T101" fmla="*/ 2147483646 h 160"/>
                <a:gd name="T102" fmla="*/ 2147483646 w 120"/>
                <a:gd name="T103" fmla="*/ 2147483646 h 160"/>
                <a:gd name="T104" fmla="*/ 2147483646 w 120"/>
                <a:gd name="T105" fmla="*/ 2147483646 h 160"/>
                <a:gd name="T106" fmla="*/ 2147483646 w 120"/>
                <a:gd name="T107" fmla="*/ 2147483646 h 160"/>
                <a:gd name="T108" fmla="*/ 2147483646 w 120"/>
                <a:gd name="T109" fmla="*/ 2147483646 h 160"/>
                <a:gd name="T110" fmla="*/ 2147483646 w 120"/>
                <a:gd name="T111" fmla="*/ 2147483646 h 160"/>
                <a:gd name="T112" fmla="*/ 2147483646 w 120"/>
                <a:gd name="T113" fmla="*/ 2147483646 h 160"/>
                <a:gd name="T114" fmla="*/ 2147483646 w 120"/>
                <a:gd name="T115" fmla="*/ 2147483646 h 160"/>
                <a:gd name="T116" fmla="*/ 2147483646 w 120"/>
                <a:gd name="T117" fmla="*/ 2147483646 h 160"/>
                <a:gd name="T118" fmla="*/ 2147483646 w 120"/>
                <a:gd name="T119" fmla="*/ 2147483646 h 160"/>
                <a:gd name="T120" fmla="*/ 2147483646 w 120"/>
                <a:gd name="T121" fmla="*/ 2147483646 h 1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0" h="160">
                  <a:moveTo>
                    <a:pt x="98" y="25"/>
                  </a:moveTo>
                  <a:cubicBezTo>
                    <a:pt x="98" y="15"/>
                    <a:pt x="98" y="15"/>
                    <a:pt x="98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7" y="6"/>
                    <a:pt x="69" y="0"/>
                    <a:pt x="60" y="0"/>
                  </a:cubicBezTo>
                  <a:cubicBezTo>
                    <a:pt x="51" y="0"/>
                    <a:pt x="43" y="6"/>
                    <a:pt x="4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20" y="160"/>
                    <a:pt x="120" y="160"/>
                    <a:pt x="120" y="160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25"/>
                  </a:lnTo>
                  <a:close/>
                  <a:moveTo>
                    <a:pt x="33" y="25"/>
                  </a:moveTo>
                  <a:cubicBezTo>
                    <a:pt x="51" y="25"/>
                    <a:pt x="51" y="25"/>
                    <a:pt x="51" y="25"/>
                  </a:cubicBezTo>
                  <a:cubicBezTo>
                    <a:pt x="51" y="20"/>
                    <a:pt x="51" y="20"/>
                    <a:pt x="51" y="20"/>
                  </a:cubicBezTo>
                  <a:cubicBezTo>
                    <a:pt x="51" y="15"/>
                    <a:pt x="55" y="11"/>
                    <a:pt x="60" y="11"/>
                  </a:cubicBezTo>
                  <a:cubicBezTo>
                    <a:pt x="65" y="11"/>
                    <a:pt x="69" y="15"/>
                    <a:pt x="69" y="20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33" y="36"/>
                    <a:pt x="33" y="36"/>
                    <a:pt x="33" y="36"/>
                  </a:cubicBezTo>
                  <a:lnTo>
                    <a:pt x="33" y="25"/>
                  </a:lnTo>
                  <a:close/>
                  <a:moveTo>
                    <a:pt x="109" y="149"/>
                  </a:moveTo>
                  <a:cubicBezTo>
                    <a:pt x="11" y="149"/>
                    <a:pt x="11" y="149"/>
                    <a:pt x="11" y="14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36"/>
                    <a:pt x="98" y="36"/>
                    <a:pt x="98" y="36"/>
                  </a:cubicBezTo>
                  <a:cubicBezTo>
                    <a:pt x="109" y="36"/>
                    <a:pt x="109" y="36"/>
                    <a:pt x="109" y="36"/>
                  </a:cubicBezTo>
                  <a:lnTo>
                    <a:pt x="109" y="149"/>
                  </a:lnTo>
                  <a:close/>
                  <a:moveTo>
                    <a:pt x="29" y="65"/>
                  </a:moveTo>
                  <a:cubicBezTo>
                    <a:pt x="25" y="65"/>
                    <a:pt x="22" y="69"/>
                    <a:pt x="22" y="73"/>
                  </a:cubicBezTo>
                  <a:cubicBezTo>
                    <a:pt x="22" y="77"/>
                    <a:pt x="25" y="80"/>
                    <a:pt x="29" y="80"/>
                  </a:cubicBezTo>
                  <a:cubicBezTo>
                    <a:pt x="33" y="80"/>
                    <a:pt x="36" y="77"/>
                    <a:pt x="36" y="73"/>
                  </a:cubicBezTo>
                  <a:cubicBezTo>
                    <a:pt x="36" y="69"/>
                    <a:pt x="33" y="65"/>
                    <a:pt x="29" y="65"/>
                  </a:cubicBezTo>
                  <a:close/>
                  <a:moveTo>
                    <a:pt x="29" y="91"/>
                  </a:moveTo>
                  <a:cubicBezTo>
                    <a:pt x="25" y="91"/>
                    <a:pt x="22" y="94"/>
                    <a:pt x="22" y="98"/>
                  </a:cubicBezTo>
                  <a:cubicBezTo>
                    <a:pt x="22" y="102"/>
                    <a:pt x="25" y="105"/>
                    <a:pt x="29" y="105"/>
                  </a:cubicBezTo>
                  <a:cubicBezTo>
                    <a:pt x="33" y="105"/>
                    <a:pt x="36" y="102"/>
                    <a:pt x="36" y="98"/>
                  </a:cubicBezTo>
                  <a:cubicBezTo>
                    <a:pt x="36" y="94"/>
                    <a:pt x="33" y="91"/>
                    <a:pt x="29" y="91"/>
                  </a:cubicBezTo>
                  <a:close/>
                  <a:moveTo>
                    <a:pt x="29" y="116"/>
                  </a:moveTo>
                  <a:cubicBezTo>
                    <a:pt x="25" y="116"/>
                    <a:pt x="22" y="120"/>
                    <a:pt x="22" y="124"/>
                  </a:cubicBezTo>
                  <a:cubicBezTo>
                    <a:pt x="22" y="128"/>
                    <a:pt x="25" y="131"/>
                    <a:pt x="29" y="131"/>
                  </a:cubicBezTo>
                  <a:cubicBezTo>
                    <a:pt x="33" y="131"/>
                    <a:pt x="36" y="128"/>
                    <a:pt x="36" y="124"/>
                  </a:cubicBezTo>
                  <a:cubicBezTo>
                    <a:pt x="36" y="120"/>
                    <a:pt x="33" y="116"/>
                    <a:pt x="29" y="116"/>
                  </a:cubicBezTo>
                  <a:close/>
                  <a:moveTo>
                    <a:pt x="47" y="67"/>
                  </a:moveTo>
                  <a:cubicBezTo>
                    <a:pt x="98" y="67"/>
                    <a:pt x="98" y="67"/>
                    <a:pt x="98" y="67"/>
                  </a:cubicBezTo>
                  <a:cubicBezTo>
                    <a:pt x="98" y="78"/>
                    <a:pt x="98" y="78"/>
                    <a:pt x="98" y="78"/>
                  </a:cubicBezTo>
                  <a:cubicBezTo>
                    <a:pt x="47" y="78"/>
                    <a:pt x="47" y="78"/>
                    <a:pt x="47" y="78"/>
                  </a:cubicBezTo>
                  <a:lnTo>
                    <a:pt x="47" y="67"/>
                  </a:lnTo>
                  <a:close/>
                  <a:moveTo>
                    <a:pt x="47" y="93"/>
                  </a:moveTo>
                  <a:cubicBezTo>
                    <a:pt x="98" y="93"/>
                    <a:pt x="98" y="93"/>
                    <a:pt x="98" y="93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47" y="104"/>
                    <a:pt x="47" y="104"/>
                    <a:pt x="47" y="104"/>
                  </a:cubicBezTo>
                  <a:lnTo>
                    <a:pt x="47" y="93"/>
                  </a:lnTo>
                  <a:close/>
                  <a:moveTo>
                    <a:pt x="47" y="118"/>
                  </a:moveTo>
                  <a:cubicBezTo>
                    <a:pt x="98" y="118"/>
                    <a:pt x="98" y="118"/>
                    <a:pt x="98" y="118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47" y="129"/>
                    <a:pt x="47" y="129"/>
                    <a:pt x="47" y="129"/>
                  </a:cubicBezTo>
                  <a:lnTo>
                    <a:pt x="47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0E819EF2-C812-DA4A-83E9-A27DB8CE3900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(4/10)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48130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9C5AFF9-66A3-B941-AFD7-7BC732AA5777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F890448-FDBD-DF43-807A-24C01059F292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531FF1A-CB62-2F4C-8E27-B9B43844A272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48131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8CABE188-C2F4-204F-85AE-D441557B7D8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2A35E6F-F0F7-164E-BBF2-7FCC1F950B92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18E5BC5-9B27-1B47-9407-22415F3D8CC5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4FFBE19D-D31C-0445-AAF6-75C921989A71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Penyusunan Perkiraan Biaya/RAB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(1/2)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3" name="Google Shape;415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800100"/>
            <a:ext cx="422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57D48FFA-773A-8A43-A6BE-D738873378FC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ECE2E55-69F7-2045-950D-5F03E81FD478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(5/10)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136" name="TextBox 45"/>
          <p:cNvSpPr txBox="1">
            <a:spLocks noChangeArrowheads="1"/>
          </p:cNvSpPr>
          <p:nvPr/>
        </p:nvSpPr>
        <p:spPr bwMode="auto">
          <a:xfrm>
            <a:off x="1828800" y="2227263"/>
            <a:ext cx="6629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eaLnBrk="1" hangingPunct="1"/>
            <a:r>
              <a:rPr lang="en-US" altLang="en-US" sz="1400">
                <a:latin typeface="Arial" pitchFamily="34" charset="0"/>
                <a:cs typeface="Arial" pitchFamily="34" charset="0"/>
              </a:rPr>
              <a:t>PPK melakukan reviu terhadap ketersediaan biaya pendukung pada RKA K/L atau RKA PD. Dalam hal biaya pendukung belum tersedia, PPK dapat mengusulkan perubahan anggaran kepada PA/KPA.</a:t>
            </a:r>
          </a:p>
        </p:txBody>
      </p:sp>
      <p:grpSp>
        <p:nvGrpSpPr>
          <p:cNvPr id="48137" name="Group 64"/>
          <p:cNvGrpSpPr>
            <a:grpSpLocks/>
          </p:cNvGrpSpPr>
          <p:nvPr/>
        </p:nvGrpSpPr>
        <p:grpSpPr bwMode="auto">
          <a:xfrm>
            <a:off x="609600" y="2082800"/>
            <a:ext cx="1054100" cy="990600"/>
            <a:chOff x="381000" y="1852497"/>
            <a:chExt cx="1053388" cy="9906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F01053-8596-C440-82A1-6BB0BD634A25}"/>
                </a:ext>
              </a:extLst>
            </p:cNvPr>
            <p:cNvSpPr/>
            <p:nvPr/>
          </p:nvSpPr>
          <p:spPr>
            <a:xfrm>
              <a:off x="381000" y="1852497"/>
              <a:ext cx="1053388" cy="990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48146" name="Picture 9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14400" y="2114550"/>
              <a:ext cx="393531" cy="46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47" name="Google Shape;415;p23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6944" y="2134995"/>
              <a:ext cx="363448" cy="46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8138" name="Group 81"/>
          <p:cNvGrpSpPr>
            <a:grpSpLocks/>
          </p:cNvGrpSpPr>
          <p:nvPr/>
        </p:nvGrpSpPr>
        <p:grpSpPr bwMode="auto">
          <a:xfrm>
            <a:off x="622300" y="3387725"/>
            <a:ext cx="1054100" cy="990600"/>
            <a:chOff x="381000" y="3028950"/>
            <a:chExt cx="1053388" cy="990600"/>
          </a:xfrm>
        </p:grpSpPr>
        <p:grpSp>
          <p:nvGrpSpPr>
            <p:cNvPr id="48141" name="Group 72"/>
            <p:cNvGrpSpPr>
              <a:grpSpLocks/>
            </p:cNvGrpSpPr>
            <p:nvPr/>
          </p:nvGrpSpPr>
          <p:grpSpPr bwMode="auto">
            <a:xfrm>
              <a:off x="381000" y="3028950"/>
              <a:ext cx="1053388" cy="990600"/>
              <a:chOff x="381000" y="1852497"/>
              <a:chExt cx="1053388" cy="9906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2B26D69-EF75-D042-845E-0DB95E171908}"/>
                  </a:ext>
                </a:extLst>
              </p:cNvPr>
              <p:cNvSpPr/>
              <p:nvPr/>
            </p:nvSpPr>
            <p:spPr>
              <a:xfrm>
                <a:off x="381000" y="1852497"/>
                <a:ext cx="1053388" cy="990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48144" name="Google Shape;415;p23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944" y="2134995"/>
                <a:ext cx="363448" cy="46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8142" name="Picture 1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69795" y="3302154"/>
              <a:ext cx="476685" cy="451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39" name="Rectangle 82"/>
          <p:cNvSpPr>
            <a:spLocks noChangeArrowheads="1"/>
          </p:cNvSpPr>
          <p:nvPr/>
        </p:nvSpPr>
        <p:spPr bwMode="auto">
          <a:xfrm>
            <a:off x="1817688" y="3508375"/>
            <a:ext cx="6477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eaLnBrk="1" hangingPunct="1"/>
            <a:r>
              <a:rPr lang="en-US" altLang="en-US" sz="1400">
                <a:latin typeface="Arial" pitchFamily="34" charset="0"/>
                <a:cs typeface="Arial" pitchFamily="34" charset="0"/>
              </a:rPr>
              <a:t>Harga Perkiraan Sendiri (HPS), yakni perkiraan harga barang/jasa yang ditetapkan oleh PPK yang telah memperhitungkan biaya tidak langsung, keuntungan, dan Pajak Pertambahan Nilai.</a:t>
            </a:r>
            <a:endParaRPr lang="id-ID" alt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0" name="Rectangle 36"/>
          <p:cNvSpPr>
            <a:spLocks noChangeArrowheads="1"/>
          </p:cNvSpPr>
          <p:nvPr/>
        </p:nvSpPr>
        <p:spPr bwMode="auto">
          <a:xfrm>
            <a:off x="4575175" y="4456113"/>
            <a:ext cx="44338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  <a:buFont typeface="Arial" pitchFamily="34" charset="0"/>
              <a:buNone/>
            </a:pPr>
            <a:r>
              <a:rPr lang="en-US" altLang="en-US" sz="11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  <a:endParaRPr lang="es-ES" altLang="en-US" sz="1100">
              <a:latin typeface="Arial" pitchFamily="34" charset="0"/>
              <a:ea typeface="Calibri" pitchFamily="34" charset="0"/>
              <a:cs typeface="Arial" pitchFamily="34" charset="0"/>
              <a:sym typeface="Calibri" pitchFamily="34" charset="0"/>
            </a:endParaRPr>
          </a:p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12 Tahun 2021 Pasal 1 angka 33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0178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258D16C-5E94-8C4F-84A6-AEF183BB7963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E3DE1AD-CC42-BA42-B5F3-4C67C6C4B332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A5E510B3-5306-6A45-A9B4-9AA676F08777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0179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0F0839A-0DFD-9F40-83AE-5058E1526628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3D3A3A9-1A48-5843-8C6D-1EB879F680FB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EA99196-244E-AE4A-A46F-761A03EB237B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0BD158D7-6261-1040-888D-C817A266E262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Penyusunan Perkiraan Biaya/RAB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(2/3)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1" name="Google Shape;415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800100"/>
            <a:ext cx="422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DC67A533-9EB8-A84B-B06D-3DCC9B5B0B8C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1B1080F-2553-534B-945F-CD383FD29B39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(5/10)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184" name="Rectangle 45"/>
          <p:cNvSpPr>
            <a:spLocks noChangeArrowheads="1"/>
          </p:cNvSpPr>
          <p:nvPr/>
        </p:nvSpPr>
        <p:spPr bwMode="auto">
          <a:xfrm>
            <a:off x="1757363" y="1958975"/>
            <a:ext cx="678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eaLnBrk="1" hangingPunct="1"/>
            <a:r>
              <a:rPr lang="en-US" altLang="en-US" sz="1600">
                <a:latin typeface="Arial" pitchFamily="34" charset="0"/>
                <a:cs typeface="Arial" pitchFamily="34" charset="0"/>
              </a:rPr>
              <a:t>Alat untuk menilai kewajaran harga penawaran dan/atau kewajaran harga satuan;</a:t>
            </a:r>
            <a:endParaRPr lang="en-ID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5" name="TextBox 2"/>
          <p:cNvSpPr txBox="1">
            <a:spLocks noChangeArrowheads="1"/>
          </p:cNvSpPr>
          <p:nvPr/>
        </p:nvSpPr>
        <p:spPr bwMode="auto">
          <a:xfrm>
            <a:off x="1322388" y="4203700"/>
            <a:ext cx="6172200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HPS tidak menjadi dasar perhitungan besaran kerugian negara.</a:t>
            </a:r>
            <a:endParaRPr lang="id-ID" altLang="en-US" sz="16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6" name="Picture 1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1860550"/>
            <a:ext cx="7239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Google Shape;144;p14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188" y="2698750"/>
            <a:ext cx="698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Google Shape;145;p14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538" y="3460750"/>
            <a:ext cx="6858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9" name="Rectangle 77"/>
          <p:cNvSpPr>
            <a:spLocks noChangeArrowheads="1"/>
          </p:cNvSpPr>
          <p:nvPr/>
        </p:nvSpPr>
        <p:spPr bwMode="auto">
          <a:xfrm>
            <a:off x="1727200" y="346075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latin typeface="Arial" pitchFamily="34" charset="0"/>
                <a:cs typeface="Arial" pitchFamily="34" charset="0"/>
              </a:rPr>
              <a:t>Dasar untuk menetapkan besaran nilai jaminan pelaksanaan bagi penawaran yang nilainya kurang dari 80% dari nilai HPS.</a:t>
            </a:r>
            <a:endParaRPr lang="en-ID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90" name="Rectangle 78"/>
          <p:cNvSpPr>
            <a:spLocks noChangeArrowheads="1"/>
          </p:cNvSpPr>
          <p:nvPr/>
        </p:nvSpPr>
        <p:spPr bwMode="auto">
          <a:xfrm>
            <a:off x="1746250" y="27305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eaLnBrk="1" hangingPunct="1"/>
            <a:r>
              <a:rPr lang="en-US" altLang="en-US" sz="1600">
                <a:latin typeface="Arial" pitchFamily="34" charset="0"/>
                <a:cs typeface="Arial" pitchFamily="34" charset="0"/>
              </a:rPr>
              <a:t>Dasar untuk menetapkan batas tertinggi penawaran yang sah dalam pengadaan barang/ pekerjaan konstruksi/ jasa lainnya; dan </a:t>
            </a:r>
            <a:endParaRPr lang="en-ID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91" name="Rectangle 79"/>
          <p:cNvSpPr>
            <a:spLocks noChangeArrowheads="1"/>
          </p:cNvSpPr>
          <p:nvPr/>
        </p:nvSpPr>
        <p:spPr bwMode="auto">
          <a:xfrm>
            <a:off x="1495425" y="1479550"/>
            <a:ext cx="2722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HPS digunakan sebagai: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18D1BE3-E1C8-1A4B-AA2A-2362B07D3708}"/>
              </a:ext>
            </a:extLst>
          </p:cNvPr>
          <p:cNvSpPr txBox="1"/>
          <p:nvPr/>
        </p:nvSpPr>
        <p:spPr>
          <a:xfrm>
            <a:off x="1435100" y="1844675"/>
            <a:ext cx="49688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D37DAAB-6926-7A46-8174-1DE976690FAE}"/>
              </a:ext>
            </a:extLst>
          </p:cNvPr>
          <p:cNvSpPr txBox="1"/>
          <p:nvPr/>
        </p:nvSpPr>
        <p:spPr>
          <a:xfrm>
            <a:off x="1403350" y="2624138"/>
            <a:ext cx="4984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26F284A-0CC5-5946-9AE8-D941CFC06B0D}"/>
              </a:ext>
            </a:extLst>
          </p:cNvPr>
          <p:cNvSpPr txBox="1"/>
          <p:nvPr/>
        </p:nvSpPr>
        <p:spPr>
          <a:xfrm>
            <a:off x="1404938" y="3359150"/>
            <a:ext cx="49847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0195" name="Rectangle 25"/>
          <p:cNvSpPr>
            <a:spLocks noChangeArrowheads="1"/>
          </p:cNvSpPr>
          <p:nvPr/>
        </p:nvSpPr>
        <p:spPr bwMode="auto">
          <a:xfrm>
            <a:off x="5170488" y="4595813"/>
            <a:ext cx="38592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12 Tahun 2021 Pasal 26 ayat 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2226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58089C5-370C-3A46-BA8B-B66944A791F6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F8D83E6A-038A-2C40-A549-EFDE8ED62453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762FD9B1-FAE0-5945-A3F2-8EB88EA93C0B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2227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61C47A4A-1381-6846-BD01-D6F38AFFFE7B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710426E4-25AC-B34F-BCB7-10B22A0953D8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7B0D743-D50B-4A4E-ABF2-B2F6D2F253E9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66B6C309-AE2F-4C4F-BFC4-291A1F603DDC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Penyusunan Perkiraan Biaya/RAB 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(3/3)</a:t>
            </a:r>
            <a:endParaRPr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9" name="Google Shape;415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800100"/>
            <a:ext cx="42227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FBED682D-F493-484D-80F9-6032511B6D52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2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4D4AE18-41D1-074C-9D87-27B7C74457F3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(5/10)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32" name="Rectangle 45"/>
          <p:cNvSpPr>
            <a:spLocks noChangeArrowheads="1"/>
          </p:cNvSpPr>
          <p:nvPr/>
        </p:nvSpPr>
        <p:spPr bwMode="auto">
          <a:xfrm>
            <a:off x="1730375" y="2179638"/>
            <a:ext cx="7413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eaLnBrk="1" hangingPunct="1"/>
            <a:r>
              <a:rPr lang="sv-SE" altLang="en-US" sz="1600">
                <a:latin typeface="Arial" pitchFamily="34" charset="0"/>
                <a:cs typeface="Arial" pitchFamily="34" charset="0"/>
              </a:rPr>
              <a:t>PBJ dengan pagu anggaran paling banyak Rp 10.000.000,00</a:t>
            </a:r>
          </a:p>
        </p:txBody>
      </p:sp>
      <p:pic>
        <p:nvPicPr>
          <p:cNvPr id="52233" name="Google Shape;144;p1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058988"/>
            <a:ext cx="69850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4" name="Rectangle 77"/>
          <p:cNvSpPr>
            <a:spLocks noChangeArrowheads="1"/>
          </p:cNvSpPr>
          <p:nvPr/>
        </p:nvSpPr>
        <p:spPr bwMode="auto">
          <a:xfrm>
            <a:off x="3189288" y="3976688"/>
            <a:ext cx="6019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1600">
                <a:latin typeface="Arial" pitchFamily="34" charset="0"/>
                <a:cs typeface="Arial" pitchFamily="34" charset="0"/>
              </a:rPr>
              <a:t>Tender pekerjaan Terintegrasi  </a:t>
            </a:r>
            <a:endParaRPr lang="en-ID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78"/>
          <p:cNvSpPr>
            <a:spLocks noChangeArrowheads="1"/>
          </p:cNvSpPr>
          <p:nvPr/>
        </p:nvSpPr>
        <p:spPr bwMode="auto">
          <a:xfrm>
            <a:off x="2438400" y="2952750"/>
            <a:ext cx="6629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175" eaLnBrk="1" hangingPunct="1"/>
            <a:r>
              <a:rPr lang="en-US" altLang="en-US" sz="1600">
                <a:latin typeface="Arial" pitchFamily="34" charset="0"/>
                <a:cs typeface="Arial" pitchFamily="34" charset="0"/>
              </a:rPr>
              <a:t>E-</a:t>
            </a:r>
            <a:r>
              <a:rPr lang="en-US" altLang="en-US" sz="1600" i="1">
                <a:latin typeface="Arial" pitchFamily="34" charset="0"/>
                <a:cs typeface="Arial" pitchFamily="34" charset="0"/>
              </a:rPr>
              <a:t>Purchasing, </a:t>
            </a:r>
            <a:r>
              <a:rPr lang="en-US" altLang="en-US" sz="1600">
                <a:latin typeface="Arial" pitchFamily="34" charset="0"/>
                <a:cs typeface="Arial" pitchFamily="34" charset="0"/>
              </a:rPr>
              <a:t>dan</a:t>
            </a:r>
            <a:endParaRPr lang="en-ID" alt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236" name="Rectangle 79"/>
          <p:cNvSpPr>
            <a:spLocks noChangeArrowheads="1"/>
          </p:cNvSpPr>
          <p:nvPr/>
        </p:nvSpPr>
        <p:spPr bwMode="auto">
          <a:xfrm>
            <a:off x="704850" y="1450975"/>
            <a:ext cx="409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>
                <a:latin typeface="Arial" pitchFamily="34" charset="0"/>
                <a:cs typeface="Arial" pitchFamily="34" charset="0"/>
              </a:rPr>
              <a:t>Penyusunan HPS dikecualikan untuk: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0703C68-0548-3041-B769-E35C7D5068F6}"/>
              </a:ext>
            </a:extLst>
          </p:cNvPr>
          <p:cNvSpPr txBox="1"/>
          <p:nvPr/>
        </p:nvSpPr>
        <p:spPr>
          <a:xfrm>
            <a:off x="1408113" y="1946275"/>
            <a:ext cx="496887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1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0F893CF-CB95-8648-9A38-1BF0443D887C}"/>
              </a:ext>
            </a:extLst>
          </p:cNvPr>
          <p:cNvSpPr txBox="1"/>
          <p:nvPr/>
        </p:nvSpPr>
        <p:spPr>
          <a:xfrm>
            <a:off x="2095500" y="2725738"/>
            <a:ext cx="496888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2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9A3B4AA-7D35-5D43-B253-8E6D429E1E19}"/>
              </a:ext>
            </a:extLst>
          </p:cNvPr>
          <p:cNvSpPr txBox="1"/>
          <p:nvPr/>
        </p:nvSpPr>
        <p:spPr>
          <a:xfrm>
            <a:off x="2803525" y="3722688"/>
            <a:ext cx="436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2240" name="Group 57"/>
          <p:cNvGrpSpPr>
            <a:grpSpLocks/>
          </p:cNvGrpSpPr>
          <p:nvPr/>
        </p:nvGrpSpPr>
        <p:grpSpPr bwMode="auto">
          <a:xfrm>
            <a:off x="1328738" y="2876550"/>
            <a:ext cx="685800" cy="685800"/>
            <a:chOff x="6934200" y="2800350"/>
            <a:chExt cx="1177925" cy="1177925"/>
          </a:xfrm>
        </p:grpSpPr>
        <p:sp>
          <p:nvSpPr>
            <p:cNvPr id="52245" name="Oval 13"/>
            <p:cNvSpPr>
              <a:spLocks noChangeArrowheads="1"/>
            </p:cNvSpPr>
            <p:nvPr/>
          </p:nvSpPr>
          <p:spPr bwMode="auto">
            <a:xfrm>
              <a:off x="6934200" y="2800350"/>
              <a:ext cx="1177925" cy="117792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pic>
          <p:nvPicPr>
            <p:cNvPr id="52246" name="Picture 3" descr="C:\Users\Pelatihan\Downloads\In no time-amic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10400" y="2874693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241" name="Group 60"/>
          <p:cNvGrpSpPr>
            <a:grpSpLocks/>
          </p:cNvGrpSpPr>
          <p:nvPr/>
        </p:nvGrpSpPr>
        <p:grpSpPr bwMode="auto">
          <a:xfrm>
            <a:off x="2035175" y="3781425"/>
            <a:ext cx="708025" cy="685800"/>
            <a:chOff x="7112000" y="2571750"/>
            <a:chExt cx="1177925" cy="1177925"/>
          </a:xfrm>
        </p:grpSpPr>
        <p:sp>
          <p:nvSpPr>
            <p:cNvPr id="52243" name="Oval 13"/>
            <p:cNvSpPr>
              <a:spLocks noChangeArrowheads="1"/>
            </p:cNvSpPr>
            <p:nvPr/>
          </p:nvSpPr>
          <p:spPr bwMode="auto">
            <a:xfrm>
              <a:off x="7112000" y="2571750"/>
              <a:ext cx="1177925" cy="1177925"/>
            </a:xfrm>
            <a:prstGeom prst="ellipse">
              <a:avLst/>
            </a:prstGeom>
            <a:solidFill>
              <a:srgbClr val="DA46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lang="en-US" altLang="en-US"/>
            </a:p>
          </p:txBody>
        </p:sp>
        <p:pic>
          <p:nvPicPr>
            <p:cNvPr id="52244" name="Picture 18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37400" y="2720657"/>
              <a:ext cx="1143000" cy="935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2" name="Rectangle 28"/>
          <p:cNvSpPr>
            <a:spLocks noChangeArrowheads="1"/>
          </p:cNvSpPr>
          <p:nvPr/>
        </p:nvSpPr>
        <p:spPr bwMode="auto">
          <a:xfrm>
            <a:off x="5170488" y="4595813"/>
            <a:ext cx="38592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12 Tahun 2021 Pasal 26 ayat 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 noChangeArrowheads="1"/>
          </p:cNvSpPr>
          <p:nvPr>
            <p:ph type="title"/>
          </p:nvPr>
        </p:nvSpPr>
        <p:spPr>
          <a:xfrm>
            <a:off x="925513" y="3257550"/>
            <a:ext cx="7620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ID" altLang="en-US" sz="1800">
                <a:latin typeface="Arial" pitchFamily="34" charset="0"/>
                <a:cs typeface="Arial" pitchFamily="34" charset="0"/>
              </a:rPr>
              <a:t>Perencanaan pengadaan merupakan langkah awal dari proses pengadaan yang meliputi kegiatan identifikasi PBJ, penetapan jenis barang/jasa, penetapan cara pengadaan, pemaketan, konsolidasi, waktu pemanfaatan barang/jasa, dan anggaran pengadaan</a:t>
            </a:r>
          </a:p>
        </p:txBody>
      </p:sp>
      <p:sp>
        <p:nvSpPr>
          <p:cNvPr id="4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pic>
        <p:nvPicPr>
          <p:cNvPr id="19459" name="Picture 3" descr="C:\Users\Pelatihan\Downloads\Scrum board-pana.png"/>
          <p:cNvPicPr>
            <a:picLocks noChangeAspect="1" noChangeArrowheads="1"/>
          </p:cNvPicPr>
          <p:nvPr/>
        </p:nvPicPr>
        <p:blipFill>
          <a:blip r:embed="rId3" cstate="print"/>
          <a:srcRect t="26800" r="7200" b="16800"/>
          <a:stretch>
            <a:fillRect/>
          </a:stretch>
        </p:blipFill>
        <p:spPr bwMode="auto">
          <a:xfrm>
            <a:off x="2667000" y="742950"/>
            <a:ext cx="3761361" cy="2286000"/>
          </a:xfrm>
          <a:prstGeom prst="rect">
            <a:avLst/>
          </a:prstGeom>
          <a:noFill/>
        </p:spPr>
      </p:pic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4038600" y="4400550"/>
            <a:ext cx="1066800" cy="76200"/>
            <a:chOff x="3200400" y="2647950"/>
            <a:chExt cx="1066800" cy="76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EE8C98C-57E0-AD42-B201-CF871A0BA97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228FD69-AF11-E741-9756-D327372A9F6B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EDFCB17-A253-B743-A586-E1D8059C9F72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495800" y="43815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77000" y="150495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165735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43200" y="97155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104775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Plan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4274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7486DEEE-E4C3-2848-82CE-B2195D3F8B23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DBCF8F82-0F2B-AE4D-8ED8-8380C7206EA0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7270F27-FFFF-1843-B342-02F4D17A0A47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4275" name="Group 14"/>
          <p:cNvGrpSpPr>
            <a:grpSpLocks/>
          </p:cNvGrpSpPr>
          <p:nvPr/>
        </p:nvGrpSpPr>
        <p:grpSpPr bwMode="auto">
          <a:xfrm>
            <a:off x="784225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3805FAA-6474-2D42-87D2-B3EBC19FC8E9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7C85D68-4AC2-064C-A7B5-7752223B40D6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3EFCD5A-05EC-764A-AB7E-9E8339853696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B8682912-E037-F349-82DC-81B68CC2021F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Pemaketan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dan Konsolidasi PBJ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(1/5)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A520466-D310-1C44-9B3B-E41BC2B4AD13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</a:t>
            </a:r>
          </a:p>
        </p:txBody>
      </p:sp>
      <p:sp>
        <p:nvSpPr>
          <p:cNvPr id="54278" name="Google Shape;525;p28"/>
          <p:cNvSpPr>
            <a:spLocks noChangeArrowheads="1"/>
          </p:cNvSpPr>
          <p:nvPr/>
        </p:nvSpPr>
        <p:spPr bwMode="auto">
          <a:xfrm>
            <a:off x="1806575" y="1581150"/>
            <a:ext cx="5508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600" b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Pemaketan pengadaan berorientasi pada: </a:t>
            </a:r>
            <a:endParaRPr lang="en-US" altLang="en-US" sz="1200" b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54279" name="Group 140"/>
          <p:cNvGrpSpPr>
            <a:grpSpLocks/>
          </p:cNvGrpSpPr>
          <p:nvPr/>
        </p:nvGrpSpPr>
        <p:grpSpPr bwMode="auto">
          <a:xfrm>
            <a:off x="336550" y="2038350"/>
            <a:ext cx="4165600" cy="1323975"/>
            <a:chOff x="343061" y="2238911"/>
            <a:chExt cx="4166069" cy="132343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C6988ABD-D58A-BD49-B352-905E27977460}"/>
                </a:ext>
              </a:extLst>
            </p:cNvPr>
            <p:cNvSpPr/>
            <p:nvPr/>
          </p:nvSpPr>
          <p:spPr>
            <a:xfrm>
              <a:off x="844767" y="2495982"/>
              <a:ext cx="3664363" cy="837861"/>
            </a:xfrm>
            <a:prstGeom prst="round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defRPr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  <a:sym typeface="Calibri" panose="020F0502020204030204" pitchFamily="34" charset="0"/>
                </a:rPr>
                <a:t>Keluaran / hasil yang mengacu pada kinerja dan kebutuhan KLPD 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12AC50B-17CF-7442-AF33-37F324077DB6}"/>
                </a:ext>
              </a:extLst>
            </p:cNvPr>
            <p:cNvSpPr txBox="1"/>
            <p:nvPr/>
          </p:nvSpPr>
          <p:spPr>
            <a:xfrm>
              <a:off x="343061" y="2238911"/>
              <a:ext cx="755735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4280" name="Group 106"/>
          <p:cNvGrpSpPr>
            <a:grpSpLocks/>
          </p:cNvGrpSpPr>
          <p:nvPr/>
        </p:nvGrpSpPr>
        <p:grpSpPr bwMode="auto">
          <a:xfrm>
            <a:off x="3919538" y="3181350"/>
            <a:ext cx="4310062" cy="1676400"/>
            <a:chOff x="2413469" y="2419379"/>
            <a:chExt cx="4309947" cy="132343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1356C934-A23A-2646-BF24-9CFD7A80F1C1}"/>
                </a:ext>
              </a:extLst>
            </p:cNvPr>
            <p:cNvSpPr/>
            <p:nvPr/>
          </p:nvSpPr>
          <p:spPr>
            <a:xfrm>
              <a:off x="3048452" y="2479535"/>
              <a:ext cx="3674964" cy="946209"/>
            </a:xfrm>
            <a:prstGeom prst="round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defRPr/>
              </a:pPr>
              <a:endParaRPr lang="en-US" altLang="en-US" sz="1600" dirty="0">
                <a:latin typeface="Arial" pitchFamily="34" charset="0"/>
                <a:cs typeface="Arial" pitchFamily="34" charset="0"/>
                <a:sym typeface="Calibri" panose="020F0502020204030204" pitchFamily="34" charset="0"/>
              </a:endParaRP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defRPr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  <a:sym typeface="Calibri" panose="020F0502020204030204" pitchFamily="34" charset="0"/>
                </a:rPr>
                <a:t>Volume barang/jasa berdasarkan: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defRPr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  <a:sym typeface="Calibri" panose="020F0502020204030204" pitchFamily="34" charset="0"/>
                </a:rPr>
                <a:t>1. Kebutuhan B/J</a:t>
              </a:r>
            </a:p>
            <a:p>
              <a:pPr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defRPr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  <a:sym typeface="Calibri" panose="020F0502020204030204" pitchFamily="34" charset="0"/>
                </a:rPr>
                <a:t>2. Ketersediaan B/J di KLPD</a:t>
              </a:r>
            </a:p>
            <a:p>
              <a:pPr marL="457200" indent="-457200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400"/>
                <a:defRPr/>
              </a:pPr>
              <a:r>
                <a:rPr lang="en-US" altLang="en-US" sz="1600" dirty="0">
                  <a:latin typeface="Arial" pitchFamily="34" charset="0"/>
                  <a:cs typeface="Arial" pitchFamily="34" charset="0"/>
                  <a:sym typeface="Calibri" panose="020F0502020204030204" pitchFamily="34" charset="0"/>
                </a:rPr>
                <a:t>3. Kemampuan pelaku usaha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56F692A-C824-944D-8D5B-CCA13F6EBC67}"/>
                </a:ext>
              </a:extLst>
            </p:cNvPr>
            <p:cNvSpPr txBox="1"/>
            <p:nvPr/>
          </p:nvSpPr>
          <p:spPr>
            <a:xfrm>
              <a:off x="2413469" y="2419379"/>
              <a:ext cx="755630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391F7526-2F46-BA47-AFCF-7D8F876DA73D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(6/10)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82" name="Google Shape;417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19150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Rectangle 23"/>
          <p:cNvSpPr>
            <a:spLocks noChangeArrowheads="1"/>
          </p:cNvSpPr>
          <p:nvPr/>
        </p:nvSpPr>
        <p:spPr bwMode="auto">
          <a:xfrm>
            <a:off x="4933950" y="4645025"/>
            <a:ext cx="4137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6322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E3BEA5DD-86A4-DD43-94FE-74DE4ADCA55A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D7EF608-21BF-CC4A-A363-E4DDA4E88EB0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B759E98-EBE9-3F4A-B8FA-E637AB2A1A93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6323" name="Group 14"/>
          <p:cNvGrpSpPr>
            <a:grpSpLocks/>
          </p:cNvGrpSpPr>
          <p:nvPr/>
        </p:nvGrpSpPr>
        <p:grpSpPr bwMode="auto">
          <a:xfrm>
            <a:off x="784225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389952C-E2AF-CC40-A9ED-045AD761C786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05D40246-2774-5542-8A28-45BDF6782CD7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4C907BF-5405-5047-BF46-B8A8FC38090D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7FE23F09-384C-BD4B-9AEE-E177B55C7744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Pemaketan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dan Konsolidasi PBJ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(2/5)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79038DF-72C0-834B-B24E-C6692D3DE4AB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</a:t>
            </a:r>
          </a:p>
        </p:txBody>
      </p:sp>
      <p:sp>
        <p:nvSpPr>
          <p:cNvPr id="56326" name="Google Shape;525;p28"/>
          <p:cNvSpPr>
            <a:spLocks noChangeArrowheads="1"/>
          </p:cNvSpPr>
          <p:nvPr/>
        </p:nvSpPr>
        <p:spPr bwMode="auto">
          <a:xfrm>
            <a:off x="771525" y="1498600"/>
            <a:ext cx="6553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ts val="2400"/>
            </a:pPr>
            <a:r>
              <a:rPr lang="en-US" altLang="en-US" sz="1600">
                <a:latin typeface="Arial" pitchFamily="34" charset="0"/>
                <a:cs typeface="Arial" pitchFamily="34" charset="0"/>
              </a:rPr>
              <a:t>Dalam melakukan pemaketan barang/jasa perlu mempertimbangkan:</a:t>
            </a:r>
          </a:p>
        </p:txBody>
      </p:sp>
      <p:grpSp>
        <p:nvGrpSpPr>
          <p:cNvPr id="56327" name="Group 140"/>
          <p:cNvGrpSpPr>
            <a:grpSpLocks/>
          </p:cNvGrpSpPr>
          <p:nvPr/>
        </p:nvGrpSpPr>
        <p:grpSpPr bwMode="auto">
          <a:xfrm>
            <a:off x="336550" y="1651000"/>
            <a:ext cx="6988175" cy="1322388"/>
            <a:chOff x="333767" y="2238911"/>
            <a:chExt cx="6988098" cy="1323439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F7EB262-AA3F-CA41-B2E6-41EBD3FC1C3C}"/>
                </a:ext>
              </a:extLst>
            </p:cNvPr>
            <p:cNvSpPr/>
            <p:nvPr/>
          </p:nvSpPr>
          <p:spPr>
            <a:xfrm>
              <a:off x="838586" y="2624981"/>
              <a:ext cx="6483279" cy="589430"/>
            </a:xfrm>
            <a:prstGeom prst="round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latin typeface="Arial" pitchFamily="34" charset="0"/>
                  <a:cs typeface="Arial" pitchFamily="34" charset="0"/>
                </a:rPr>
                <a:t>Efisiensi penggunaan sumber daya (waktu, tenaga kerja)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AA75A23F-A2A7-7646-8BF3-2F8C845F7147}"/>
                </a:ext>
              </a:extLst>
            </p:cNvPr>
            <p:cNvSpPr txBox="1"/>
            <p:nvPr/>
          </p:nvSpPr>
          <p:spPr>
            <a:xfrm>
              <a:off x="333767" y="2238911"/>
              <a:ext cx="755642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6328" name="Group 106"/>
          <p:cNvGrpSpPr>
            <a:grpSpLocks/>
          </p:cNvGrpSpPr>
          <p:nvPr/>
        </p:nvGrpSpPr>
        <p:grpSpPr bwMode="auto">
          <a:xfrm>
            <a:off x="269875" y="2613025"/>
            <a:ext cx="7054850" cy="1323975"/>
            <a:chOff x="2445065" y="2238911"/>
            <a:chExt cx="7055004" cy="1323439"/>
          </a:xfrm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8BB02560-C057-1C47-A3E9-AC831ABD5E9D}"/>
                </a:ext>
              </a:extLst>
            </p:cNvPr>
            <p:cNvSpPr/>
            <p:nvPr/>
          </p:nvSpPr>
          <p:spPr>
            <a:xfrm>
              <a:off x="3048328" y="2607062"/>
              <a:ext cx="6451741" cy="606179"/>
            </a:xfrm>
            <a:prstGeom prst="round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Keberpihakan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kepada produk dalam negeri dan penyedia dalam negeri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A5B8C8A-6B10-1240-9EA6-A864F3BCBE8B}"/>
                </a:ext>
              </a:extLst>
            </p:cNvPr>
            <p:cNvSpPr txBox="1"/>
            <p:nvPr/>
          </p:nvSpPr>
          <p:spPr>
            <a:xfrm>
              <a:off x="2445065" y="2238911"/>
              <a:ext cx="755666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</p:grpSp>
      <p:grpSp>
        <p:nvGrpSpPr>
          <p:cNvPr id="56329" name="Group 133"/>
          <p:cNvGrpSpPr>
            <a:grpSpLocks/>
          </p:cNvGrpSpPr>
          <p:nvPr/>
        </p:nvGrpSpPr>
        <p:grpSpPr bwMode="auto">
          <a:xfrm>
            <a:off x="260350" y="3563938"/>
            <a:ext cx="7064375" cy="1323975"/>
            <a:chOff x="1095767" y="3454554"/>
            <a:chExt cx="7064298" cy="1323439"/>
          </a:xfrm>
        </p:grpSpPr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9198ED60-5331-514C-9B6A-FA947AB9ACD6}"/>
                </a:ext>
              </a:extLst>
            </p:cNvPr>
            <p:cNvSpPr/>
            <p:nvPr/>
          </p:nvSpPr>
          <p:spPr>
            <a:xfrm>
              <a:off x="1676786" y="3862376"/>
              <a:ext cx="6483279" cy="528424"/>
            </a:xfrm>
            <a:prstGeom prst="roundRect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Sisi</a:t>
              </a:r>
              <a:r>
                <a:rPr lang="en-US" sz="16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itchFamily="34" charset="0"/>
                </a:rPr>
                <a:t>komersial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7926E98-0E69-894D-A1D2-2DB5E49FBC60}"/>
                </a:ext>
              </a:extLst>
            </p:cNvPr>
            <p:cNvSpPr txBox="1"/>
            <p:nvPr/>
          </p:nvSpPr>
          <p:spPr>
            <a:xfrm>
              <a:off x="1095767" y="3454554"/>
              <a:ext cx="755642" cy="13234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2C2011F0-F309-ED4C-947E-82D2018AE999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(7/10)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31" name="Google Shape;417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19150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Rectangle 26"/>
          <p:cNvSpPr>
            <a:spLocks noChangeArrowheads="1"/>
          </p:cNvSpPr>
          <p:nvPr/>
        </p:nvSpPr>
        <p:spPr bwMode="auto">
          <a:xfrm>
            <a:off x="4906963" y="4632325"/>
            <a:ext cx="4137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58370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77214B5-5FF9-BB40-9DD3-C13AE4EC78DC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0A62F6C-3FC1-584B-9B15-B64A770C2F24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23AA82F-BCA3-2A41-8003-FC94A5F8C08A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8371" name="Group 14"/>
          <p:cNvGrpSpPr>
            <a:grpSpLocks/>
          </p:cNvGrpSpPr>
          <p:nvPr/>
        </p:nvGrpSpPr>
        <p:grpSpPr bwMode="auto">
          <a:xfrm>
            <a:off x="7842250" y="491791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E925018-9C39-0F47-95DF-2FF96277B1F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09FE668-BE32-5440-8A9E-3DC6DC08D21B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2B90B1D-B75D-A64B-9C7F-1EAF8E463244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EB397294-2A26-764B-84F0-A6C97C865C11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Pemaketan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dan Konsolidasi PBJ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(3/5)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A57B3A-18CC-B746-8FF3-0BAC0BE6BE1A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</a:t>
            </a:r>
          </a:p>
        </p:txBody>
      </p:sp>
      <p:sp>
        <p:nvSpPr>
          <p:cNvPr id="58374" name="Google Shape;551;p29"/>
          <p:cNvSpPr>
            <a:spLocks noChangeArrowheads="1"/>
          </p:cNvSpPr>
          <p:nvPr/>
        </p:nvSpPr>
        <p:spPr bwMode="auto">
          <a:xfrm>
            <a:off x="304800" y="1512888"/>
            <a:ext cx="7000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600" b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Segmentasi Pasar dalam Pemaketan Pengadaan</a:t>
            </a:r>
            <a:endParaRPr lang="en-US" altLang="en-US" sz="1600" b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0448108-20FC-244E-8A7B-7F93D4771C0F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(8/10)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8376" name="Google Shape;417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819150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685800" y="1913487"/>
            <a:ext cx="914400" cy="891117"/>
            <a:chOff x="304800" y="1978025"/>
            <a:chExt cx="1371600" cy="1336675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E683DB1-99F9-774C-845A-108185500C90}"/>
                </a:ext>
              </a:extLst>
            </p:cNvPr>
            <p:cNvSpPr/>
            <p:nvPr/>
          </p:nvSpPr>
          <p:spPr bwMode="auto">
            <a:xfrm>
              <a:off x="304800" y="1978025"/>
              <a:ext cx="1371600" cy="133667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8" name="Google Shape;270;p11">
              <a:extLst>
                <a:ext uri="{FF2B5EF4-FFF2-40B4-BE49-F238E27FC236}">
                  <a16:creationId xmlns:a16="http://schemas.microsoft.com/office/drawing/2014/main" id="{DF8B20DF-F99B-7F4F-9D4A-78D16DDC46B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" y="2212975"/>
              <a:ext cx="1006475" cy="8667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</p:pic>
      </p:grpSp>
      <p:grpSp>
        <p:nvGrpSpPr>
          <p:cNvPr id="25" name="Group 24"/>
          <p:cNvGrpSpPr/>
          <p:nvPr/>
        </p:nvGrpSpPr>
        <p:grpSpPr>
          <a:xfrm>
            <a:off x="7467600" y="1885950"/>
            <a:ext cx="1012825" cy="946191"/>
            <a:chOff x="282575" y="3505200"/>
            <a:chExt cx="1447800" cy="1352550"/>
          </a:xfrm>
        </p:grpSpPr>
        <p:sp>
          <p:nvSpPr>
            <p:cNvPr id="58379" name="Google Shape;221;p18"/>
            <p:cNvSpPr>
              <a:spLocks noChangeArrowheads="1"/>
            </p:cNvSpPr>
            <p:nvPr/>
          </p:nvSpPr>
          <p:spPr bwMode="auto">
            <a:xfrm>
              <a:off x="282575" y="3505200"/>
              <a:ext cx="1447800" cy="135255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/>
            </a:p>
          </p:txBody>
        </p:sp>
        <p:pic>
          <p:nvPicPr>
            <p:cNvPr id="58380" name="Picture 15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2463" y="3771900"/>
              <a:ext cx="874712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81" name="TextBox 3"/>
          <p:cNvSpPr txBox="1">
            <a:spLocks noChangeArrowheads="1"/>
          </p:cNvSpPr>
          <p:nvPr/>
        </p:nvSpPr>
        <p:spPr bwMode="auto">
          <a:xfrm>
            <a:off x="1524000" y="2266950"/>
            <a:ext cx="27898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/>
              <a:t>Jasa Konsultansi Konstruksi</a:t>
            </a:r>
          </a:p>
        </p:txBody>
      </p:sp>
      <p:sp>
        <p:nvSpPr>
          <p:cNvPr id="58382" name="TextBox 32"/>
          <p:cNvSpPr txBox="1">
            <a:spLocks noChangeArrowheads="1"/>
          </p:cNvSpPr>
          <p:nvPr/>
        </p:nvSpPr>
        <p:spPr bwMode="auto">
          <a:xfrm>
            <a:off x="5315051" y="2278618"/>
            <a:ext cx="2184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b="1" dirty="0"/>
              <a:t>Pekerjaan Konstruksi</a:t>
            </a:r>
          </a:p>
        </p:txBody>
      </p:sp>
      <p:sp>
        <p:nvSpPr>
          <p:cNvPr id="58383" name="Rectangle 26"/>
          <p:cNvSpPr>
            <a:spLocks noChangeArrowheads="1"/>
          </p:cNvSpPr>
          <p:nvPr/>
        </p:nvSpPr>
        <p:spPr bwMode="auto">
          <a:xfrm>
            <a:off x="3711575" y="4840287"/>
            <a:ext cx="4137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 dirty="0" err="1">
                <a:latin typeface="Arial" pitchFamily="34" charset="0"/>
                <a:cs typeface="Arial" pitchFamily="34" charset="0"/>
              </a:rPr>
              <a:t>PerLKPP</a:t>
            </a:r>
            <a:r>
              <a:rPr lang="en-US" altLang="en-US" sz="1000" dirty="0">
                <a:latin typeface="Arial" pitchFamily="34" charset="0"/>
                <a:cs typeface="Arial" pitchFamily="34" charset="0"/>
              </a:rPr>
              <a:t> No. 11 Tahun 2021 tentang  Pedoman Perencanaan PBJP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09600" y="2880360"/>
          <a:ext cx="3429000" cy="1447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Nilai Pagu*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Kualifikasi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≤ Rp 1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Usaha Kecil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Rp 1- 2,5 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Usaha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Menengah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&gt; Rp 2,5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Usaha Besar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33400" y="4328160"/>
            <a:ext cx="32592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*Mengacu pada PP No. 5 Tahun 2021 tentang </a:t>
            </a:r>
          </a:p>
          <a:p>
            <a:r>
              <a:rPr lang="en-US" sz="1000" dirty="0">
                <a:latin typeface="Arial" pitchFamily="34" charset="0"/>
                <a:cs typeface="Arial" pitchFamily="34" charset="0"/>
              </a:rPr>
              <a:t>Penyelenggaraan Pedoman Berusaha Berbasis Risiko</a:t>
            </a:r>
            <a:endParaRPr lang="id-ID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4648200" y="2876550"/>
          <a:ext cx="3810000" cy="16040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Nilai Pagu*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Kualifikasi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≤ Rp 15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Usaha Kecil/Koperasi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&gt;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Rp 15 - 50 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Usaha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Menengah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&gt; Rp 50 - 100</a:t>
                      </a:r>
                      <a:r>
                        <a:rPr lang="en-US" sz="1400" baseline="0" dirty="0">
                          <a:latin typeface="Arial" pitchFamily="34" charset="0"/>
                          <a:cs typeface="Arial" pitchFamily="34" charset="0"/>
                        </a:rPr>
                        <a:t> M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Usaha Besar Non Badan Usaha Milik negara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60418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77214B5-5FF9-BB40-9DD3-C13AE4EC78DC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0A62F6C-3FC1-584B-9B15-B64A770C2F24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123AA82F-BCA3-2A41-8003-FC94A5F8C08A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0419" name="Group 14"/>
          <p:cNvGrpSpPr>
            <a:grpSpLocks/>
          </p:cNvGrpSpPr>
          <p:nvPr/>
        </p:nvGrpSpPr>
        <p:grpSpPr bwMode="auto">
          <a:xfrm>
            <a:off x="784225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1E925018-9C39-0F47-95DF-2FF96277B1F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D09FE668-BE32-5440-8A9E-3DC6DC08D21B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2B90B1D-B75D-A64B-9C7F-1EAF8E463244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EB397294-2A26-764B-84F0-A6C97C865C11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Pemaketan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dan Konsolidasi PBJ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(4/5)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A57B3A-18CC-B746-8FF3-0BAC0BE6BE1A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</a:t>
            </a:r>
          </a:p>
        </p:txBody>
      </p:sp>
      <p:sp>
        <p:nvSpPr>
          <p:cNvPr id="60422" name="Rectangle 141"/>
          <p:cNvSpPr>
            <a:spLocks noChangeArrowheads="1"/>
          </p:cNvSpPr>
          <p:nvPr/>
        </p:nvSpPr>
        <p:spPr bwMode="auto">
          <a:xfrm>
            <a:off x="5246688" y="4610100"/>
            <a:ext cx="38592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20 ayat 2</a:t>
            </a:r>
          </a:p>
        </p:txBody>
      </p:sp>
      <p:sp>
        <p:nvSpPr>
          <p:cNvPr id="60423" name="Google Shape;551;p29"/>
          <p:cNvSpPr>
            <a:spLocks noChangeArrowheads="1"/>
          </p:cNvSpPr>
          <p:nvPr/>
        </p:nvSpPr>
        <p:spPr bwMode="auto">
          <a:xfrm>
            <a:off x="695325" y="1497013"/>
            <a:ext cx="7000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600" b="1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Larangan Pemaketan Pengadaan </a:t>
            </a:r>
            <a:endParaRPr lang="en-US" altLang="en-US" sz="1600" b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0424" name="Google Shape;552;p29"/>
          <p:cNvSpPr>
            <a:spLocks noChangeArrowheads="1"/>
          </p:cNvSpPr>
          <p:nvPr/>
        </p:nvSpPr>
        <p:spPr bwMode="auto">
          <a:xfrm>
            <a:off x="1836738" y="2001838"/>
            <a:ext cx="6819900" cy="2554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342900" indent="-342900" algn="just" eaLnBrk="1" hangingPunct="1">
              <a:buClr>
                <a:srgbClr val="000000"/>
              </a:buClr>
              <a:buSzPts val="2200"/>
              <a:buFont typeface="Calibri" pitchFamily="34" charset="0"/>
              <a:buAutoNum type="arabicPeriod"/>
            </a:pPr>
            <a:r>
              <a:rPr lang="en-US" altLang="en-US" sz="16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Menyatukan/memusatkan beberapa paket PBJ yang tersebar di beberapa lokasi/daerah yang menurut sifat pekerjaan dan tingkat efisiensinya seharusnya dilakukan di beberapa lokasi/daerah masing-masing</a:t>
            </a:r>
          </a:p>
          <a:p>
            <a:pPr marL="342900" indent="-342900" algn="just" eaLnBrk="1" hangingPunct="1">
              <a:buClr>
                <a:srgbClr val="000000"/>
              </a:buClr>
              <a:buSzPts val="2200"/>
              <a:buFont typeface="Calibri" pitchFamily="34" charset="0"/>
              <a:buAutoNum type="arabicPeriod"/>
            </a:pPr>
            <a:r>
              <a:rPr lang="en-US" altLang="en-US" sz="16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Menyatukan beberapa paket PBJ  yang menurut sifat dan jenis pekerjaannya harus dipisahkan</a:t>
            </a:r>
          </a:p>
          <a:p>
            <a:pPr marL="342900" indent="-342900" algn="just" eaLnBrk="1" hangingPunct="1">
              <a:buClr>
                <a:srgbClr val="000000"/>
              </a:buClr>
              <a:buSzPts val="2200"/>
              <a:buFont typeface="Calibri" pitchFamily="34" charset="0"/>
              <a:buAutoNum type="arabicPeriod"/>
            </a:pPr>
            <a:r>
              <a:rPr lang="en-US" altLang="en-US" sz="16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Menyatukan beberapa paket PBJ yang besaran nilainya seharusnya dilakukan oleh usaha kecil</a:t>
            </a:r>
          </a:p>
          <a:p>
            <a:pPr marL="342900" indent="-342900" algn="just" eaLnBrk="1" hangingPunct="1">
              <a:buClr>
                <a:srgbClr val="000000"/>
              </a:buClr>
              <a:buSzPts val="2200"/>
              <a:buFont typeface="Calibri" pitchFamily="34" charset="0"/>
              <a:buAutoNum type="arabicPeriod"/>
            </a:pPr>
            <a:r>
              <a:rPr lang="en-US" altLang="en-US" sz="16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Memecah PBJ menjadi beberapa paket dengan maksud menghindari Tender/Seleksi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grpSp>
        <p:nvGrpSpPr>
          <p:cNvPr id="60425" name="Google Shape;553;p29"/>
          <p:cNvGrpSpPr>
            <a:grpSpLocks/>
          </p:cNvGrpSpPr>
          <p:nvPr/>
        </p:nvGrpSpPr>
        <p:grpSpPr bwMode="auto">
          <a:xfrm>
            <a:off x="571500" y="2060575"/>
            <a:ext cx="1116013" cy="1009650"/>
            <a:chOff x="842290" y="2282878"/>
            <a:chExt cx="2581672" cy="2581672"/>
          </a:xfrm>
        </p:grpSpPr>
        <p:sp>
          <p:nvSpPr>
            <p:cNvPr id="60431" name="Google Shape;554;p29"/>
            <p:cNvSpPr>
              <a:spLocks noChangeArrowheads="1"/>
            </p:cNvSpPr>
            <p:nvPr/>
          </p:nvSpPr>
          <p:spPr bwMode="auto">
            <a:xfrm>
              <a:off x="842290" y="2282878"/>
              <a:ext cx="2581672" cy="258167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endParaRPr>
            </a:p>
          </p:txBody>
        </p:sp>
        <p:pic>
          <p:nvPicPr>
            <p:cNvPr id="60432" name="Google Shape;555;p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7634" y="2660270"/>
              <a:ext cx="1065076" cy="85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3" name="Google Shape;556;p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02324" y="3543654"/>
              <a:ext cx="1065076" cy="85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434" name="Google Shape;557;p29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29576" y="3175537"/>
              <a:ext cx="1065076" cy="855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0426" name="Google Shape;562;p29"/>
          <p:cNvGrpSpPr>
            <a:grpSpLocks/>
          </p:cNvGrpSpPr>
          <p:nvPr/>
        </p:nvGrpSpPr>
        <p:grpSpPr bwMode="auto">
          <a:xfrm>
            <a:off x="566738" y="3440113"/>
            <a:ext cx="1117600" cy="1000125"/>
            <a:chOff x="3158834" y="3448722"/>
            <a:chExt cx="1080000" cy="1080000"/>
          </a:xfrm>
        </p:grpSpPr>
        <p:sp>
          <p:nvSpPr>
            <p:cNvPr id="60429" name="Google Shape;563;p29"/>
            <p:cNvSpPr>
              <a:spLocks noChangeArrowheads="1"/>
            </p:cNvSpPr>
            <p:nvPr/>
          </p:nvSpPr>
          <p:spPr bwMode="auto">
            <a:xfrm>
              <a:off x="3158834" y="3448722"/>
              <a:ext cx="1080000" cy="1080000"/>
            </a:xfrm>
            <a:prstGeom prst="ellipse">
              <a:avLst/>
            </a:prstGeom>
            <a:solidFill>
              <a:srgbClr val="D3D3D3"/>
            </a:solidFill>
            <a:ln w="9525">
              <a:noFill/>
              <a:round/>
              <a:headEnd/>
              <a:tailEnd/>
            </a:ln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 sz="160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endParaRPr>
            </a:p>
          </p:txBody>
        </p:sp>
        <p:pic>
          <p:nvPicPr>
            <p:cNvPr id="60430" name="Google Shape;564;p29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0380" y="3522167"/>
              <a:ext cx="878782" cy="878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B0448108-20FC-244E-8A7B-7F93D4771C0F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(8/10)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8" name="Google Shape;417;p23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819150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62466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D518EAF7-54B9-4C4C-843F-E38CC03EEAA1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CCF6A81-A003-EC42-9CC8-90A1D586B439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DA2FBCE8-F5C7-2241-AFB8-60DAE7E218D4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2467" name="Group 14"/>
          <p:cNvGrpSpPr>
            <a:grpSpLocks/>
          </p:cNvGrpSpPr>
          <p:nvPr/>
        </p:nvGrpSpPr>
        <p:grpSpPr bwMode="auto">
          <a:xfrm>
            <a:off x="784225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A06C463-0C46-BA4A-A7A0-DECBA8C73ED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AD9F28B-8260-5D49-8B6F-C6A33B56BD54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08930338-661E-E443-98F3-4D88BFA6A68B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9404041D-2643-344A-BC05-67BEA9C9E8F3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/>
            </a:pPr>
            <a:r>
              <a:rPr lang="en-US" sz="1600" b="1" dirty="0" err="1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Pemaketan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dan Konsolidasi PBJ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(5/5)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288E18E-F220-C442-B8D0-3CFCD089DBC4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3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4767164-5171-9A4F-B254-97BD0B6C4CF2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</a:t>
            </a:r>
            <a:r>
              <a:rPr lang="en-US" b="1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PENYEDIA 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(/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10)</a:t>
            </a:r>
            <a:endParaRPr lang="en-US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2471" name="Google Shape;570;p30"/>
          <p:cNvGrpSpPr>
            <a:grpSpLocks/>
          </p:cNvGrpSpPr>
          <p:nvPr/>
        </p:nvGrpSpPr>
        <p:grpSpPr bwMode="auto">
          <a:xfrm rot="-796202">
            <a:off x="519113" y="1571625"/>
            <a:ext cx="682625" cy="622300"/>
            <a:chOff x="2264704" y="917076"/>
            <a:chExt cx="3793563" cy="3868717"/>
          </a:xfrm>
        </p:grpSpPr>
        <p:pic>
          <p:nvPicPr>
            <p:cNvPr id="62489" name="Google Shape;571;p30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6105" y="2335883"/>
              <a:ext cx="1254448" cy="1250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0" name="Google Shape;572;p30"/>
            <p:cNvPicPr preferRelativeResize="0"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56513" y="1272196"/>
              <a:ext cx="750579" cy="750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1" name="Google Shape;573;p30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64704" y="2793455"/>
              <a:ext cx="527261" cy="52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2" name="Google Shape;574;p30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35758" y="1899237"/>
              <a:ext cx="527261" cy="52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93" name="Google Shape;575;p30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31006" y="3072050"/>
              <a:ext cx="527261" cy="527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494" name="Google Shape;576;p30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 rot="11602266" flipH="1">
              <a:off x="2811195" y="2889089"/>
              <a:ext cx="595441" cy="239993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62495" name="Google Shape;577;p30"/>
            <p:cNvCxnSpPr>
              <a:cxnSpLocks noChangeShapeType="1"/>
            </p:cNvCxnSpPr>
            <p:nvPr/>
          </p:nvCxnSpPr>
          <p:spPr bwMode="auto">
            <a:xfrm>
              <a:off x="3187292" y="1937641"/>
              <a:ext cx="401292" cy="452608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62496" name="Google Shape;578;p30"/>
            <p:cNvCxnSpPr>
              <a:cxnSpLocks noChangeShapeType="1"/>
            </p:cNvCxnSpPr>
            <p:nvPr/>
          </p:nvCxnSpPr>
          <p:spPr bwMode="auto">
            <a:xfrm flipH="1">
              <a:off x="4532536" y="2238148"/>
              <a:ext cx="716978" cy="371783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62497" name="Google Shape;579;p30"/>
            <p:cNvCxnSpPr>
              <a:cxnSpLocks noChangeShapeType="1"/>
              <a:endCxn id="0" idx="3"/>
            </p:cNvCxnSpPr>
            <p:nvPr/>
          </p:nvCxnSpPr>
          <p:spPr bwMode="auto">
            <a:xfrm rot="-9998999">
              <a:off x="4662801" y="3062038"/>
              <a:ext cx="880904" cy="51156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62498" name="Google Shape;580;p30"/>
            <p:cNvCxnSpPr>
              <a:cxnSpLocks noChangeShapeType="1"/>
            </p:cNvCxnSpPr>
            <p:nvPr/>
          </p:nvCxnSpPr>
          <p:spPr bwMode="auto">
            <a:xfrm rot="10800000" flipH="1">
              <a:off x="3261018" y="3483315"/>
              <a:ext cx="551108" cy="786675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pic>
          <p:nvPicPr>
            <p:cNvPr id="62499" name="Google Shape;581;p30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882500" y="4141674"/>
              <a:ext cx="644119" cy="644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0" name="Google Shape;582;p30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10147" y="917076"/>
              <a:ext cx="548077" cy="54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1" name="Google Shape;583;p30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9730" y="4153123"/>
              <a:ext cx="548077" cy="548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502" name="Google Shape;584;p30"/>
            <p:cNvCxnSpPr>
              <a:cxnSpLocks noChangeShapeType="1"/>
            </p:cNvCxnSpPr>
            <p:nvPr/>
          </p:nvCxnSpPr>
          <p:spPr bwMode="auto">
            <a:xfrm flipH="1">
              <a:off x="4241268" y="1519436"/>
              <a:ext cx="128414" cy="894439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cxnSp>
          <p:nvCxnSpPr>
            <p:cNvPr id="62503" name="Google Shape;585;p30"/>
            <p:cNvCxnSpPr>
              <a:cxnSpLocks noChangeShapeType="1"/>
            </p:cNvCxnSpPr>
            <p:nvPr/>
          </p:nvCxnSpPr>
          <p:spPr bwMode="auto">
            <a:xfrm rot="10800000">
              <a:off x="4430280" y="3479351"/>
              <a:ext cx="288931" cy="684301"/>
            </a:xfrm>
            <a:prstGeom prst="straightConnector1">
              <a:avLst/>
            </a:prstGeom>
            <a:noFill/>
            <a:ln w="19050">
              <a:solidFill>
                <a:srgbClr val="ED7D31"/>
              </a:solidFill>
              <a:prstDash val="dash"/>
              <a:round/>
              <a:headEnd type="none" w="sm" len="sm"/>
              <a:tailEnd type="triangle" w="med" len="med"/>
            </a:ln>
          </p:spPr>
        </p:cxnSp>
        <p:sp>
          <p:nvSpPr>
            <p:cNvPr id="62504" name="Google Shape;586;p30"/>
            <p:cNvSpPr>
              <a:spLocks noChangeArrowheads="1"/>
            </p:cNvSpPr>
            <p:nvPr/>
          </p:nvSpPr>
          <p:spPr bwMode="auto">
            <a:xfrm>
              <a:off x="3645546" y="2556999"/>
              <a:ext cx="791886" cy="792065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45700" rIns="91425" bIns="45700" anchor="ctr"/>
            <a:lstStyle/>
            <a:p>
              <a:pPr algn="ctr" eaLnBrk="1" hangingPunct="1"/>
              <a:endParaRPr lang="en-US" altLang="en-US" sz="140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endParaRPr>
            </a:p>
          </p:txBody>
        </p:sp>
        <p:pic>
          <p:nvPicPr>
            <p:cNvPr id="62505" name="Google Shape;587;p30"/>
            <p:cNvPicPr preferRelativeResize="0"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713029" y="2624634"/>
              <a:ext cx="683630" cy="68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6" name="Google Shape;588;p30"/>
            <p:cNvPicPr preferRelativeResize="0"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01133" y="1517581"/>
              <a:ext cx="246292" cy="26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7" name="Google Shape;589;p30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304428" y="1090308"/>
              <a:ext cx="16589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8" name="Google Shape;590;p30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410869" y="2072549"/>
              <a:ext cx="16589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09" name="Google Shape;591;p30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718723" y="3247574"/>
              <a:ext cx="16589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10" name="Google Shape;592;p30"/>
            <p:cNvPicPr preferRelativeResize="0"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447884" y="2968979"/>
              <a:ext cx="165890" cy="176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11" name="Google Shape;593;p30"/>
            <p:cNvPicPr preferRelativeResize="0"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91903" y="4350498"/>
              <a:ext cx="219951" cy="233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512" name="Google Shape;594;p30"/>
            <p:cNvPicPr preferRelativeResize="0"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42842" y="4320702"/>
              <a:ext cx="177545" cy="1885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2472" name="Google Shape;597;p30"/>
          <p:cNvGrpSpPr>
            <a:grpSpLocks/>
          </p:cNvGrpSpPr>
          <p:nvPr/>
        </p:nvGrpSpPr>
        <p:grpSpPr bwMode="auto">
          <a:xfrm>
            <a:off x="1600200" y="2589213"/>
            <a:ext cx="5867400" cy="1884362"/>
            <a:chOff x="1525" y="238848"/>
            <a:chExt cx="6977350" cy="3402827"/>
          </a:xfrm>
        </p:grpSpPr>
        <p:sp>
          <p:nvSpPr>
            <p:cNvPr id="64" name="Google Shape;598;p30">
              <a:extLst>
                <a:ext uri="{FF2B5EF4-FFF2-40B4-BE49-F238E27FC236}">
                  <a16:creationId xmlns:a16="http://schemas.microsoft.com/office/drawing/2014/main" id="{9B5F0710-C225-D24D-A901-6EB181A19D93}"/>
                </a:ext>
              </a:extLst>
            </p:cNvPr>
            <p:cNvSpPr/>
            <p:nvPr/>
          </p:nvSpPr>
          <p:spPr>
            <a:xfrm>
              <a:off x="1525" y="1130405"/>
              <a:ext cx="1984090" cy="1634045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79" name="Google Shape;599;p30"/>
            <p:cNvSpPr>
              <a:spLocks/>
            </p:cNvSpPr>
            <p:nvPr/>
          </p:nvSpPr>
          <p:spPr bwMode="auto">
            <a:xfrm rot="-1083812">
              <a:off x="770256" y="843761"/>
              <a:ext cx="2797913" cy="2797914"/>
            </a:xfrm>
            <a:custGeom>
              <a:avLst/>
              <a:gdLst>
                <a:gd name="T0" fmla="*/ 568906085 w 120000"/>
                <a:gd name="T1" fmla="*/ 2147483646 h 120000"/>
                <a:gd name="T2" fmla="*/ 1346169371 w 120000"/>
                <a:gd name="T3" fmla="*/ 2147483646 h 120000"/>
                <a:gd name="T4" fmla="*/ 1346169371 w 120000"/>
                <a:gd name="T5" fmla="*/ 2147483646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2147483646 w 120000"/>
                <a:gd name="T21" fmla="*/ 2147483646 h 120000"/>
                <a:gd name="T22" fmla="*/ 568906085 w 120000"/>
                <a:gd name="T23" fmla="*/ 2147483646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000" h="120000" extrusionOk="0">
                  <a:moveTo>
                    <a:pt x="1925" y="64390"/>
                  </a:moveTo>
                  <a:lnTo>
                    <a:pt x="4555" y="64192"/>
                  </a:lnTo>
                  <a:cubicBezTo>
                    <a:pt x="6004" y="83362"/>
                    <a:pt x="17254" y="100424"/>
                    <a:pt x="34303" y="109309"/>
                  </a:cubicBezTo>
                  <a:cubicBezTo>
                    <a:pt x="51352" y="118194"/>
                    <a:pt x="71782" y="117641"/>
                    <a:pt x="88325" y="107848"/>
                  </a:cubicBezTo>
                  <a:lnTo>
                    <a:pt x="87315" y="106412"/>
                  </a:lnTo>
                  <a:lnTo>
                    <a:pt x="92763" y="106548"/>
                  </a:lnTo>
                  <a:lnTo>
                    <a:pt x="90858" y="111446"/>
                  </a:lnTo>
                  <a:lnTo>
                    <a:pt x="89848" y="110011"/>
                  </a:lnTo>
                  <a:cubicBezTo>
                    <a:pt x="72524" y="120350"/>
                    <a:pt x="51084" y="120988"/>
                    <a:pt x="33177" y="111696"/>
                  </a:cubicBezTo>
                  <a:cubicBezTo>
                    <a:pt x="15269" y="102405"/>
                    <a:pt x="3446" y="84507"/>
                    <a:pt x="1925" y="64390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480" name="Google Shape;600;p30"/>
            <p:cNvSpPr>
              <a:spLocks noChangeArrowheads="1"/>
            </p:cNvSpPr>
            <p:nvPr/>
          </p:nvSpPr>
          <p:spPr bwMode="auto">
            <a:xfrm>
              <a:off x="88741" y="1266572"/>
              <a:ext cx="1793265" cy="1378649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81" name="Google Shape;601;p30"/>
            <p:cNvSpPr txBox="1">
              <a:spLocks noChangeArrowheads="1"/>
            </p:cNvSpPr>
            <p:nvPr/>
          </p:nvSpPr>
          <p:spPr bwMode="auto">
            <a:xfrm>
              <a:off x="103980" y="1548141"/>
              <a:ext cx="1722122" cy="660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25400" rIns="38100" bIns="25400" anchor="ctr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0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Perencanaan Pengadaan</a:t>
              </a:r>
            </a:p>
          </p:txBody>
        </p:sp>
        <p:sp>
          <p:nvSpPr>
            <p:cNvPr id="71" name="Google Shape;602;p30">
              <a:extLst>
                <a:ext uri="{FF2B5EF4-FFF2-40B4-BE49-F238E27FC236}">
                  <a16:creationId xmlns:a16="http://schemas.microsoft.com/office/drawing/2014/main" id="{BEB00C70-57FF-3F47-AF78-917150F9774F}"/>
                </a:ext>
              </a:extLst>
            </p:cNvPr>
            <p:cNvSpPr/>
            <p:nvPr/>
          </p:nvSpPr>
          <p:spPr>
            <a:xfrm>
              <a:off x="2499100" y="1133273"/>
              <a:ext cx="1982202" cy="163691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83" name="Google Shape;603;p30"/>
            <p:cNvSpPr>
              <a:spLocks/>
            </p:cNvSpPr>
            <p:nvPr/>
          </p:nvSpPr>
          <p:spPr bwMode="auto">
            <a:xfrm rot="930672">
              <a:off x="3278843" y="238848"/>
              <a:ext cx="2787772" cy="2826779"/>
            </a:xfrm>
            <a:custGeom>
              <a:avLst/>
              <a:gdLst>
                <a:gd name="T0" fmla="*/ 614298918 w 120000"/>
                <a:gd name="T1" fmla="*/ 2147483646 h 120000"/>
                <a:gd name="T2" fmla="*/ 614298918 w 120000"/>
                <a:gd name="T3" fmla="*/ 2147483646 h 120000"/>
                <a:gd name="T4" fmla="*/ 2147483646 w 120000"/>
                <a:gd name="T5" fmla="*/ 2108045587 h 120000"/>
                <a:gd name="T6" fmla="*/ 2147483646 w 120000"/>
                <a:gd name="T7" fmla="*/ 2147483646 h 120000"/>
                <a:gd name="T8" fmla="*/ 2147483646 w 120000"/>
                <a:gd name="T9" fmla="*/ 2147483646 h 120000"/>
                <a:gd name="T10" fmla="*/ 2147483646 w 120000"/>
                <a:gd name="T11" fmla="*/ 2147483646 h 120000"/>
                <a:gd name="T12" fmla="*/ 2147483646 w 120000"/>
                <a:gd name="T13" fmla="*/ 2147483646 h 120000"/>
                <a:gd name="T14" fmla="*/ 2147483646 w 120000"/>
                <a:gd name="T15" fmla="*/ 2147483646 h 120000"/>
                <a:gd name="T16" fmla="*/ 2147483646 w 120000"/>
                <a:gd name="T17" fmla="*/ 2147483646 h 120000"/>
                <a:gd name="T18" fmla="*/ 2147483646 w 120000"/>
                <a:gd name="T19" fmla="*/ 2147483646 h 120000"/>
                <a:gd name="T20" fmla="*/ 1338405643 w 120000"/>
                <a:gd name="T21" fmla="*/ 2147483646 h 120000"/>
                <a:gd name="T22" fmla="*/ 614298918 w 120000"/>
                <a:gd name="T23" fmla="*/ 2147483646 h 1200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000" h="120000" extrusionOk="0">
                  <a:moveTo>
                    <a:pt x="2109" y="52860"/>
                  </a:moveTo>
                  <a:lnTo>
                    <a:pt x="2109" y="52860"/>
                  </a:lnTo>
                  <a:cubicBezTo>
                    <a:pt x="4596" y="32673"/>
                    <a:pt x="17412" y="15238"/>
                    <a:pt x="35933" y="6846"/>
                  </a:cubicBezTo>
                  <a:cubicBezTo>
                    <a:pt x="54454" y="-1547"/>
                    <a:pt x="76007" y="315"/>
                    <a:pt x="92816" y="11758"/>
                  </a:cubicBezTo>
                  <a:lnTo>
                    <a:pt x="93842" y="10461"/>
                  </a:lnTo>
                  <a:lnTo>
                    <a:pt x="95415" y="15207"/>
                  </a:lnTo>
                  <a:lnTo>
                    <a:pt x="90247" y="15008"/>
                  </a:lnTo>
                  <a:lnTo>
                    <a:pt x="91273" y="13710"/>
                  </a:lnTo>
                  <a:cubicBezTo>
                    <a:pt x="75177" y="2814"/>
                    <a:pt x="54580" y="1079"/>
                    <a:pt x="36892" y="9131"/>
                  </a:cubicBezTo>
                  <a:cubicBezTo>
                    <a:pt x="19204" y="17183"/>
                    <a:pt x="6971" y="33862"/>
                    <a:pt x="4595" y="53167"/>
                  </a:cubicBezTo>
                  <a:lnTo>
                    <a:pt x="2109" y="5286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62484" name="Google Shape;604;p30"/>
            <p:cNvSpPr>
              <a:spLocks noChangeArrowheads="1"/>
            </p:cNvSpPr>
            <p:nvPr/>
          </p:nvSpPr>
          <p:spPr bwMode="auto">
            <a:xfrm>
              <a:off x="2599173" y="1321416"/>
              <a:ext cx="1763194" cy="1241992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>
              <a:noFill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85" name="Google Shape;605;p30"/>
            <p:cNvSpPr txBox="1">
              <a:spLocks noChangeArrowheads="1"/>
            </p:cNvSpPr>
            <p:nvPr/>
          </p:nvSpPr>
          <p:spPr bwMode="auto">
            <a:xfrm>
              <a:off x="2664168" y="1376328"/>
              <a:ext cx="1698200" cy="1044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25400" rIns="38100" bIns="25400" anchor="ctr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0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Persiapan PBJ melalui penyedia</a:t>
              </a:r>
            </a:p>
          </p:txBody>
        </p:sp>
        <p:sp>
          <p:nvSpPr>
            <p:cNvPr id="75" name="Google Shape;606;p30">
              <a:extLst>
                <a:ext uri="{FF2B5EF4-FFF2-40B4-BE49-F238E27FC236}">
                  <a16:creationId xmlns:a16="http://schemas.microsoft.com/office/drawing/2014/main" id="{5BB8B4AC-D5C0-724F-B027-61ECDB6DB523}"/>
                </a:ext>
              </a:extLst>
            </p:cNvPr>
            <p:cNvSpPr/>
            <p:nvPr/>
          </p:nvSpPr>
          <p:spPr>
            <a:xfrm>
              <a:off x="4994786" y="1133273"/>
              <a:ext cx="1984089" cy="1636911"/>
            </a:xfrm>
            <a:prstGeom prst="roundRect">
              <a:avLst>
                <a:gd name="adj" fmla="val 10000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87" name="Google Shape;607;p30"/>
            <p:cNvSpPr>
              <a:spLocks noChangeArrowheads="1"/>
            </p:cNvSpPr>
            <p:nvPr/>
          </p:nvSpPr>
          <p:spPr bwMode="auto">
            <a:xfrm>
              <a:off x="5112921" y="1290861"/>
              <a:ext cx="1763194" cy="1347001"/>
            </a:xfrm>
            <a:prstGeom prst="roundRect">
              <a:avLst>
                <a:gd name="adj" fmla="val 10000"/>
              </a:avLst>
            </a:prstGeom>
            <a:solidFill>
              <a:schemeClr val="accent1"/>
            </a:solidFill>
            <a:ln w="254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pPr eaLnBrk="1" hangingPunct="1"/>
              <a:endParaRPr lang="en-US" altLang="en-US" sz="14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488" name="Google Shape;608;p30"/>
            <p:cNvSpPr txBox="1">
              <a:spLocks noChangeArrowheads="1"/>
            </p:cNvSpPr>
            <p:nvPr/>
          </p:nvSpPr>
          <p:spPr bwMode="auto">
            <a:xfrm>
              <a:off x="5145315" y="1403724"/>
              <a:ext cx="1698407" cy="1041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25400" rIns="38100" bIns="25400" anchor="ctr"/>
            <a:lstStyle/>
            <a:p>
              <a:pPr algn="ctr" eaLnBrk="1" hangingPunct="1">
                <a:lnSpc>
                  <a:spcPct val="90000"/>
                </a:lnSpc>
                <a:buClr>
                  <a:srgbClr val="FFFFFF"/>
                </a:buClr>
                <a:buSzPts val="2000"/>
                <a:buFont typeface="Calibri" pitchFamily="34" charset="0"/>
                <a:buNone/>
              </a:pPr>
              <a:r>
                <a:rPr lang="en-US" altLang="en-US" sz="1400">
                  <a:solidFill>
                    <a:srgbClr val="FFFFFF"/>
                  </a:solidFill>
                  <a:latin typeface="Arial" pitchFamily="34" charset="0"/>
                  <a:ea typeface="Calibri" pitchFamily="34" charset="0"/>
                  <a:cs typeface="Arial" pitchFamily="34" charset="0"/>
                  <a:sym typeface="Calibri" pitchFamily="34" charset="0"/>
                </a:rPr>
                <a:t>Persiapan Pemilihan penyedia</a:t>
              </a:r>
            </a:p>
          </p:txBody>
        </p:sp>
      </p:grpSp>
      <p:sp>
        <p:nvSpPr>
          <p:cNvPr id="62473" name="Google Shape;614;p30"/>
          <p:cNvSpPr>
            <a:spLocks noChangeArrowheads="1"/>
          </p:cNvSpPr>
          <p:nvPr/>
        </p:nvSpPr>
        <p:spPr bwMode="auto">
          <a:xfrm>
            <a:off x="1295400" y="1525588"/>
            <a:ext cx="7772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Konsolidasi Pengadaan Barang/Jasa adalah strategi pengadaan barang/jasa yang menggabungkan paket-paket pengadaan barang/jasa sejenis menjadi satu atau beberapa paket yang dilaksanakan bersamaan</a:t>
            </a:r>
          </a:p>
        </p:txBody>
      </p:sp>
      <p:sp>
        <p:nvSpPr>
          <p:cNvPr id="62474" name="TextBox 78"/>
          <p:cNvSpPr txBox="1">
            <a:spLocks noChangeArrowheads="1"/>
          </p:cNvSpPr>
          <p:nvPr/>
        </p:nvSpPr>
        <p:spPr bwMode="auto">
          <a:xfrm>
            <a:off x="457200" y="2416175"/>
            <a:ext cx="3559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>
                <a:latin typeface="Arial" pitchFamily="34" charset="0"/>
                <a:cs typeface="Arial" pitchFamily="34" charset="0"/>
              </a:rPr>
              <a:t>Konsolidasi dilakukan pada tahap:</a:t>
            </a:r>
          </a:p>
        </p:txBody>
      </p:sp>
      <p:sp>
        <p:nvSpPr>
          <p:cNvPr id="62475" name="Rectangle 79"/>
          <p:cNvSpPr>
            <a:spLocks noChangeArrowheads="1"/>
          </p:cNvSpPr>
          <p:nvPr/>
        </p:nvSpPr>
        <p:spPr bwMode="auto">
          <a:xfrm>
            <a:off x="1295400" y="4510088"/>
            <a:ext cx="28336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1400" b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Dilaksanakan oleh PA/KPA, PPK, dan/atau UKPBJ</a:t>
            </a:r>
            <a:endParaRPr lang="en-US" altLang="en-US" sz="1400" b="1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2476" name="Rectangle 80"/>
          <p:cNvSpPr>
            <a:spLocks noChangeArrowheads="1"/>
          </p:cNvSpPr>
          <p:nvPr/>
        </p:nvSpPr>
        <p:spPr bwMode="auto">
          <a:xfrm>
            <a:off x="4424363" y="4602163"/>
            <a:ext cx="4643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1 angka 51 &amp; pasal 21</a:t>
            </a:r>
          </a:p>
        </p:txBody>
      </p:sp>
      <p:pic>
        <p:nvPicPr>
          <p:cNvPr id="62477" name="Google Shape;417;p23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819150"/>
            <a:ext cx="53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64514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67D315B1-C154-394A-B29C-146E5C0910B2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80AAF2D-3450-6649-82C3-F9709B295DF5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7496B310-45C4-F04A-A015-F9273A28DACD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4515" name="Group 14"/>
          <p:cNvGrpSpPr>
            <a:grpSpLocks/>
          </p:cNvGrpSpPr>
          <p:nvPr/>
        </p:nvGrpSpPr>
        <p:grpSpPr bwMode="auto">
          <a:xfrm>
            <a:off x="784225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AF6674D-3C91-2E46-ADDC-79708A8E5BF3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9CAE6AD-A09B-A54E-97B3-76F78C825AC5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C6718D6-D832-FD48-AB44-3D926D990DD9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8" name="Google Shape;397;p23">
            <a:extLst>
              <a:ext uri="{FF2B5EF4-FFF2-40B4-BE49-F238E27FC236}">
                <a16:creationId xmlns:a16="http://schemas.microsoft.com/office/drawing/2014/main" id="{D67C6026-E2C9-8346-940D-38CCAC1636FB}"/>
              </a:ext>
            </a:extLst>
          </p:cNvPr>
          <p:cNvSpPr/>
          <p:nvPr/>
        </p:nvSpPr>
        <p:spPr>
          <a:xfrm>
            <a:off x="762000" y="742950"/>
            <a:ext cx="5722938" cy="638175"/>
          </a:xfrm>
          <a:prstGeom prst="roundRect">
            <a:avLst>
              <a:gd name="adj" fmla="val 1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marL="515938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Penyusunan Biaya Pendukung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39785A5-A369-1D4B-BD70-784C019BE485}"/>
              </a:ext>
            </a:extLst>
          </p:cNvPr>
          <p:cNvSpPr/>
          <p:nvPr/>
        </p:nvSpPr>
        <p:spPr>
          <a:xfrm>
            <a:off x="838200" y="830263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4</a:t>
            </a:r>
          </a:p>
        </p:txBody>
      </p:sp>
      <p:pic>
        <p:nvPicPr>
          <p:cNvPr id="64518" name="Google Shape;418;p2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742950"/>
            <a:ext cx="44767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itle 1">
            <a:extLst>
              <a:ext uri="{FF2B5EF4-FFF2-40B4-BE49-F238E27FC236}">
                <a16:creationId xmlns:a16="http://schemas.microsoft.com/office/drawing/2014/main" id="{97FEEC46-3115-EF49-B5BE-94B20F8C145B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(10/10)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4520" name="Group 116"/>
          <p:cNvGrpSpPr>
            <a:grpSpLocks/>
          </p:cNvGrpSpPr>
          <p:nvPr/>
        </p:nvGrpSpPr>
        <p:grpSpPr bwMode="auto">
          <a:xfrm>
            <a:off x="733425" y="1657350"/>
            <a:ext cx="7648575" cy="3048000"/>
            <a:chOff x="428091" y="1733550"/>
            <a:chExt cx="7649109" cy="3048000"/>
          </a:xfrm>
        </p:grpSpPr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0B4E8E2F-FDBB-E043-8FB4-54F656BD0C2C}"/>
                </a:ext>
              </a:extLst>
            </p:cNvPr>
            <p:cNvSpPr/>
            <p:nvPr/>
          </p:nvSpPr>
          <p:spPr>
            <a:xfrm>
              <a:off x="4647961" y="2876550"/>
              <a:ext cx="3353034" cy="7620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64522" name="Group 115"/>
            <p:cNvGrpSpPr>
              <a:grpSpLocks/>
            </p:cNvGrpSpPr>
            <p:nvPr/>
          </p:nvGrpSpPr>
          <p:grpSpPr bwMode="auto">
            <a:xfrm>
              <a:off x="428091" y="1733550"/>
              <a:ext cx="7649109" cy="3048000"/>
              <a:chOff x="428091" y="1733550"/>
              <a:chExt cx="7649109" cy="3048000"/>
            </a:xfrm>
          </p:grpSpPr>
          <p:sp>
            <p:nvSpPr>
              <p:cNvPr id="64523" name="Rectangle 28"/>
              <p:cNvSpPr>
                <a:spLocks noChangeArrowheads="1"/>
              </p:cNvSpPr>
              <p:nvPr/>
            </p:nvSpPr>
            <p:spPr bwMode="auto">
              <a:xfrm>
                <a:off x="1371599" y="1928396"/>
                <a:ext cx="263520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cs typeface="Arial" pitchFamily="34" charset="0"/>
                  </a:rPr>
                  <a:t>Biaya pelatihan</a:t>
                </a:r>
              </a:p>
            </p:txBody>
          </p:sp>
          <p:sp>
            <p:nvSpPr>
              <p:cNvPr id="64524" name="Rectangle 29"/>
              <p:cNvSpPr>
                <a:spLocks noChangeArrowheads="1"/>
              </p:cNvSpPr>
              <p:nvPr/>
            </p:nvSpPr>
            <p:spPr bwMode="auto">
              <a:xfrm>
                <a:off x="1371600" y="2724150"/>
                <a:ext cx="2875155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cs typeface="Arial" pitchFamily="34" charset="0"/>
                  </a:rPr>
                  <a:t>Biaya instalasi dan testing</a:t>
                </a:r>
              </a:p>
            </p:txBody>
          </p:sp>
          <p:grpSp>
            <p:nvGrpSpPr>
              <p:cNvPr id="64525" name="Group 42"/>
              <p:cNvGrpSpPr>
                <a:grpSpLocks/>
              </p:cNvGrpSpPr>
              <p:nvPr/>
            </p:nvGrpSpPr>
            <p:grpSpPr bwMode="auto">
              <a:xfrm>
                <a:off x="433534" y="3295018"/>
                <a:ext cx="772886" cy="702624"/>
                <a:chOff x="6551613" y="1431925"/>
                <a:chExt cx="1177925" cy="1179513"/>
              </a:xfrm>
            </p:grpSpPr>
            <p:sp>
              <p:nvSpPr>
                <p:cNvPr id="64569" name="Oval 11"/>
                <p:cNvSpPr>
                  <a:spLocks noChangeArrowheads="1"/>
                </p:cNvSpPr>
                <p:nvPr/>
              </p:nvSpPr>
              <p:spPr bwMode="auto">
                <a:xfrm>
                  <a:off x="6551613" y="1431925"/>
                  <a:ext cx="1177925" cy="1179513"/>
                </a:xfrm>
                <a:prstGeom prst="ellipse">
                  <a:avLst/>
                </a:prstGeom>
                <a:solidFill>
                  <a:srgbClr val="3C444F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70" name="Freeform 176"/>
                <p:cNvSpPr>
                  <a:spLocks/>
                </p:cNvSpPr>
                <p:nvPr/>
              </p:nvSpPr>
              <p:spPr bwMode="auto">
                <a:xfrm>
                  <a:off x="6554788" y="1806575"/>
                  <a:ext cx="993775" cy="777875"/>
                </a:xfrm>
                <a:custGeom>
                  <a:avLst/>
                  <a:gdLst>
                    <a:gd name="T0" fmla="*/ 2147483646 w 3300"/>
                    <a:gd name="T1" fmla="*/ 2147483646 h 2581"/>
                    <a:gd name="T2" fmla="*/ 2147483646 w 3300"/>
                    <a:gd name="T3" fmla="*/ 0 h 2581"/>
                    <a:gd name="T4" fmla="*/ 2147483646 w 3300"/>
                    <a:gd name="T5" fmla="*/ 2147483646 h 2581"/>
                    <a:gd name="T6" fmla="*/ 2147483646 w 3300"/>
                    <a:gd name="T7" fmla="*/ 2147483646 h 2581"/>
                    <a:gd name="T8" fmla="*/ 2147483646 w 3300"/>
                    <a:gd name="T9" fmla="*/ 2147483646 h 2581"/>
                    <a:gd name="T10" fmla="*/ 0 w 3300"/>
                    <a:gd name="T11" fmla="*/ 2147483646 h 2581"/>
                    <a:gd name="T12" fmla="*/ 2147483646 w 3300"/>
                    <a:gd name="T13" fmla="*/ 2147483646 h 2581"/>
                    <a:gd name="T14" fmla="*/ 2147483646 w 3300"/>
                    <a:gd name="T15" fmla="*/ 2147483646 h 2581"/>
                    <a:gd name="T16" fmla="*/ 2147483646 w 3300"/>
                    <a:gd name="T17" fmla="*/ 2147483646 h 25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00" h="2581">
                      <a:moveTo>
                        <a:pt x="3300" y="968"/>
                      </a:moveTo>
                      <a:cubicBezTo>
                        <a:pt x="3293" y="0"/>
                        <a:pt x="3293" y="0"/>
                        <a:pt x="3293" y="0"/>
                      </a:cubicBezTo>
                      <a:cubicBezTo>
                        <a:pt x="1739" y="44"/>
                        <a:pt x="1739" y="44"/>
                        <a:pt x="1739" y="44"/>
                      </a:cubicBezTo>
                      <a:cubicBezTo>
                        <a:pt x="1766" y="426"/>
                        <a:pt x="1766" y="426"/>
                        <a:pt x="1766" y="426"/>
                      </a:cubicBezTo>
                      <a:cubicBezTo>
                        <a:pt x="1007" y="219"/>
                        <a:pt x="1007" y="219"/>
                        <a:pt x="1007" y="219"/>
                      </a:cubicBezTo>
                      <a:cubicBezTo>
                        <a:pt x="0" y="929"/>
                        <a:pt x="0" y="929"/>
                        <a:pt x="0" y="929"/>
                      </a:cubicBezTo>
                      <a:cubicBezTo>
                        <a:pt x="86" y="1710"/>
                        <a:pt x="632" y="2353"/>
                        <a:pt x="1362" y="2581"/>
                      </a:cubicBezTo>
                      <a:cubicBezTo>
                        <a:pt x="3263" y="1239"/>
                        <a:pt x="3263" y="1239"/>
                        <a:pt x="3263" y="1239"/>
                      </a:cubicBezTo>
                      <a:lnTo>
                        <a:pt x="3300" y="968"/>
                      </a:lnTo>
                      <a:close/>
                    </a:path>
                  </a:pathLst>
                </a:custGeom>
                <a:solidFill>
                  <a:srgbClr val="2F38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1" name="Freeform 177"/>
                <p:cNvSpPr>
                  <a:spLocks/>
                </p:cNvSpPr>
                <p:nvPr/>
              </p:nvSpPr>
              <p:spPr bwMode="auto">
                <a:xfrm>
                  <a:off x="7080250" y="1693863"/>
                  <a:ext cx="466725" cy="225425"/>
                </a:xfrm>
                <a:custGeom>
                  <a:avLst/>
                  <a:gdLst>
                    <a:gd name="T0" fmla="*/ 2147483646 w 1548"/>
                    <a:gd name="T1" fmla="*/ 2147483646 h 749"/>
                    <a:gd name="T2" fmla="*/ 2147483646 w 1548"/>
                    <a:gd name="T3" fmla="*/ 2147483646 h 749"/>
                    <a:gd name="T4" fmla="*/ 2147483646 w 1548"/>
                    <a:gd name="T5" fmla="*/ 0 h 749"/>
                    <a:gd name="T6" fmla="*/ 0 w 1548"/>
                    <a:gd name="T7" fmla="*/ 2147483646 h 749"/>
                    <a:gd name="T8" fmla="*/ 2147483646 w 1548"/>
                    <a:gd name="T9" fmla="*/ 2147483646 h 7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48" h="749">
                      <a:moveTo>
                        <a:pt x="774" y="749"/>
                      </a:moveTo>
                      <a:cubicBezTo>
                        <a:pt x="1187" y="749"/>
                        <a:pt x="1536" y="579"/>
                        <a:pt x="1548" y="375"/>
                      </a:cubicBezTo>
                      <a:cubicBezTo>
                        <a:pt x="1536" y="171"/>
                        <a:pt x="1187" y="0"/>
                        <a:pt x="774" y="0"/>
                      </a:cubicBezTo>
                      <a:cubicBezTo>
                        <a:pt x="361" y="0"/>
                        <a:pt x="12" y="171"/>
                        <a:pt x="0" y="375"/>
                      </a:cubicBezTo>
                      <a:cubicBezTo>
                        <a:pt x="12" y="579"/>
                        <a:pt x="361" y="749"/>
                        <a:pt x="774" y="749"/>
                      </a:cubicBezTo>
                      <a:close/>
                    </a:path>
                  </a:pathLst>
                </a:custGeom>
                <a:solidFill>
                  <a:srgbClr val="F2B9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2" name="Freeform 178"/>
                <p:cNvSpPr>
                  <a:spLocks/>
                </p:cNvSpPr>
                <p:nvPr/>
              </p:nvSpPr>
              <p:spPr bwMode="auto">
                <a:xfrm>
                  <a:off x="6942138" y="2046288"/>
                  <a:ext cx="19050" cy="34925"/>
                </a:xfrm>
                <a:custGeom>
                  <a:avLst/>
                  <a:gdLst>
                    <a:gd name="T0" fmla="*/ 0 w 63"/>
                    <a:gd name="T1" fmla="*/ 2147483646 h 116"/>
                    <a:gd name="T2" fmla="*/ 2147483646 w 63"/>
                    <a:gd name="T3" fmla="*/ 2147483646 h 116"/>
                    <a:gd name="T4" fmla="*/ 2147483646 w 63"/>
                    <a:gd name="T5" fmla="*/ 0 h 116"/>
                    <a:gd name="T6" fmla="*/ 0 w 63"/>
                    <a:gd name="T7" fmla="*/ 2147483646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116">
                      <a:moveTo>
                        <a:pt x="0" y="54"/>
                      </a:moveTo>
                      <a:cubicBezTo>
                        <a:pt x="0" y="78"/>
                        <a:pt x="19" y="96"/>
                        <a:pt x="63" y="116"/>
                      </a:cubicBezTo>
                      <a:cubicBezTo>
                        <a:pt x="63" y="0"/>
                        <a:pt x="63" y="0"/>
                        <a:pt x="63" y="0"/>
                      </a:cubicBezTo>
                      <a:cubicBezTo>
                        <a:pt x="16" y="6"/>
                        <a:pt x="0" y="30"/>
                        <a:pt x="0" y="54"/>
                      </a:cubicBezTo>
                      <a:close/>
                    </a:path>
                  </a:pathLst>
                </a:custGeom>
                <a:solidFill>
                  <a:srgbClr val="F2B9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3" name="Freeform 179"/>
                <p:cNvSpPr>
                  <a:spLocks/>
                </p:cNvSpPr>
                <p:nvPr/>
              </p:nvSpPr>
              <p:spPr bwMode="auto">
                <a:xfrm>
                  <a:off x="6961188" y="1935163"/>
                  <a:ext cx="173038" cy="346075"/>
                </a:xfrm>
                <a:custGeom>
                  <a:avLst/>
                  <a:gdLst>
                    <a:gd name="T0" fmla="*/ 2147483646 w 574"/>
                    <a:gd name="T1" fmla="*/ 2147483646 h 1148"/>
                    <a:gd name="T2" fmla="*/ 0 w 574"/>
                    <a:gd name="T3" fmla="*/ 0 h 1148"/>
                    <a:gd name="T4" fmla="*/ 0 w 574"/>
                    <a:gd name="T5" fmla="*/ 2147483646 h 1148"/>
                    <a:gd name="T6" fmla="*/ 2147483646 w 574"/>
                    <a:gd name="T7" fmla="*/ 2147483646 h 1148"/>
                    <a:gd name="T8" fmla="*/ 2147483646 w 574"/>
                    <a:gd name="T9" fmla="*/ 2147483646 h 1148"/>
                    <a:gd name="T10" fmla="*/ 2147483646 w 574"/>
                    <a:gd name="T11" fmla="*/ 2147483646 h 1148"/>
                    <a:gd name="T12" fmla="*/ 2147483646 w 574"/>
                    <a:gd name="T13" fmla="*/ 2147483646 h 1148"/>
                    <a:gd name="T14" fmla="*/ 2147483646 w 574"/>
                    <a:gd name="T15" fmla="*/ 2147483646 h 1148"/>
                    <a:gd name="T16" fmla="*/ 0 w 574"/>
                    <a:gd name="T17" fmla="*/ 2147483646 h 1148"/>
                    <a:gd name="T18" fmla="*/ 0 w 574"/>
                    <a:gd name="T19" fmla="*/ 2147483646 h 1148"/>
                    <a:gd name="T20" fmla="*/ 2147483646 w 574"/>
                    <a:gd name="T21" fmla="*/ 2147483646 h 1148"/>
                    <a:gd name="T22" fmla="*/ 2147483646 w 574"/>
                    <a:gd name="T23" fmla="*/ 2147483646 h 1148"/>
                    <a:gd name="T24" fmla="*/ 2147483646 w 574"/>
                    <a:gd name="T25" fmla="*/ 2147483646 h 1148"/>
                    <a:gd name="T26" fmla="*/ 2147483646 w 574"/>
                    <a:gd name="T27" fmla="*/ 2147483646 h 1148"/>
                    <a:gd name="T28" fmla="*/ 0 w 574"/>
                    <a:gd name="T29" fmla="*/ 2147483646 h 1148"/>
                    <a:gd name="T30" fmla="*/ 0 w 574"/>
                    <a:gd name="T31" fmla="*/ 2147483646 h 1148"/>
                    <a:gd name="T32" fmla="*/ 2147483646 w 574"/>
                    <a:gd name="T33" fmla="*/ 2147483646 h 114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574" h="1148">
                      <a:moveTo>
                        <a:pt x="574" y="574"/>
                      </a:moveTo>
                      <a:cubicBezTo>
                        <a:pt x="574" y="257"/>
                        <a:pt x="316" y="0"/>
                        <a:pt x="0" y="0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49" y="173"/>
                        <a:pt x="49" y="173"/>
                        <a:pt x="49" y="173"/>
                      </a:cubicBezTo>
                      <a:cubicBezTo>
                        <a:pt x="49" y="259"/>
                        <a:pt x="49" y="259"/>
                        <a:pt x="49" y="259"/>
                      </a:cubicBezTo>
                      <a:cubicBezTo>
                        <a:pt x="115" y="262"/>
                        <a:pt x="159" y="276"/>
                        <a:pt x="191" y="292"/>
                      </a:cubicBezTo>
                      <a:cubicBezTo>
                        <a:pt x="163" y="403"/>
                        <a:pt x="163" y="403"/>
                        <a:pt x="163" y="403"/>
                      </a:cubicBezTo>
                      <a:cubicBezTo>
                        <a:pt x="137" y="392"/>
                        <a:pt x="92" y="369"/>
                        <a:pt x="21" y="369"/>
                      </a:cubicBezTo>
                      <a:cubicBezTo>
                        <a:pt x="14" y="369"/>
                        <a:pt x="7" y="370"/>
                        <a:pt x="0" y="370"/>
                      </a:cubicBezTo>
                      <a:cubicBezTo>
                        <a:pt x="0" y="486"/>
                        <a:pt x="0" y="486"/>
                        <a:pt x="0" y="486"/>
                      </a:cubicBezTo>
                      <a:cubicBezTo>
                        <a:pt x="15" y="493"/>
                        <a:pt x="33" y="501"/>
                        <a:pt x="55" y="509"/>
                      </a:cubicBezTo>
                      <a:cubicBezTo>
                        <a:pt x="172" y="550"/>
                        <a:pt x="219" y="604"/>
                        <a:pt x="219" y="693"/>
                      </a:cubicBezTo>
                      <a:cubicBezTo>
                        <a:pt x="219" y="780"/>
                        <a:pt x="157" y="855"/>
                        <a:pt x="44" y="875"/>
                      </a:cubicBezTo>
                      <a:cubicBezTo>
                        <a:pt x="44" y="975"/>
                        <a:pt x="44" y="975"/>
                        <a:pt x="44" y="975"/>
                      </a:cubicBezTo>
                      <a:cubicBezTo>
                        <a:pt x="0" y="975"/>
                        <a:pt x="0" y="975"/>
                        <a:pt x="0" y="975"/>
                      </a:cubicBezTo>
                      <a:cubicBezTo>
                        <a:pt x="0" y="1148"/>
                        <a:pt x="0" y="1148"/>
                        <a:pt x="0" y="1148"/>
                      </a:cubicBezTo>
                      <a:cubicBezTo>
                        <a:pt x="316" y="1148"/>
                        <a:pt x="574" y="890"/>
                        <a:pt x="574" y="574"/>
                      </a:cubicBezTo>
                      <a:close/>
                    </a:path>
                  </a:pathLst>
                </a:custGeom>
                <a:solidFill>
                  <a:srgbClr val="E1A7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4" name="Freeform 180"/>
                <p:cNvSpPr>
                  <a:spLocks/>
                </p:cNvSpPr>
                <p:nvPr/>
              </p:nvSpPr>
              <p:spPr bwMode="auto">
                <a:xfrm>
                  <a:off x="6961188" y="2127250"/>
                  <a:ext cx="20638" cy="39688"/>
                </a:xfrm>
                <a:custGeom>
                  <a:avLst/>
                  <a:gdLst>
                    <a:gd name="T0" fmla="*/ 2147483646 w 68"/>
                    <a:gd name="T1" fmla="*/ 2147483646 h 131"/>
                    <a:gd name="T2" fmla="*/ 0 w 68"/>
                    <a:gd name="T3" fmla="*/ 0 h 131"/>
                    <a:gd name="T4" fmla="*/ 0 w 68"/>
                    <a:gd name="T5" fmla="*/ 2147483646 h 131"/>
                    <a:gd name="T6" fmla="*/ 2147483646 w 68"/>
                    <a:gd name="T7" fmla="*/ 2147483646 h 13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" h="131">
                      <a:moveTo>
                        <a:pt x="68" y="72"/>
                      </a:moveTo>
                      <a:cubicBezTo>
                        <a:pt x="68" y="41"/>
                        <a:pt x="47" y="20"/>
                        <a:pt x="0" y="0"/>
                      </a:cubicBezTo>
                      <a:cubicBezTo>
                        <a:pt x="0" y="131"/>
                        <a:pt x="0" y="131"/>
                        <a:pt x="0" y="131"/>
                      </a:cubicBezTo>
                      <a:cubicBezTo>
                        <a:pt x="41" y="125"/>
                        <a:pt x="68" y="104"/>
                        <a:pt x="68" y="72"/>
                      </a:cubicBezTo>
                      <a:close/>
                    </a:path>
                  </a:pathLst>
                </a:custGeom>
                <a:solidFill>
                  <a:srgbClr val="F2B9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5" name="Freeform 181"/>
                <p:cNvSpPr>
                  <a:spLocks/>
                </p:cNvSpPr>
                <p:nvPr/>
              </p:nvSpPr>
              <p:spPr bwMode="auto">
                <a:xfrm>
                  <a:off x="6788150" y="1935163"/>
                  <a:ext cx="173038" cy="346075"/>
                </a:xfrm>
                <a:custGeom>
                  <a:avLst/>
                  <a:gdLst>
                    <a:gd name="T0" fmla="*/ 2147483646 w 575"/>
                    <a:gd name="T1" fmla="*/ 2147483646 h 1148"/>
                    <a:gd name="T2" fmla="*/ 2147483646 w 575"/>
                    <a:gd name="T3" fmla="*/ 2147483646 h 1148"/>
                    <a:gd name="T4" fmla="*/ 2147483646 w 575"/>
                    <a:gd name="T5" fmla="*/ 2147483646 h 1148"/>
                    <a:gd name="T6" fmla="*/ 2147483646 w 575"/>
                    <a:gd name="T7" fmla="*/ 2147483646 h 1148"/>
                    <a:gd name="T8" fmla="*/ 2147483646 w 575"/>
                    <a:gd name="T9" fmla="*/ 2147483646 h 1148"/>
                    <a:gd name="T10" fmla="*/ 2147483646 w 575"/>
                    <a:gd name="T11" fmla="*/ 2147483646 h 1148"/>
                    <a:gd name="T12" fmla="*/ 2147483646 w 575"/>
                    <a:gd name="T13" fmla="*/ 2147483646 h 1148"/>
                    <a:gd name="T14" fmla="*/ 2147483646 w 575"/>
                    <a:gd name="T15" fmla="*/ 2147483646 h 1148"/>
                    <a:gd name="T16" fmla="*/ 2147483646 w 575"/>
                    <a:gd name="T17" fmla="*/ 2147483646 h 1148"/>
                    <a:gd name="T18" fmla="*/ 2147483646 w 575"/>
                    <a:gd name="T19" fmla="*/ 2147483646 h 1148"/>
                    <a:gd name="T20" fmla="*/ 2147483646 w 575"/>
                    <a:gd name="T21" fmla="*/ 2147483646 h 1148"/>
                    <a:gd name="T22" fmla="*/ 2147483646 w 575"/>
                    <a:gd name="T23" fmla="*/ 2147483646 h 1148"/>
                    <a:gd name="T24" fmla="*/ 2147483646 w 575"/>
                    <a:gd name="T25" fmla="*/ 0 h 1148"/>
                    <a:gd name="T26" fmla="*/ 2147483646 w 575"/>
                    <a:gd name="T27" fmla="*/ 0 h 1148"/>
                    <a:gd name="T28" fmla="*/ 0 w 575"/>
                    <a:gd name="T29" fmla="*/ 2147483646 h 1148"/>
                    <a:gd name="T30" fmla="*/ 2147483646 w 575"/>
                    <a:gd name="T31" fmla="*/ 2147483646 h 1148"/>
                    <a:gd name="T32" fmla="*/ 2147483646 w 575"/>
                    <a:gd name="T33" fmla="*/ 2147483646 h 1148"/>
                    <a:gd name="T34" fmla="*/ 2147483646 w 575"/>
                    <a:gd name="T35" fmla="*/ 2147483646 h 1148"/>
                    <a:gd name="T36" fmla="*/ 2147483646 w 575"/>
                    <a:gd name="T37" fmla="*/ 2147483646 h 114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575" h="1148">
                      <a:moveTo>
                        <a:pt x="523" y="975"/>
                      </a:moveTo>
                      <a:cubicBezTo>
                        <a:pt x="523" y="882"/>
                        <a:pt x="523" y="882"/>
                        <a:pt x="523" y="882"/>
                      </a:cubicBezTo>
                      <a:cubicBezTo>
                        <a:pt x="457" y="879"/>
                        <a:pt x="393" y="861"/>
                        <a:pt x="355" y="839"/>
                      </a:cubicBezTo>
                      <a:cubicBezTo>
                        <a:pt x="385" y="724"/>
                        <a:pt x="385" y="724"/>
                        <a:pt x="385" y="724"/>
                      </a:cubicBezTo>
                      <a:cubicBezTo>
                        <a:pt x="426" y="747"/>
                        <a:pt x="484" y="767"/>
                        <a:pt x="548" y="767"/>
                      </a:cubicBezTo>
                      <a:cubicBezTo>
                        <a:pt x="558" y="767"/>
                        <a:pt x="567" y="767"/>
                        <a:pt x="575" y="766"/>
                      </a:cubicBezTo>
                      <a:cubicBezTo>
                        <a:pt x="575" y="635"/>
                        <a:pt x="575" y="635"/>
                        <a:pt x="575" y="635"/>
                      </a:cubicBezTo>
                      <a:cubicBezTo>
                        <a:pt x="564" y="630"/>
                        <a:pt x="552" y="626"/>
                        <a:pt x="538" y="621"/>
                      </a:cubicBezTo>
                      <a:cubicBezTo>
                        <a:pt x="433" y="586"/>
                        <a:pt x="361" y="536"/>
                        <a:pt x="361" y="441"/>
                      </a:cubicBezTo>
                      <a:cubicBezTo>
                        <a:pt x="361" y="355"/>
                        <a:pt x="422" y="287"/>
                        <a:pt x="527" y="266"/>
                      </a:cubicBezTo>
                      <a:cubicBezTo>
                        <a:pt x="527" y="173"/>
                        <a:pt x="527" y="173"/>
                        <a:pt x="527" y="173"/>
                      </a:cubicBezTo>
                      <a:cubicBezTo>
                        <a:pt x="575" y="173"/>
                        <a:pt x="575" y="173"/>
                        <a:pt x="575" y="173"/>
                      </a:cubicBezTo>
                      <a:cubicBezTo>
                        <a:pt x="575" y="0"/>
                        <a:pt x="575" y="0"/>
                        <a:pt x="575" y="0"/>
                      </a:cubicBezTo>
                      <a:cubicBezTo>
                        <a:pt x="575" y="0"/>
                        <a:pt x="575" y="0"/>
                        <a:pt x="575" y="0"/>
                      </a:cubicBezTo>
                      <a:cubicBezTo>
                        <a:pt x="258" y="0"/>
                        <a:pt x="0" y="257"/>
                        <a:pt x="0" y="574"/>
                      </a:cubicBezTo>
                      <a:cubicBezTo>
                        <a:pt x="0" y="890"/>
                        <a:pt x="258" y="1148"/>
                        <a:pt x="575" y="1148"/>
                      </a:cubicBezTo>
                      <a:cubicBezTo>
                        <a:pt x="575" y="1148"/>
                        <a:pt x="575" y="1148"/>
                        <a:pt x="575" y="1148"/>
                      </a:cubicBezTo>
                      <a:cubicBezTo>
                        <a:pt x="575" y="975"/>
                        <a:pt x="575" y="975"/>
                        <a:pt x="575" y="975"/>
                      </a:cubicBezTo>
                      <a:lnTo>
                        <a:pt x="523" y="975"/>
                      </a:lnTo>
                      <a:close/>
                    </a:path>
                  </a:pathLst>
                </a:custGeom>
                <a:solidFill>
                  <a:srgbClr val="F2B9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6" name="Freeform 182"/>
                <p:cNvSpPr>
                  <a:spLocks/>
                </p:cNvSpPr>
                <p:nvPr/>
              </p:nvSpPr>
              <p:spPr bwMode="auto">
                <a:xfrm>
                  <a:off x="6961188" y="1852613"/>
                  <a:ext cx="257175" cy="512763"/>
                </a:xfrm>
                <a:custGeom>
                  <a:avLst/>
                  <a:gdLst>
                    <a:gd name="T0" fmla="*/ 2147483646 w 851"/>
                    <a:gd name="T1" fmla="*/ 2147483646 h 1702"/>
                    <a:gd name="T2" fmla="*/ 2147483646 w 851"/>
                    <a:gd name="T3" fmla="*/ 2147483646 h 1702"/>
                    <a:gd name="T4" fmla="*/ 0 w 851"/>
                    <a:gd name="T5" fmla="*/ 0 h 1702"/>
                    <a:gd name="T6" fmla="*/ 0 w 851"/>
                    <a:gd name="T7" fmla="*/ 2147483646 h 1702"/>
                    <a:gd name="T8" fmla="*/ 2147483646 w 851"/>
                    <a:gd name="T9" fmla="*/ 2147483646 h 1702"/>
                    <a:gd name="T10" fmla="*/ 0 w 851"/>
                    <a:gd name="T11" fmla="*/ 2147483646 h 1702"/>
                    <a:gd name="T12" fmla="*/ 0 w 851"/>
                    <a:gd name="T13" fmla="*/ 2147483646 h 1702"/>
                    <a:gd name="T14" fmla="*/ 2147483646 w 851"/>
                    <a:gd name="T15" fmla="*/ 2147483646 h 1702"/>
                    <a:gd name="T16" fmla="*/ 2147483646 w 851"/>
                    <a:gd name="T17" fmla="*/ 2147483646 h 1702"/>
                    <a:gd name="T18" fmla="*/ 2147483646 w 851"/>
                    <a:gd name="T19" fmla="*/ 2147483646 h 1702"/>
                    <a:gd name="T20" fmla="*/ 2147483646 w 851"/>
                    <a:gd name="T21" fmla="*/ 2147483646 h 1702"/>
                    <a:gd name="T22" fmla="*/ 2147483646 w 851"/>
                    <a:gd name="T23" fmla="*/ 2147483646 h 1702"/>
                    <a:gd name="T24" fmla="*/ 2147483646 w 851"/>
                    <a:gd name="T25" fmla="*/ 2147483646 h 17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51" h="1702">
                      <a:moveTo>
                        <a:pt x="810" y="589"/>
                      </a:moveTo>
                      <a:cubicBezTo>
                        <a:pt x="770" y="467"/>
                        <a:pt x="704" y="357"/>
                        <a:pt x="618" y="266"/>
                      </a:cubicBezTo>
                      <a:cubicBezTo>
                        <a:pt x="463" y="102"/>
                        <a:pt x="244" y="0"/>
                        <a:pt x="0" y="0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362" y="196"/>
                        <a:pt x="655" y="489"/>
                        <a:pt x="655" y="851"/>
                      </a:cubicBezTo>
                      <a:cubicBezTo>
                        <a:pt x="655" y="1213"/>
                        <a:pt x="362" y="1506"/>
                        <a:pt x="0" y="1506"/>
                      </a:cubicBezTo>
                      <a:cubicBezTo>
                        <a:pt x="0" y="1702"/>
                        <a:pt x="0" y="1702"/>
                        <a:pt x="0" y="1702"/>
                      </a:cubicBezTo>
                      <a:cubicBezTo>
                        <a:pt x="291" y="1702"/>
                        <a:pt x="548" y="1556"/>
                        <a:pt x="701" y="1333"/>
                      </a:cubicBezTo>
                      <a:cubicBezTo>
                        <a:pt x="759" y="1249"/>
                        <a:pt x="801" y="1155"/>
                        <a:pt x="826" y="1054"/>
                      </a:cubicBezTo>
                      <a:cubicBezTo>
                        <a:pt x="832" y="1030"/>
                        <a:pt x="837" y="1005"/>
                        <a:pt x="841" y="979"/>
                      </a:cubicBezTo>
                      <a:cubicBezTo>
                        <a:pt x="848" y="937"/>
                        <a:pt x="851" y="894"/>
                        <a:pt x="851" y="851"/>
                      </a:cubicBezTo>
                      <a:cubicBezTo>
                        <a:pt x="851" y="789"/>
                        <a:pt x="844" y="728"/>
                        <a:pt x="831" y="670"/>
                      </a:cubicBezTo>
                      <a:cubicBezTo>
                        <a:pt x="825" y="642"/>
                        <a:pt x="818" y="616"/>
                        <a:pt x="810" y="589"/>
                      </a:cubicBezTo>
                      <a:close/>
                    </a:path>
                  </a:pathLst>
                </a:custGeom>
                <a:solidFill>
                  <a:srgbClr val="E1A7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7" name="Freeform 183"/>
                <p:cNvSpPr>
                  <a:spLocks/>
                </p:cNvSpPr>
                <p:nvPr/>
              </p:nvSpPr>
              <p:spPr bwMode="auto">
                <a:xfrm>
                  <a:off x="6705600" y="1852613"/>
                  <a:ext cx="255588" cy="512763"/>
                </a:xfrm>
                <a:custGeom>
                  <a:avLst/>
                  <a:gdLst>
                    <a:gd name="T0" fmla="*/ 2147483646 w 851"/>
                    <a:gd name="T1" fmla="*/ 2147483646 h 1702"/>
                    <a:gd name="T2" fmla="*/ 2147483646 w 851"/>
                    <a:gd name="T3" fmla="*/ 2147483646 h 1702"/>
                    <a:gd name="T4" fmla="*/ 2147483646 w 851"/>
                    <a:gd name="T5" fmla="*/ 2147483646 h 1702"/>
                    <a:gd name="T6" fmla="*/ 2147483646 w 851"/>
                    <a:gd name="T7" fmla="*/ 2147483646 h 1702"/>
                    <a:gd name="T8" fmla="*/ 2147483646 w 851"/>
                    <a:gd name="T9" fmla="*/ 0 h 1702"/>
                    <a:gd name="T10" fmla="*/ 2147483646 w 851"/>
                    <a:gd name="T11" fmla="*/ 0 h 1702"/>
                    <a:gd name="T12" fmla="*/ 0 w 851"/>
                    <a:gd name="T13" fmla="*/ 2147483646 h 1702"/>
                    <a:gd name="T14" fmla="*/ 2147483646 w 851"/>
                    <a:gd name="T15" fmla="*/ 2147483646 h 1702"/>
                    <a:gd name="T16" fmla="*/ 2147483646 w 851"/>
                    <a:gd name="T17" fmla="*/ 2147483646 h 1702"/>
                    <a:gd name="T18" fmla="*/ 2147483646 w 851"/>
                    <a:gd name="T19" fmla="*/ 2147483646 h 1702"/>
                    <a:gd name="T20" fmla="*/ 2147483646 w 851"/>
                    <a:gd name="T21" fmla="*/ 2147483646 h 17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1" h="1702">
                      <a:moveTo>
                        <a:pt x="851" y="1506"/>
                      </a:moveTo>
                      <a:cubicBezTo>
                        <a:pt x="489" y="1506"/>
                        <a:pt x="195" y="1213"/>
                        <a:pt x="195" y="851"/>
                      </a:cubicBezTo>
                      <a:cubicBezTo>
                        <a:pt x="195" y="489"/>
                        <a:pt x="489" y="196"/>
                        <a:pt x="851" y="196"/>
                      </a:cubicBezTo>
                      <a:cubicBezTo>
                        <a:pt x="851" y="196"/>
                        <a:pt x="851" y="196"/>
                        <a:pt x="851" y="196"/>
                      </a:cubicBezTo>
                      <a:cubicBezTo>
                        <a:pt x="851" y="0"/>
                        <a:pt x="851" y="0"/>
                        <a:pt x="851" y="0"/>
                      </a:cubicBezTo>
                      <a:cubicBezTo>
                        <a:pt x="851" y="0"/>
                        <a:pt x="851" y="0"/>
                        <a:pt x="851" y="0"/>
                      </a:cubicBezTo>
                      <a:cubicBezTo>
                        <a:pt x="381" y="0"/>
                        <a:pt x="0" y="381"/>
                        <a:pt x="0" y="851"/>
                      </a:cubicBezTo>
                      <a:cubicBezTo>
                        <a:pt x="0" y="1321"/>
                        <a:pt x="381" y="1702"/>
                        <a:pt x="851" y="1702"/>
                      </a:cubicBezTo>
                      <a:cubicBezTo>
                        <a:pt x="851" y="1702"/>
                        <a:pt x="851" y="1702"/>
                        <a:pt x="851" y="1702"/>
                      </a:cubicBezTo>
                      <a:cubicBezTo>
                        <a:pt x="851" y="1506"/>
                        <a:pt x="851" y="1506"/>
                        <a:pt x="851" y="1506"/>
                      </a:cubicBezTo>
                      <a:cubicBezTo>
                        <a:pt x="851" y="1506"/>
                        <a:pt x="851" y="1506"/>
                        <a:pt x="851" y="1506"/>
                      </a:cubicBezTo>
                      <a:close/>
                    </a:path>
                  </a:pathLst>
                </a:custGeom>
                <a:solidFill>
                  <a:srgbClr val="F2B9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8" name="Freeform 184"/>
                <p:cNvSpPr>
                  <a:spLocks/>
                </p:cNvSpPr>
                <p:nvPr/>
              </p:nvSpPr>
              <p:spPr bwMode="auto">
                <a:xfrm>
                  <a:off x="6961188" y="1911350"/>
                  <a:ext cx="198438" cy="393700"/>
                </a:xfrm>
                <a:custGeom>
                  <a:avLst/>
                  <a:gdLst>
                    <a:gd name="T0" fmla="*/ 2147483646 w 655"/>
                    <a:gd name="T1" fmla="*/ 2147483646 h 1310"/>
                    <a:gd name="T2" fmla="*/ 0 w 655"/>
                    <a:gd name="T3" fmla="*/ 2147483646 h 1310"/>
                    <a:gd name="T4" fmla="*/ 0 w 655"/>
                    <a:gd name="T5" fmla="*/ 2147483646 h 1310"/>
                    <a:gd name="T6" fmla="*/ 2147483646 w 655"/>
                    <a:gd name="T7" fmla="*/ 2147483646 h 1310"/>
                    <a:gd name="T8" fmla="*/ 0 w 655"/>
                    <a:gd name="T9" fmla="*/ 0 h 1310"/>
                    <a:gd name="T10" fmla="*/ 0 w 655"/>
                    <a:gd name="T11" fmla="*/ 2147483646 h 1310"/>
                    <a:gd name="T12" fmla="*/ 2147483646 w 655"/>
                    <a:gd name="T13" fmla="*/ 2147483646 h 13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55" h="1310">
                      <a:moveTo>
                        <a:pt x="574" y="655"/>
                      </a:moveTo>
                      <a:cubicBezTo>
                        <a:pt x="574" y="971"/>
                        <a:pt x="316" y="1229"/>
                        <a:pt x="0" y="1229"/>
                      </a:cubicBezTo>
                      <a:cubicBezTo>
                        <a:pt x="0" y="1310"/>
                        <a:pt x="0" y="1310"/>
                        <a:pt x="0" y="1310"/>
                      </a:cubicBezTo>
                      <a:cubicBezTo>
                        <a:pt x="362" y="1310"/>
                        <a:pt x="655" y="1017"/>
                        <a:pt x="655" y="655"/>
                      </a:cubicBezTo>
                      <a:cubicBezTo>
                        <a:pt x="655" y="293"/>
                        <a:pt x="362" y="0"/>
                        <a:pt x="0" y="0"/>
                      </a:cubicBezTo>
                      <a:cubicBezTo>
                        <a:pt x="0" y="81"/>
                        <a:pt x="0" y="81"/>
                        <a:pt x="0" y="81"/>
                      </a:cubicBezTo>
                      <a:cubicBezTo>
                        <a:pt x="316" y="81"/>
                        <a:pt x="574" y="338"/>
                        <a:pt x="574" y="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79" name="Freeform 185"/>
                <p:cNvSpPr>
                  <a:spLocks/>
                </p:cNvSpPr>
                <p:nvPr/>
              </p:nvSpPr>
              <p:spPr bwMode="auto">
                <a:xfrm>
                  <a:off x="6764338" y="1911350"/>
                  <a:ext cx="196850" cy="393700"/>
                </a:xfrm>
                <a:custGeom>
                  <a:avLst/>
                  <a:gdLst>
                    <a:gd name="T0" fmla="*/ 0 w 656"/>
                    <a:gd name="T1" fmla="*/ 2147483646 h 1310"/>
                    <a:gd name="T2" fmla="*/ 2147483646 w 656"/>
                    <a:gd name="T3" fmla="*/ 2147483646 h 1310"/>
                    <a:gd name="T4" fmla="*/ 2147483646 w 656"/>
                    <a:gd name="T5" fmla="*/ 2147483646 h 1310"/>
                    <a:gd name="T6" fmla="*/ 2147483646 w 656"/>
                    <a:gd name="T7" fmla="*/ 2147483646 h 1310"/>
                    <a:gd name="T8" fmla="*/ 2147483646 w 656"/>
                    <a:gd name="T9" fmla="*/ 2147483646 h 1310"/>
                    <a:gd name="T10" fmla="*/ 2147483646 w 656"/>
                    <a:gd name="T11" fmla="*/ 2147483646 h 1310"/>
                    <a:gd name="T12" fmla="*/ 2147483646 w 656"/>
                    <a:gd name="T13" fmla="*/ 2147483646 h 1310"/>
                    <a:gd name="T14" fmla="*/ 2147483646 w 656"/>
                    <a:gd name="T15" fmla="*/ 2147483646 h 1310"/>
                    <a:gd name="T16" fmla="*/ 2147483646 w 656"/>
                    <a:gd name="T17" fmla="*/ 0 h 1310"/>
                    <a:gd name="T18" fmla="*/ 2147483646 w 656"/>
                    <a:gd name="T19" fmla="*/ 0 h 1310"/>
                    <a:gd name="T20" fmla="*/ 0 w 656"/>
                    <a:gd name="T21" fmla="*/ 2147483646 h 13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6" h="1310">
                      <a:moveTo>
                        <a:pt x="0" y="655"/>
                      </a:moveTo>
                      <a:cubicBezTo>
                        <a:pt x="0" y="1017"/>
                        <a:pt x="294" y="1310"/>
                        <a:pt x="656" y="1310"/>
                      </a:cubicBezTo>
                      <a:cubicBezTo>
                        <a:pt x="656" y="1310"/>
                        <a:pt x="656" y="1310"/>
                        <a:pt x="656" y="1310"/>
                      </a:cubicBezTo>
                      <a:cubicBezTo>
                        <a:pt x="656" y="1229"/>
                        <a:pt x="656" y="1229"/>
                        <a:pt x="656" y="1229"/>
                      </a:cubicBezTo>
                      <a:cubicBezTo>
                        <a:pt x="656" y="1229"/>
                        <a:pt x="656" y="1229"/>
                        <a:pt x="656" y="1229"/>
                      </a:cubicBezTo>
                      <a:cubicBezTo>
                        <a:pt x="339" y="1229"/>
                        <a:pt x="81" y="971"/>
                        <a:pt x="81" y="655"/>
                      </a:cubicBezTo>
                      <a:cubicBezTo>
                        <a:pt x="81" y="338"/>
                        <a:pt x="339" y="81"/>
                        <a:pt x="656" y="81"/>
                      </a:cubicBezTo>
                      <a:cubicBezTo>
                        <a:pt x="656" y="81"/>
                        <a:pt x="656" y="81"/>
                        <a:pt x="656" y="81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cubicBezTo>
                        <a:pt x="656" y="0"/>
                        <a:pt x="656" y="0"/>
                        <a:pt x="656" y="0"/>
                      </a:cubicBezTo>
                      <a:cubicBezTo>
                        <a:pt x="294" y="0"/>
                        <a:pt x="0" y="293"/>
                        <a:pt x="0" y="6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0" name="Freeform 186"/>
                <p:cNvSpPr>
                  <a:spLocks/>
                </p:cNvSpPr>
                <p:nvPr/>
              </p:nvSpPr>
              <p:spPr bwMode="auto">
                <a:xfrm>
                  <a:off x="6896100" y="2154238"/>
                  <a:ext cx="65088" cy="74613"/>
                </a:xfrm>
                <a:custGeom>
                  <a:avLst/>
                  <a:gdLst>
                    <a:gd name="T0" fmla="*/ 2147483646 w 220"/>
                    <a:gd name="T1" fmla="*/ 2147483646 h 251"/>
                    <a:gd name="T2" fmla="*/ 2147483646 w 220"/>
                    <a:gd name="T3" fmla="*/ 0 h 251"/>
                    <a:gd name="T4" fmla="*/ 0 w 220"/>
                    <a:gd name="T5" fmla="*/ 2147483646 h 251"/>
                    <a:gd name="T6" fmla="*/ 2147483646 w 220"/>
                    <a:gd name="T7" fmla="*/ 2147483646 h 251"/>
                    <a:gd name="T8" fmla="*/ 2147483646 w 220"/>
                    <a:gd name="T9" fmla="*/ 2147483646 h 251"/>
                    <a:gd name="T10" fmla="*/ 2147483646 w 220"/>
                    <a:gd name="T11" fmla="*/ 2147483646 h 251"/>
                    <a:gd name="T12" fmla="*/ 2147483646 w 220"/>
                    <a:gd name="T13" fmla="*/ 2147483646 h 251"/>
                    <a:gd name="T14" fmla="*/ 2147483646 w 220"/>
                    <a:gd name="T15" fmla="*/ 2147483646 h 25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0" h="251">
                      <a:moveTo>
                        <a:pt x="193" y="43"/>
                      </a:moveTo>
                      <a:cubicBezTo>
                        <a:pt x="129" y="43"/>
                        <a:pt x="71" y="23"/>
                        <a:pt x="30" y="0"/>
                      </a:cubicBezTo>
                      <a:cubicBezTo>
                        <a:pt x="0" y="115"/>
                        <a:pt x="0" y="115"/>
                        <a:pt x="0" y="115"/>
                      </a:cubicBezTo>
                      <a:cubicBezTo>
                        <a:pt x="38" y="137"/>
                        <a:pt x="102" y="155"/>
                        <a:pt x="168" y="158"/>
                      </a:cubicBezTo>
                      <a:cubicBezTo>
                        <a:pt x="168" y="251"/>
                        <a:pt x="168" y="251"/>
                        <a:pt x="168" y="251"/>
                      </a:cubicBezTo>
                      <a:cubicBezTo>
                        <a:pt x="220" y="251"/>
                        <a:pt x="220" y="251"/>
                        <a:pt x="220" y="251"/>
                      </a:cubicBezTo>
                      <a:cubicBezTo>
                        <a:pt x="220" y="42"/>
                        <a:pt x="220" y="42"/>
                        <a:pt x="220" y="42"/>
                      </a:cubicBezTo>
                      <a:cubicBezTo>
                        <a:pt x="212" y="43"/>
                        <a:pt x="203" y="43"/>
                        <a:pt x="193" y="4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1" name="Freeform 187"/>
                <p:cNvSpPr>
                  <a:spLocks/>
                </p:cNvSpPr>
                <p:nvPr/>
              </p:nvSpPr>
              <p:spPr bwMode="auto">
                <a:xfrm>
                  <a:off x="6961188" y="1987550"/>
                  <a:ext cx="58738" cy="69850"/>
                </a:xfrm>
                <a:custGeom>
                  <a:avLst/>
                  <a:gdLst>
                    <a:gd name="T0" fmla="*/ 2147483646 w 191"/>
                    <a:gd name="T1" fmla="*/ 2147483646 h 230"/>
                    <a:gd name="T2" fmla="*/ 2147483646 w 191"/>
                    <a:gd name="T3" fmla="*/ 2147483646 h 230"/>
                    <a:gd name="T4" fmla="*/ 2147483646 w 191"/>
                    <a:gd name="T5" fmla="*/ 2147483646 h 230"/>
                    <a:gd name="T6" fmla="*/ 2147483646 w 191"/>
                    <a:gd name="T7" fmla="*/ 2147483646 h 230"/>
                    <a:gd name="T8" fmla="*/ 2147483646 w 191"/>
                    <a:gd name="T9" fmla="*/ 0 h 230"/>
                    <a:gd name="T10" fmla="*/ 0 w 191"/>
                    <a:gd name="T11" fmla="*/ 0 h 230"/>
                    <a:gd name="T12" fmla="*/ 0 w 191"/>
                    <a:gd name="T13" fmla="*/ 2147483646 h 230"/>
                    <a:gd name="T14" fmla="*/ 2147483646 w 191"/>
                    <a:gd name="T15" fmla="*/ 2147483646 h 2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1" h="230">
                      <a:moveTo>
                        <a:pt x="21" y="196"/>
                      </a:moveTo>
                      <a:cubicBezTo>
                        <a:pt x="92" y="196"/>
                        <a:pt x="137" y="219"/>
                        <a:pt x="163" y="230"/>
                      </a:cubicBezTo>
                      <a:cubicBezTo>
                        <a:pt x="191" y="119"/>
                        <a:pt x="191" y="119"/>
                        <a:pt x="191" y="119"/>
                      </a:cubicBezTo>
                      <a:cubicBezTo>
                        <a:pt x="159" y="103"/>
                        <a:pt x="115" y="89"/>
                        <a:pt x="49" y="86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97"/>
                        <a:pt x="0" y="197"/>
                        <a:pt x="0" y="197"/>
                      </a:cubicBezTo>
                      <a:cubicBezTo>
                        <a:pt x="7" y="197"/>
                        <a:pt x="14" y="196"/>
                        <a:pt x="21" y="1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2" name="Freeform 188"/>
                <p:cNvSpPr>
                  <a:spLocks/>
                </p:cNvSpPr>
                <p:nvPr/>
              </p:nvSpPr>
              <p:spPr bwMode="auto">
                <a:xfrm>
                  <a:off x="6961188" y="2081213"/>
                  <a:ext cx="66675" cy="147638"/>
                </a:xfrm>
                <a:custGeom>
                  <a:avLst/>
                  <a:gdLst>
                    <a:gd name="T0" fmla="*/ 2147483646 w 219"/>
                    <a:gd name="T1" fmla="*/ 2147483646 h 489"/>
                    <a:gd name="T2" fmla="*/ 0 w 219"/>
                    <a:gd name="T3" fmla="*/ 2147483646 h 489"/>
                    <a:gd name="T4" fmla="*/ 0 w 219"/>
                    <a:gd name="T5" fmla="*/ 2147483646 h 489"/>
                    <a:gd name="T6" fmla="*/ 2147483646 w 219"/>
                    <a:gd name="T7" fmla="*/ 2147483646 h 489"/>
                    <a:gd name="T8" fmla="*/ 2147483646 w 219"/>
                    <a:gd name="T9" fmla="*/ 2147483646 h 489"/>
                    <a:gd name="T10" fmla="*/ 2147483646 w 219"/>
                    <a:gd name="T11" fmla="*/ 2147483646 h 489"/>
                    <a:gd name="T12" fmla="*/ 2147483646 w 219"/>
                    <a:gd name="T13" fmla="*/ 2147483646 h 489"/>
                    <a:gd name="T14" fmla="*/ 0 w 219"/>
                    <a:gd name="T15" fmla="*/ 0 h 489"/>
                    <a:gd name="T16" fmla="*/ 0 w 219"/>
                    <a:gd name="T17" fmla="*/ 2147483646 h 489"/>
                    <a:gd name="T18" fmla="*/ 2147483646 w 219"/>
                    <a:gd name="T19" fmla="*/ 2147483646 h 4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9" h="489">
                      <a:moveTo>
                        <a:pt x="68" y="221"/>
                      </a:moveTo>
                      <a:cubicBezTo>
                        <a:pt x="68" y="253"/>
                        <a:pt x="41" y="274"/>
                        <a:pt x="0" y="280"/>
                      </a:cubicBezTo>
                      <a:cubicBezTo>
                        <a:pt x="0" y="489"/>
                        <a:pt x="0" y="489"/>
                        <a:pt x="0" y="489"/>
                      </a:cubicBezTo>
                      <a:cubicBezTo>
                        <a:pt x="44" y="489"/>
                        <a:pt x="44" y="489"/>
                        <a:pt x="44" y="489"/>
                      </a:cubicBezTo>
                      <a:cubicBezTo>
                        <a:pt x="44" y="389"/>
                        <a:pt x="44" y="389"/>
                        <a:pt x="44" y="389"/>
                      </a:cubicBezTo>
                      <a:cubicBezTo>
                        <a:pt x="157" y="369"/>
                        <a:pt x="219" y="294"/>
                        <a:pt x="219" y="207"/>
                      </a:cubicBezTo>
                      <a:cubicBezTo>
                        <a:pt x="219" y="118"/>
                        <a:pt x="172" y="64"/>
                        <a:pt x="55" y="23"/>
                      </a:cubicBezTo>
                      <a:cubicBezTo>
                        <a:pt x="33" y="15"/>
                        <a:pt x="15" y="7"/>
                        <a:pt x="0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47" y="169"/>
                        <a:pt x="68" y="190"/>
                        <a:pt x="68" y="2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3" name="Freeform 189"/>
                <p:cNvSpPr>
                  <a:spLocks/>
                </p:cNvSpPr>
                <p:nvPr/>
              </p:nvSpPr>
              <p:spPr bwMode="auto">
                <a:xfrm>
                  <a:off x="6897688" y="1987550"/>
                  <a:ext cx="63500" cy="139700"/>
                </a:xfrm>
                <a:custGeom>
                  <a:avLst/>
                  <a:gdLst>
                    <a:gd name="T0" fmla="*/ 2147483646 w 214"/>
                    <a:gd name="T1" fmla="*/ 2147483646 h 462"/>
                    <a:gd name="T2" fmla="*/ 0 w 214"/>
                    <a:gd name="T3" fmla="*/ 2147483646 h 462"/>
                    <a:gd name="T4" fmla="*/ 2147483646 w 214"/>
                    <a:gd name="T5" fmla="*/ 2147483646 h 462"/>
                    <a:gd name="T6" fmla="*/ 2147483646 w 214"/>
                    <a:gd name="T7" fmla="*/ 2147483646 h 462"/>
                    <a:gd name="T8" fmla="*/ 2147483646 w 214"/>
                    <a:gd name="T9" fmla="*/ 2147483646 h 462"/>
                    <a:gd name="T10" fmla="*/ 2147483646 w 214"/>
                    <a:gd name="T11" fmla="*/ 2147483646 h 462"/>
                    <a:gd name="T12" fmla="*/ 2147483646 w 214"/>
                    <a:gd name="T13" fmla="*/ 2147483646 h 462"/>
                    <a:gd name="T14" fmla="*/ 2147483646 w 214"/>
                    <a:gd name="T15" fmla="*/ 0 h 462"/>
                    <a:gd name="T16" fmla="*/ 2147483646 w 214"/>
                    <a:gd name="T17" fmla="*/ 0 h 462"/>
                    <a:gd name="T18" fmla="*/ 2147483646 w 214"/>
                    <a:gd name="T19" fmla="*/ 2147483646 h 4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4" h="462">
                      <a:moveTo>
                        <a:pt x="166" y="93"/>
                      </a:moveTo>
                      <a:cubicBezTo>
                        <a:pt x="61" y="114"/>
                        <a:pt x="0" y="182"/>
                        <a:pt x="0" y="268"/>
                      </a:cubicBezTo>
                      <a:cubicBezTo>
                        <a:pt x="0" y="363"/>
                        <a:pt x="72" y="413"/>
                        <a:pt x="177" y="448"/>
                      </a:cubicBezTo>
                      <a:cubicBezTo>
                        <a:pt x="191" y="453"/>
                        <a:pt x="203" y="457"/>
                        <a:pt x="214" y="462"/>
                      </a:cubicBezTo>
                      <a:cubicBezTo>
                        <a:pt x="214" y="313"/>
                        <a:pt x="214" y="313"/>
                        <a:pt x="214" y="313"/>
                      </a:cubicBezTo>
                      <a:cubicBezTo>
                        <a:pt x="170" y="293"/>
                        <a:pt x="151" y="275"/>
                        <a:pt x="151" y="251"/>
                      </a:cubicBezTo>
                      <a:cubicBezTo>
                        <a:pt x="151" y="227"/>
                        <a:pt x="167" y="203"/>
                        <a:pt x="214" y="197"/>
                      </a:cubicBezTo>
                      <a:cubicBezTo>
                        <a:pt x="214" y="0"/>
                        <a:pt x="214" y="0"/>
                        <a:pt x="214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lnTo>
                        <a:pt x="166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4" name="Freeform 190"/>
                <p:cNvSpPr>
                  <a:spLocks/>
                </p:cNvSpPr>
                <p:nvPr/>
              </p:nvSpPr>
              <p:spPr bwMode="auto">
                <a:xfrm>
                  <a:off x="7218363" y="2087563"/>
                  <a:ext cx="328613" cy="171450"/>
                </a:xfrm>
                <a:custGeom>
                  <a:avLst/>
                  <a:gdLst>
                    <a:gd name="T0" fmla="*/ 2147483646 w 1089"/>
                    <a:gd name="T1" fmla="*/ 2147483646 h 570"/>
                    <a:gd name="T2" fmla="*/ 2147483646 w 1089"/>
                    <a:gd name="T3" fmla="*/ 2147483646 h 570"/>
                    <a:gd name="T4" fmla="*/ 0 w 1089"/>
                    <a:gd name="T5" fmla="*/ 2147483646 h 570"/>
                    <a:gd name="T6" fmla="*/ 2147483646 w 1089"/>
                    <a:gd name="T7" fmla="*/ 2147483646 h 570"/>
                    <a:gd name="T8" fmla="*/ 2147483646 w 1089"/>
                    <a:gd name="T9" fmla="*/ 2147483646 h 570"/>
                    <a:gd name="T10" fmla="*/ 2147483646 w 1089"/>
                    <a:gd name="T11" fmla="*/ 0 h 570"/>
                    <a:gd name="T12" fmla="*/ 2147483646 w 1089"/>
                    <a:gd name="T13" fmla="*/ 2147483646 h 57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089" h="570">
                      <a:moveTo>
                        <a:pt x="314" y="268"/>
                      </a:moveTo>
                      <a:cubicBezTo>
                        <a:pt x="249" y="268"/>
                        <a:pt x="186" y="264"/>
                        <a:pt x="125" y="257"/>
                      </a:cubicBezTo>
                      <a:cubicBezTo>
                        <a:pt x="100" y="358"/>
                        <a:pt x="58" y="452"/>
                        <a:pt x="0" y="535"/>
                      </a:cubicBezTo>
                      <a:cubicBezTo>
                        <a:pt x="97" y="557"/>
                        <a:pt x="203" y="570"/>
                        <a:pt x="314" y="570"/>
                      </a:cubicBezTo>
                      <a:cubicBezTo>
                        <a:pt x="734" y="570"/>
                        <a:pt x="1089" y="393"/>
                        <a:pt x="1089" y="184"/>
                      </a:cubicBezTo>
                      <a:cubicBezTo>
                        <a:pt x="1089" y="0"/>
                        <a:pt x="1089" y="0"/>
                        <a:pt x="1089" y="0"/>
                      </a:cubicBezTo>
                      <a:cubicBezTo>
                        <a:pt x="957" y="160"/>
                        <a:pt x="663" y="268"/>
                        <a:pt x="314" y="268"/>
                      </a:cubicBezTo>
                      <a:close/>
                    </a:path>
                  </a:pathLst>
                </a:custGeom>
                <a:solidFill>
                  <a:srgbClr val="E1A7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5" name="Freeform 191"/>
                <p:cNvSpPr>
                  <a:spLocks/>
                </p:cNvSpPr>
                <p:nvPr/>
              </p:nvSpPr>
              <p:spPr bwMode="auto">
                <a:xfrm>
                  <a:off x="7258050" y="1971675"/>
                  <a:ext cx="288925" cy="173038"/>
                </a:xfrm>
                <a:custGeom>
                  <a:avLst/>
                  <a:gdLst>
                    <a:gd name="T0" fmla="*/ 2147483646 w 959"/>
                    <a:gd name="T1" fmla="*/ 2147483646 h 577"/>
                    <a:gd name="T2" fmla="*/ 0 w 959"/>
                    <a:gd name="T3" fmla="*/ 2147483646 h 577"/>
                    <a:gd name="T4" fmla="*/ 2147483646 w 959"/>
                    <a:gd name="T5" fmla="*/ 2147483646 h 577"/>
                    <a:gd name="T6" fmla="*/ 2147483646 w 959"/>
                    <a:gd name="T7" fmla="*/ 2147483646 h 577"/>
                    <a:gd name="T8" fmla="*/ 2147483646 w 959"/>
                    <a:gd name="T9" fmla="*/ 2147483646 h 577"/>
                    <a:gd name="T10" fmla="*/ 2147483646 w 959"/>
                    <a:gd name="T11" fmla="*/ 2147483646 h 577"/>
                    <a:gd name="T12" fmla="*/ 2147483646 w 959"/>
                    <a:gd name="T13" fmla="*/ 0 h 577"/>
                    <a:gd name="T14" fmla="*/ 2147483646 w 959"/>
                    <a:gd name="T15" fmla="*/ 2147483646 h 57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59" h="577">
                      <a:moveTo>
                        <a:pt x="184" y="268"/>
                      </a:moveTo>
                      <a:cubicBezTo>
                        <a:pt x="121" y="268"/>
                        <a:pt x="60" y="264"/>
                        <a:pt x="0" y="257"/>
                      </a:cubicBezTo>
                      <a:cubicBezTo>
                        <a:pt x="13" y="315"/>
                        <a:pt x="20" y="376"/>
                        <a:pt x="20" y="438"/>
                      </a:cubicBezTo>
                      <a:cubicBezTo>
                        <a:pt x="20" y="482"/>
                        <a:pt x="17" y="525"/>
                        <a:pt x="10" y="567"/>
                      </a:cubicBezTo>
                      <a:cubicBezTo>
                        <a:pt x="66" y="573"/>
                        <a:pt x="125" y="577"/>
                        <a:pt x="184" y="577"/>
                      </a:cubicBezTo>
                      <a:cubicBezTo>
                        <a:pt x="604" y="577"/>
                        <a:pt x="959" y="400"/>
                        <a:pt x="959" y="192"/>
                      </a:cubicBezTo>
                      <a:cubicBezTo>
                        <a:pt x="959" y="0"/>
                        <a:pt x="959" y="0"/>
                        <a:pt x="959" y="0"/>
                      </a:cubicBezTo>
                      <a:cubicBezTo>
                        <a:pt x="827" y="159"/>
                        <a:pt x="533" y="268"/>
                        <a:pt x="184" y="268"/>
                      </a:cubicBezTo>
                      <a:close/>
                    </a:path>
                  </a:pathLst>
                </a:custGeom>
                <a:solidFill>
                  <a:srgbClr val="E1A7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86" name="Freeform 192"/>
                <p:cNvSpPr>
                  <a:spLocks/>
                </p:cNvSpPr>
                <p:nvPr/>
              </p:nvSpPr>
              <p:spPr bwMode="auto">
                <a:xfrm>
                  <a:off x="7194550" y="1862138"/>
                  <a:ext cx="352425" cy="166688"/>
                </a:xfrm>
                <a:custGeom>
                  <a:avLst/>
                  <a:gdLst>
                    <a:gd name="T0" fmla="*/ 2147483646 w 1172"/>
                    <a:gd name="T1" fmla="*/ 2147483646 h 553"/>
                    <a:gd name="T2" fmla="*/ 0 w 1172"/>
                    <a:gd name="T3" fmla="*/ 2147483646 h 553"/>
                    <a:gd name="T4" fmla="*/ 2147483646 w 1172"/>
                    <a:gd name="T5" fmla="*/ 2147483646 h 553"/>
                    <a:gd name="T6" fmla="*/ 2147483646 w 1172"/>
                    <a:gd name="T7" fmla="*/ 2147483646 h 553"/>
                    <a:gd name="T8" fmla="*/ 2147483646 w 1172"/>
                    <a:gd name="T9" fmla="*/ 2147483646 h 553"/>
                    <a:gd name="T10" fmla="*/ 2147483646 w 1172"/>
                    <a:gd name="T11" fmla="*/ 0 h 553"/>
                    <a:gd name="T12" fmla="*/ 2147483646 w 1172"/>
                    <a:gd name="T13" fmla="*/ 2147483646 h 5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72" h="553">
                      <a:moveTo>
                        <a:pt x="397" y="267"/>
                      </a:moveTo>
                      <a:cubicBezTo>
                        <a:pt x="253" y="267"/>
                        <a:pt x="118" y="249"/>
                        <a:pt x="0" y="216"/>
                      </a:cubicBezTo>
                      <a:cubicBezTo>
                        <a:pt x="86" y="307"/>
                        <a:pt x="153" y="417"/>
                        <a:pt x="192" y="539"/>
                      </a:cubicBezTo>
                      <a:cubicBezTo>
                        <a:pt x="258" y="548"/>
                        <a:pt x="326" y="553"/>
                        <a:pt x="397" y="553"/>
                      </a:cubicBezTo>
                      <a:cubicBezTo>
                        <a:pt x="817" y="553"/>
                        <a:pt x="1172" y="377"/>
                        <a:pt x="1172" y="168"/>
                      </a:cubicBezTo>
                      <a:cubicBezTo>
                        <a:pt x="1172" y="0"/>
                        <a:pt x="1172" y="0"/>
                        <a:pt x="1172" y="0"/>
                      </a:cubicBezTo>
                      <a:cubicBezTo>
                        <a:pt x="1040" y="159"/>
                        <a:pt x="746" y="267"/>
                        <a:pt x="397" y="267"/>
                      </a:cubicBezTo>
                      <a:close/>
                    </a:path>
                  </a:pathLst>
                </a:custGeom>
                <a:solidFill>
                  <a:srgbClr val="E1A7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4526" name="Group 61"/>
              <p:cNvGrpSpPr>
                <a:grpSpLocks/>
              </p:cNvGrpSpPr>
              <p:nvPr/>
            </p:nvGrpSpPr>
            <p:grpSpPr bwMode="auto">
              <a:xfrm>
                <a:off x="430291" y="4019550"/>
                <a:ext cx="779372" cy="762000"/>
                <a:chOff x="5027613" y="1460500"/>
                <a:chExt cx="1177925" cy="1177925"/>
              </a:xfrm>
            </p:grpSpPr>
            <p:sp>
              <p:nvSpPr>
                <p:cNvPr id="64533" name="Oval 12"/>
                <p:cNvSpPr>
                  <a:spLocks noChangeArrowheads="1"/>
                </p:cNvSpPr>
                <p:nvPr/>
              </p:nvSpPr>
              <p:spPr bwMode="auto">
                <a:xfrm>
                  <a:off x="5027613" y="1460500"/>
                  <a:ext cx="1177925" cy="1177925"/>
                </a:xfrm>
                <a:prstGeom prst="ellipse">
                  <a:avLst/>
                </a:prstGeom>
                <a:solidFill>
                  <a:srgbClr val="00B050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6" name="Freeform 141">
                  <a:extLst>
                    <a:ext uri="{FF2B5EF4-FFF2-40B4-BE49-F238E27FC236}">
                      <a16:creationId xmlns:a16="http://schemas.microsoft.com/office/drawing/2014/main" id="{57088A22-D525-FC40-9244-E975791EF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9087" y="1892406"/>
                  <a:ext cx="1067768" cy="731295"/>
                </a:xfrm>
                <a:custGeom>
                  <a:avLst/>
                  <a:gdLst/>
                  <a:ahLst/>
                  <a:cxnLst>
                    <a:cxn ang="0">
                      <a:pos x="2854" y="1241"/>
                    </a:cxn>
                    <a:cxn ang="0">
                      <a:pos x="3548" y="284"/>
                    </a:cxn>
                    <a:cxn ang="0">
                      <a:pos x="2980" y="0"/>
                    </a:cxn>
                    <a:cxn ang="0">
                      <a:pos x="810" y="125"/>
                    </a:cxn>
                    <a:cxn ang="0">
                      <a:pos x="685" y="233"/>
                    </a:cxn>
                    <a:cxn ang="0">
                      <a:pos x="645" y="296"/>
                    </a:cxn>
                    <a:cxn ang="0">
                      <a:pos x="466" y="221"/>
                    </a:cxn>
                    <a:cxn ang="0">
                      <a:pos x="0" y="661"/>
                    </a:cxn>
                    <a:cxn ang="0">
                      <a:pos x="1515" y="2429"/>
                    </a:cxn>
                    <a:cxn ang="0">
                      <a:pos x="2886" y="1510"/>
                    </a:cxn>
                    <a:cxn ang="0">
                      <a:pos x="2854" y="1241"/>
                    </a:cxn>
                  </a:cxnLst>
                  <a:rect l="0" t="0" r="r" b="b"/>
                  <a:pathLst>
                    <a:path w="3548" h="2429">
                      <a:moveTo>
                        <a:pt x="2854" y="1241"/>
                      </a:moveTo>
                      <a:cubicBezTo>
                        <a:pt x="3548" y="284"/>
                        <a:pt x="3548" y="284"/>
                        <a:pt x="3548" y="284"/>
                      </a:cubicBezTo>
                      <a:cubicBezTo>
                        <a:pt x="2980" y="0"/>
                        <a:pt x="2980" y="0"/>
                        <a:pt x="2980" y="0"/>
                      </a:cubicBezTo>
                      <a:cubicBezTo>
                        <a:pt x="810" y="125"/>
                        <a:pt x="810" y="125"/>
                        <a:pt x="810" y="125"/>
                      </a:cubicBezTo>
                      <a:cubicBezTo>
                        <a:pt x="685" y="233"/>
                        <a:pt x="685" y="233"/>
                        <a:pt x="685" y="233"/>
                      </a:cubicBezTo>
                      <a:cubicBezTo>
                        <a:pt x="645" y="296"/>
                        <a:pt x="645" y="296"/>
                        <a:pt x="645" y="296"/>
                      </a:cubicBezTo>
                      <a:cubicBezTo>
                        <a:pt x="466" y="221"/>
                        <a:pt x="466" y="221"/>
                        <a:pt x="466" y="221"/>
                      </a:cubicBezTo>
                      <a:cubicBezTo>
                        <a:pt x="0" y="661"/>
                        <a:pt x="0" y="661"/>
                        <a:pt x="0" y="661"/>
                      </a:cubicBezTo>
                      <a:cubicBezTo>
                        <a:pt x="61" y="1529"/>
                        <a:pt x="688" y="2241"/>
                        <a:pt x="1515" y="2429"/>
                      </a:cubicBezTo>
                      <a:cubicBezTo>
                        <a:pt x="2886" y="1510"/>
                        <a:pt x="2886" y="1510"/>
                        <a:pt x="2886" y="1510"/>
                      </a:cubicBezTo>
                      <a:lnTo>
                        <a:pt x="2854" y="1241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535" name="Freeform 142"/>
                <p:cNvSpPr>
                  <a:spLocks/>
                </p:cNvSpPr>
                <p:nvPr/>
              </p:nvSpPr>
              <p:spPr bwMode="auto">
                <a:xfrm>
                  <a:off x="5570538" y="1820863"/>
                  <a:ext cx="231775" cy="120650"/>
                </a:xfrm>
                <a:custGeom>
                  <a:avLst/>
                  <a:gdLst>
                    <a:gd name="T0" fmla="*/ 2147483646 w 771"/>
                    <a:gd name="T1" fmla="*/ 2147483646 h 399"/>
                    <a:gd name="T2" fmla="*/ 2147483646 w 771"/>
                    <a:gd name="T3" fmla="*/ 2147483646 h 399"/>
                    <a:gd name="T4" fmla="*/ 2147483646 w 771"/>
                    <a:gd name="T5" fmla="*/ 2147483646 h 399"/>
                    <a:gd name="T6" fmla="*/ 2147483646 w 771"/>
                    <a:gd name="T7" fmla="*/ 2147483646 h 399"/>
                    <a:gd name="T8" fmla="*/ 2147483646 w 771"/>
                    <a:gd name="T9" fmla="*/ 2147483646 h 399"/>
                    <a:gd name="T10" fmla="*/ 2147483646 w 771"/>
                    <a:gd name="T11" fmla="*/ 2147483646 h 399"/>
                    <a:gd name="T12" fmla="*/ 2147483646 w 771"/>
                    <a:gd name="T13" fmla="*/ 2147483646 h 399"/>
                    <a:gd name="T14" fmla="*/ 2147483646 w 771"/>
                    <a:gd name="T15" fmla="*/ 2147483646 h 399"/>
                    <a:gd name="T16" fmla="*/ 2147483646 w 771"/>
                    <a:gd name="T17" fmla="*/ 2147483646 h 399"/>
                    <a:gd name="T18" fmla="*/ 2147483646 w 771"/>
                    <a:gd name="T19" fmla="*/ 2147483646 h 399"/>
                    <a:gd name="T20" fmla="*/ 2147483646 w 771"/>
                    <a:gd name="T21" fmla="*/ 2147483646 h 399"/>
                    <a:gd name="T22" fmla="*/ 2147483646 w 771"/>
                    <a:gd name="T23" fmla="*/ 2147483646 h 399"/>
                    <a:gd name="T24" fmla="*/ 0 w 771"/>
                    <a:gd name="T25" fmla="*/ 2147483646 h 399"/>
                    <a:gd name="T26" fmla="*/ 2147483646 w 771"/>
                    <a:gd name="T27" fmla="*/ 2147483646 h 399"/>
                    <a:gd name="T28" fmla="*/ 2147483646 w 771"/>
                    <a:gd name="T29" fmla="*/ 2147483646 h 39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771" h="399">
                      <a:moveTo>
                        <a:pt x="278" y="255"/>
                      </a:moveTo>
                      <a:cubicBezTo>
                        <a:pt x="249" y="192"/>
                        <a:pt x="249" y="192"/>
                        <a:pt x="249" y="192"/>
                      </a:cubicBezTo>
                      <a:cubicBezTo>
                        <a:pt x="288" y="174"/>
                        <a:pt x="288" y="174"/>
                        <a:pt x="288" y="174"/>
                      </a:cubicBezTo>
                      <a:cubicBezTo>
                        <a:pt x="316" y="235"/>
                        <a:pt x="316" y="235"/>
                        <a:pt x="316" y="235"/>
                      </a:cubicBezTo>
                      <a:cubicBezTo>
                        <a:pt x="354" y="219"/>
                        <a:pt x="385" y="217"/>
                        <a:pt x="408" y="219"/>
                      </a:cubicBezTo>
                      <a:cubicBezTo>
                        <a:pt x="412" y="268"/>
                        <a:pt x="412" y="268"/>
                        <a:pt x="412" y="268"/>
                      </a:cubicBezTo>
                      <a:cubicBezTo>
                        <a:pt x="395" y="267"/>
                        <a:pt x="363" y="264"/>
                        <a:pt x="322" y="283"/>
                      </a:cubicBezTo>
                      <a:cubicBezTo>
                        <a:pt x="274" y="305"/>
                        <a:pt x="273" y="340"/>
                        <a:pt x="285" y="366"/>
                      </a:cubicBezTo>
                      <a:cubicBezTo>
                        <a:pt x="293" y="384"/>
                        <a:pt x="305" y="394"/>
                        <a:pt x="324" y="399"/>
                      </a:cubicBezTo>
                      <a:cubicBezTo>
                        <a:pt x="771" y="399"/>
                        <a:pt x="771" y="399"/>
                        <a:pt x="771" y="399"/>
                      </a:cubicBezTo>
                      <a:cubicBezTo>
                        <a:pt x="766" y="359"/>
                        <a:pt x="756" y="318"/>
                        <a:pt x="738" y="279"/>
                      </a:cubicBezTo>
                      <a:cubicBezTo>
                        <a:pt x="648" y="85"/>
                        <a:pt x="417" y="0"/>
                        <a:pt x="223" y="89"/>
                      </a:cubicBezTo>
                      <a:cubicBezTo>
                        <a:pt x="95" y="148"/>
                        <a:pt x="15" y="268"/>
                        <a:pt x="0" y="399"/>
                      </a:cubicBezTo>
                      <a:cubicBezTo>
                        <a:pt x="230" y="399"/>
                        <a:pt x="230" y="399"/>
                        <a:pt x="230" y="399"/>
                      </a:cubicBezTo>
                      <a:cubicBezTo>
                        <a:pt x="206" y="347"/>
                        <a:pt x="225" y="291"/>
                        <a:pt x="278" y="255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6" name="Freeform 143"/>
                <p:cNvSpPr>
                  <a:spLocks/>
                </p:cNvSpPr>
                <p:nvPr/>
              </p:nvSpPr>
              <p:spPr bwMode="auto">
                <a:xfrm>
                  <a:off x="5273675" y="1624013"/>
                  <a:ext cx="825500" cy="403225"/>
                </a:xfrm>
                <a:custGeom>
                  <a:avLst/>
                  <a:gdLst>
                    <a:gd name="T0" fmla="*/ 2147483646 w 2740"/>
                    <a:gd name="T1" fmla="*/ 2147483646 h 1336"/>
                    <a:gd name="T2" fmla="*/ 2147483646 w 2740"/>
                    <a:gd name="T3" fmla="*/ 2147483646 h 1336"/>
                    <a:gd name="T4" fmla="*/ 2147483646 w 2740"/>
                    <a:gd name="T5" fmla="*/ 2147483646 h 1336"/>
                    <a:gd name="T6" fmla="*/ 2147483646 w 2740"/>
                    <a:gd name="T7" fmla="*/ 2147483646 h 1336"/>
                    <a:gd name="T8" fmla="*/ 2147483646 w 2740"/>
                    <a:gd name="T9" fmla="*/ 2147483646 h 1336"/>
                    <a:gd name="T10" fmla="*/ 2147483646 w 2740"/>
                    <a:gd name="T11" fmla="*/ 0 h 1336"/>
                    <a:gd name="T12" fmla="*/ 2147483646 w 2740"/>
                    <a:gd name="T13" fmla="*/ 2147483646 h 1336"/>
                    <a:gd name="T14" fmla="*/ 2147483646 w 2740"/>
                    <a:gd name="T15" fmla="*/ 2147483646 h 1336"/>
                    <a:gd name="T16" fmla="*/ 2147483646 w 2740"/>
                    <a:gd name="T17" fmla="*/ 2147483646 h 1336"/>
                    <a:gd name="T18" fmla="*/ 2147483646 w 2740"/>
                    <a:gd name="T19" fmla="*/ 2147483646 h 1336"/>
                    <a:gd name="T20" fmla="*/ 2147483646 w 2740"/>
                    <a:gd name="T21" fmla="*/ 2147483646 h 1336"/>
                    <a:gd name="T22" fmla="*/ 0 w 2740"/>
                    <a:gd name="T23" fmla="*/ 2147483646 h 1336"/>
                    <a:gd name="T24" fmla="*/ 2147483646 w 2740"/>
                    <a:gd name="T25" fmla="*/ 2147483646 h 1336"/>
                    <a:gd name="T26" fmla="*/ 2147483646 w 2740"/>
                    <a:gd name="T27" fmla="*/ 2147483646 h 1336"/>
                    <a:gd name="T28" fmla="*/ 0 w 2740"/>
                    <a:gd name="T29" fmla="*/ 2147483646 h 1336"/>
                    <a:gd name="T30" fmla="*/ 2147483646 w 2740"/>
                    <a:gd name="T31" fmla="*/ 2147483646 h 1336"/>
                    <a:gd name="T32" fmla="*/ 2147483646 w 2740"/>
                    <a:gd name="T33" fmla="*/ 2147483646 h 1336"/>
                    <a:gd name="T34" fmla="*/ 2147483646 w 2740"/>
                    <a:gd name="T35" fmla="*/ 2147483646 h 1336"/>
                    <a:gd name="T36" fmla="*/ 2147483646 w 2740"/>
                    <a:gd name="T37" fmla="*/ 2147483646 h 1336"/>
                    <a:gd name="T38" fmla="*/ 2147483646 w 2740"/>
                    <a:gd name="T39" fmla="*/ 2147483646 h 1336"/>
                    <a:gd name="T40" fmla="*/ 2147483646 w 2740"/>
                    <a:gd name="T41" fmla="*/ 2147483646 h 1336"/>
                    <a:gd name="T42" fmla="*/ 2147483646 w 2740"/>
                    <a:gd name="T43" fmla="*/ 2147483646 h 1336"/>
                    <a:gd name="T44" fmla="*/ 2147483646 w 2740"/>
                    <a:gd name="T45" fmla="*/ 2147483646 h 1336"/>
                    <a:gd name="T46" fmla="*/ 2147483646 w 2740"/>
                    <a:gd name="T47" fmla="*/ 2147483646 h 1336"/>
                    <a:gd name="T48" fmla="*/ 2147483646 w 2740"/>
                    <a:gd name="T49" fmla="*/ 2147483646 h 1336"/>
                    <a:gd name="T50" fmla="*/ 2147483646 w 2740"/>
                    <a:gd name="T51" fmla="*/ 2147483646 h 1336"/>
                    <a:gd name="T52" fmla="*/ 2147483646 w 2740"/>
                    <a:gd name="T53" fmla="*/ 2147483646 h 1336"/>
                    <a:gd name="T54" fmla="*/ 2147483646 w 2740"/>
                    <a:gd name="T55" fmla="*/ 2147483646 h 1336"/>
                    <a:gd name="T56" fmla="*/ 2147483646 w 2740"/>
                    <a:gd name="T57" fmla="*/ 2147483646 h 1336"/>
                    <a:gd name="T58" fmla="*/ 2147483646 w 2740"/>
                    <a:gd name="T59" fmla="*/ 2147483646 h 1336"/>
                    <a:gd name="T60" fmla="*/ 2147483646 w 2740"/>
                    <a:gd name="T61" fmla="*/ 2147483646 h 1336"/>
                    <a:gd name="T62" fmla="*/ 2147483646 w 2740"/>
                    <a:gd name="T63" fmla="*/ 2147483646 h 13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2740" h="1336">
                      <a:moveTo>
                        <a:pt x="2349" y="1207"/>
                      </a:moveTo>
                      <a:cubicBezTo>
                        <a:pt x="2324" y="1151"/>
                        <a:pt x="2321" y="1089"/>
                        <a:pt x="2343" y="1032"/>
                      </a:cubicBezTo>
                      <a:cubicBezTo>
                        <a:pt x="2383" y="923"/>
                        <a:pt x="2498" y="864"/>
                        <a:pt x="2608" y="890"/>
                      </a:cubicBezTo>
                      <a:cubicBezTo>
                        <a:pt x="2738" y="1173"/>
                        <a:pt x="2738" y="1173"/>
                        <a:pt x="2738" y="1173"/>
                      </a:cubicBezTo>
                      <a:cubicBezTo>
                        <a:pt x="2740" y="1172"/>
                        <a:pt x="2740" y="1172"/>
                        <a:pt x="2740" y="1172"/>
                      </a:cubicBezTo>
                      <a:cubicBezTo>
                        <a:pt x="2200" y="0"/>
                        <a:pt x="2200" y="0"/>
                        <a:pt x="2200" y="0"/>
                      </a:cubicBezTo>
                      <a:cubicBezTo>
                        <a:pt x="2199" y="1"/>
                        <a:pt x="2199" y="1"/>
                        <a:pt x="2199" y="1"/>
                      </a:cubicBezTo>
                      <a:cubicBezTo>
                        <a:pt x="2333" y="292"/>
                        <a:pt x="2333" y="292"/>
                        <a:pt x="2333" y="292"/>
                      </a:cubicBezTo>
                      <a:cubicBezTo>
                        <a:pt x="2280" y="391"/>
                        <a:pt x="2161" y="439"/>
                        <a:pt x="2053" y="399"/>
                      </a:cubicBezTo>
                      <a:cubicBezTo>
                        <a:pt x="1996" y="378"/>
                        <a:pt x="1951" y="336"/>
                        <a:pt x="1925" y="280"/>
                      </a:cubicBezTo>
                      <a:cubicBezTo>
                        <a:pt x="1904" y="234"/>
                        <a:pt x="1900" y="183"/>
                        <a:pt x="1911" y="134"/>
                      </a:cubicBezTo>
                      <a:cubicBezTo>
                        <a:pt x="0" y="1014"/>
                        <a:pt x="0" y="1014"/>
                        <a:pt x="0" y="1014"/>
                      </a:cubicBezTo>
                      <a:cubicBezTo>
                        <a:pt x="17" y="1051"/>
                        <a:pt x="17" y="1051"/>
                        <a:pt x="17" y="1051"/>
                      </a:cubicBezTo>
                      <a:cubicBezTo>
                        <a:pt x="17" y="1051"/>
                        <a:pt x="17" y="1051"/>
                        <a:pt x="17" y="1051"/>
                      </a:cubicBezTo>
                      <a:cubicBezTo>
                        <a:pt x="0" y="1014"/>
                        <a:pt x="0" y="1014"/>
                        <a:pt x="0" y="1014"/>
                      </a:cubicBezTo>
                      <a:cubicBezTo>
                        <a:pt x="288" y="882"/>
                        <a:pt x="288" y="882"/>
                        <a:pt x="288" y="882"/>
                      </a:cubicBezTo>
                      <a:cubicBezTo>
                        <a:pt x="333" y="905"/>
                        <a:pt x="369" y="941"/>
                        <a:pt x="390" y="988"/>
                      </a:cubicBezTo>
                      <a:cubicBezTo>
                        <a:pt x="399" y="1008"/>
                        <a:pt x="406" y="1029"/>
                        <a:pt x="409" y="1051"/>
                      </a:cubicBezTo>
                      <a:cubicBezTo>
                        <a:pt x="465" y="1051"/>
                        <a:pt x="465" y="1051"/>
                        <a:pt x="465" y="1051"/>
                      </a:cubicBezTo>
                      <a:cubicBezTo>
                        <a:pt x="462" y="1021"/>
                        <a:pt x="454" y="992"/>
                        <a:pt x="441" y="964"/>
                      </a:cubicBezTo>
                      <a:cubicBezTo>
                        <a:pt x="420" y="919"/>
                        <a:pt x="388" y="882"/>
                        <a:pt x="349" y="854"/>
                      </a:cubicBezTo>
                      <a:cubicBezTo>
                        <a:pt x="1850" y="162"/>
                        <a:pt x="1850" y="162"/>
                        <a:pt x="1850" y="162"/>
                      </a:cubicBezTo>
                      <a:cubicBezTo>
                        <a:pt x="1846" y="210"/>
                        <a:pt x="1853" y="259"/>
                        <a:pt x="1874" y="304"/>
                      </a:cubicBezTo>
                      <a:cubicBezTo>
                        <a:pt x="1906" y="373"/>
                        <a:pt x="1963" y="425"/>
                        <a:pt x="2034" y="452"/>
                      </a:cubicBezTo>
                      <a:cubicBezTo>
                        <a:pt x="2107" y="479"/>
                        <a:pt x="2185" y="474"/>
                        <a:pt x="2252" y="443"/>
                      </a:cubicBezTo>
                      <a:cubicBezTo>
                        <a:pt x="2295" y="423"/>
                        <a:pt x="2332" y="392"/>
                        <a:pt x="2361" y="353"/>
                      </a:cubicBezTo>
                      <a:cubicBezTo>
                        <a:pt x="2580" y="829"/>
                        <a:pt x="2580" y="829"/>
                        <a:pt x="2580" y="829"/>
                      </a:cubicBezTo>
                      <a:cubicBezTo>
                        <a:pt x="2456" y="819"/>
                        <a:pt x="2335" y="890"/>
                        <a:pt x="2290" y="1012"/>
                      </a:cubicBezTo>
                      <a:cubicBezTo>
                        <a:pt x="2264" y="1084"/>
                        <a:pt x="2267" y="1161"/>
                        <a:pt x="2298" y="1230"/>
                      </a:cubicBezTo>
                      <a:cubicBezTo>
                        <a:pt x="2318" y="1273"/>
                        <a:pt x="2348" y="1308"/>
                        <a:pt x="2384" y="1336"/>
                      </a:cubicBezTo>
                      <a:cubicBezTo>
                        <a:pt x="2444" y="1309"/>
                        <a:pt x="2444" y="1309"/>
                        <a:pt x="2444" y="1309"/>
                      </a:cubicBezTo>
                      <a:cubicBezTo>
                        <a:pt x="2403" y="1285"/>
                        <a:pt x="2370" y="1250"/>
                        <a:pt x="2349" y="1207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7" name="Freeform 144"/>
                <p:cNvSpPr>
                  <a:spLocks/>
                </p:cNvSpPr>
                <p:nvPr/>
              </p:nvSpPr>
              <p:spPr bwMode="auto">
                <a:xfrm>
                  <a:off x="5273675" y="1890713"/>
                  <a:ext cx="123825" cy="50800"/>
                </a:xfrm>
                <a:custGeom>
                  <a:avLst/>
                  <a:gdLst>
                    <a:gd name="T0" fmla="*/ 2147483646 w 409"/>
                    <a:gd name="T1" fmla="*/ 2147483646 h 169"/>
                    <a:gd name="T2" fmla="*/ 2147483646 w 409"/>
                    <a:gd name="T3" fmla="*/ 0 h 169"/>
                    <a:gd name="T4" fmla="*/ 0 w 409"/>
                    <a:gd name="T5" fmla="*/ 2147483646 h 169"/>
                    <a:gd name="T6" fmla="*/ 2147483646 w 409"/>
                    <a:gd name="T7" fmla="*/ 2147483646 h 169"/>
                    <a:gd name="T8" fmla="*/ 2147483646 w 409"/>
                    <a:gd name="T9" fmla="*/ 2147483646 h 169"/>
                    <a:gd name="T10" fmla="*/ 2147483646 w 409"/>
                    <a:gd name="T11" fmla="*/ 2147483646 h 1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9" h="169">
                      <a:moveTo>
                        <a:pt x="390" y="106"/>
                      </a:moveTo>
                      <a:cubicBezTo>
                        <a:pt x="369" y="59"/>
                        <a:pt x="333" y="23"/>
                        <a:pt x="288" y="0"/>
                      </a:cubicBezTo>
                      <a:cubicBezTo>
                        <a:pt x="0" y="132"/>
                        <a:pt x="0" y="132"/>
                        <a:pt x="0" y="132"/>
                      </a:cubicBezTo>
                      <a:cubicBezTo>
                        <a:pt x="17" y="169"/>
                        <a:pt x="17" y="169"/>
                        <a:pt x="17" y="169"/>
                      </a:cubicBezTo>
                      <a:cubicBezTo>
                        <a:pt x="409" y="169"/>
                        <a:pt x="409" y="169"/>
                        <a:pt x="409" y="169"/>
                      </a:cubicBezTo>
                      <a:cubicBezTo>
                        <a:pt x="406" y="147"/>
                        <a:pt x="399" y="126"/>
                        <a:pt x="390" y="106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8" name="Freeform 145"/>
                <p:cNvSpPr>
                  <a:spLocks/>
                </p:cNvSpPr>
                <p:nvPr/>
              </p:nvSpPr>
              <p:spPr bwMode="auto">
                <a:xfrm>
                  <a:off x="5834063" y="1643063"/>
                  <a:ext cx="85725" cy="39688"/>
                </a:xfrm>
                <a:custGeom>
                  <a:avLst/>
                  <a:gdLst>
                    <a:gd name="T0" fmla="*/ 2147483646 w 54"/>
                    <a:gd name="T1" fmla="*/ 0 h 25"/>
                    <a:gd name="T2" fmla="*/ 0 w 54"/>
                    <a:gd name="T3" fmla="*/ 2147483646 h 25"/>
                    <a:gd name="T4" fmla="*/ 0 w 54"/>
                    <a:gd name="T5" fmla="*/ 2147483646 h 25"/>
                    <a:gd name="T6" fmla="*/ 2147483646 w 54"/>
                    <a:gd name="T7" fmla="*/ 0 h 25"/>
                    <a:gd name="T8" fmla="*/ 2147483646 w 5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25">
                      <a:moveTo>
                        <a:pt x="54" y="0"/>
                      </a:moveTo>
                      <a:lnTo>
                        <a:pt x="0" y="25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39" name="Freeform 146"/>
                <p:cNvSpPr>
                  <a:spLocks/>
                </p:cNvSpPr>
                <p:nvPr/>
              </p:nvSpPr>
              <p:spPr bwMode="auto">
                <a:xfrm>
                  <a:off x="5845175" y="1625600"/>
                  <a:ext cx="130175" cy="131763"/>
                </a:xfrm>
                <a:custGeom>
                  <a:avLst/>
                  <a:gdLst>
                    <a:gd name="T0" fmla="*/ 2147483646 w 433"/>
                    <a:gd name="T1" fmla="*/ 2147483646 h 438"/>
                    <a:gd name="T2" fmla="*/ 2147483646 w 433"/>
                    <a:gd name="T3" fmla="*/ 2147483646 h 438"/>
                    <a:gd name="T4" fmla="*/ 2147483646 w 433"/>
                    <a:gd name="T5" fmla="*/ 2147483646 h 438"/>
                    <a:gd name="T6" fmla="*/ 2147483646 w 433"/>
                    <a:gd name="T7" fmla="*/ 0 h 438"/>
                    <a:gd name="T8" fmla="*/ 2147483646 w 433"/>
                    <a:gd name="T9" fmla="*/ 2147483646 h 438"/>
                    <a:gd name="T10" fmla="*/ 2147483646 w 433"/>
                    <a:gd name="T11" fmla="*/ 2147483646 h 43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3" h="438">
                      <a:moveTo>
                        <a:pt x="25" y="279"/>
                      </a:moveTo>
                      <a:cubicBezTo>
                        <a:pt x="51" y="335"/>
                        <a:pt x="96" y="377"/>
                        <a:pt x="153" y="398"/>
                      </a:cubicBezTo>
                      <a:cubicBezTo>
                        <a:pt x="261" y="438"/>
                        <a:pt x="380" y="390"/>
                        <a:pt x="433" y="291"/>
                      </a:cubicBezTo>
                      <a:cubicBezTo>
                        <a:pt x="299" y="0"/>
                        <a:pt x="299" y="0"/>
                        <a:pt x="299" y="0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0" y="182"/>
                        <a:pt x="4" y="233"/>
                        <a:pt x="25" y="279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0" name="Freeform 147"/>
                <p:cNvSpPr>
                  <a:spLocks/>
                </p:cNvSpPr>
                <p:nvPr/>
              </p:nvSpPr>
              <p:spPr bwMode="auto">
                <a:xfrm>
                  <a:off x="5972175" y="1884363"/>
                  <a:ext cx="125413" cy="134938"/>
                </a:xfrm>
                <a:custGeom>
                  <a:avLst/>
                  <a:gdLst>
                    <a:gd name="T0" fmla="*/ 2147483646 w 417"/>
                    <a:gd name="T1" fmla="*/ 2147483646 h 445"/>
                    <a:gd name="T2" fmla="*/ 2147483646 w 417"/>
                    <a:gd name="T3" fmla="*/ 2147483646 h 445"/>
                    <a:gd name="T4" fmla="*/ 2147483646 w 417"/>
                    <a:gd name="T5" fmla="*/ 2147483646 h 445"/>
                    <a:gd name="T6" fmla="*/ 2147483646 w 417"/>
                    <a:gd name="T7" fmla="*/ 2147483646 h 445"/>
                    <a:gd name="T8" fmla="*/ 2147483646 w 417"/>
                    <a:gd name="T9" fmla="*/ 2147483646 h 445"/>
                    <a:gd name="T10" fmla="*/ 2147483646 w 417"/>
                    <a:gd name="T11" fmla="*/ 2147483646 h 44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7" h="445">
                      <a:moveTo>
                        <a:pt x="287" y="26"/>
                      </a:moveTo>
                      <a:cubicBezTo>
                        <a:pt x="177" y="0"/>
                        <a:pt x="62" y="59"/>
                        <a:pt x="22" y="168"/>
                      </a:cubicBezTo>
                      <a:cubicBezTo>
                        <a:pt x="0" y="225"/>
                        <a:pt x="3" y="287"/>
                        <a:pt x="28" y="343"/>
                      </a:cubicBezTo>
                      <a:cubicBezTo>
                        <a:pt x="49" y="386"/>
                        <a:pt x="82" y="421"/>
                        <a:pt x="123" y="445"/>
                      </a:cubicBezTo>
                      <a:cubicBezTo>
                        <a:pt x="417" y="309"/>
                        <a:pt x="417" y="309"/>
                        <a:pt x="417" y="309"/>
                      </a:cubicBezTo>
                      <a:lnTo>
                        <a:pt x="287" y="26"/>
                      </a:ln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1" name="Freeform 148"/>
                <p:cNvSpPr>
                  <a:spLocks/>
                </p:cNvSpPr>
                <p:nvPr/>
              </p:nvSpPr>
              <p:spPr bwMode="auto">
                <a:xfrm>
                  <a:off x="5378450" y="1673225"/>
                  <a:ext cx="671513" cy="388938"/>
                </a:xfrm>
                <a:custGeom>
                  <a:avLst/>
                  <a:gdLst>
                    <a:gd name="T0" fmla="*/ 2147483646 w 2231"/>
                    <a:gd name="T1" fmla="*/ 2147483646 h 1291"/>
                    <a:gd name="T2" fmla="*/ 2147483646 w 2231"/>
                    <a:gd name="T3" fmla="*/ 2147483646 h 1291"/>
                    <a:gd name="T4" fmla="*/ 2147483646 w 2231"/>
                    <a:gd name="T5" fmla="*/ 2147483646 h 1291"/>
                    <a:gd name="T6" fmla="*/ 2147483646 w 2231"/>
                    <a:gd name="T7" fmla="*/ 2147483646 h 1291"/>
                    <a:gd name="T8" fmla="*/ 2147483646 w 2231"/>
                    <a:gd name="T9" fmla="*/ 2147483646 h 1291"/>
                    <a:gd name="T10" fmla="*/ 2147483646 w 2231"/>
                    <a:gd name="T11" fmla="*/ 2147483646 h 1291"/>
                    <a:gd name="T12" fmla="*/ 2147483646 w 2231"/>
                    <a:gd name="T13" fmla="*/ 2147483646 h 1291"/>
                    <a:gd name="T14" fmla="*/ 2147483646 w 2231"/>
                    <a:gd name="T15" fmla="*/ 0 h 1291"/>
                    <a:gd name="T16" fmla="*/ 0 w 2231"/>
                    <a:gd name="T17" fmla="*/ 2147483646 h 1291"/>
                    <a:gd name="T18" fmla="*/ 2147483646 w 2231"/>
                    <a:gd name="T19" fmla="*/ 2147483646 h 1291"/>
                    <a:gd name="T20" fmla="*/ 2147483646 w 2231"/>
                    <a:gd name="T21" fmla="*/ 2147483646 h 1291"/>
                    <a:gd name="T22" fmla="*/ 2147483646 w 2231"/>
                    <a:gd name="T23" fmla="*/ 2147483646 h 1291"/>
                    <a:gd name="T24" fmla="*/ 2147483646 w 2231"/>
                    <a:gd name="T25" fmla="*/ 2147483646 h 1291"/>
                    <a:gd name="T26" fmla="*/ 2147483646 w 2231"/>
                    <a:gd name="T27" fmla="*/ 2147483646 h 1291"/>
                    <a:gd name="T28" fmla="*/ 2147483646 w 2231"/>
                    <a:gd name="T29" fmla="*/ 2147483646 h 1291"/>
                    <a:gd name="T30" fmla="*/ 2147483646 w 2231"/>
                    <a:gd name="T31" fmla="*/ 2147483646 h 1291"/>
                    <a:gd name="T32" fmla="*/ 2147483646 w 2231"/>
                    <a:gd name="T33" fmla="*/ 2147483646 h 1291"/>
                    <a:gd name="T34" fmla="*/ 2147483646 w 2231"/>
                    <a:gd name="T35" fmla="*/ 2147483646 h 1291"/>
                    <a:gd name="T36" fmla="*/ 2147483646 w 2231"/>
                    <a:gd name="T37" fmla="*/ 2147483646 h 1291"/>
                    <a:gd name="T38" fmla="*/ 2147483646 w 2231"/>
                    <a:gd name="T39" fmla="*/ 2147483646 h 1291"/>
                    <a:gd name="T40" fmla="*/ 2147483646 w 2231"/>
                    <a:gd name="T41" fmla="*/ 2147483646 h 129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31" h="1291">
                      <a:moveTo>
                        <a:pt x="1949" y="1068"/>
                      </a:moveTo>
                      <a:cubicBezTo>
                        <a:pt x="1918" y="999"/>
                        <a:pt x="1915" y="922"/>
                        <a:pt x="1941" y="850"/>
                      </a:cubicBezTo>
                      <a:cubicBezTo>
                        <a:pt x="1986" y="728"/>
                        <a:pt x="2107" y="657"/>
                        <a:pt x="2231" y="667"/>
                      </a:cubicBezTo>
                      <a:cubicBezTo>
                        <a:pt x="2012" y="191"/>
                        <a:pt x="2012" y="191"/>
                        <a:pt x="2012" y="191"/>
                      </a:cubicBezTo>
                      <a:cubicBezTo>
                        <a:pt x="1983" y="230"/>
                        <a:pt x="1946" y="261"/>
                        <a:pt x="1903" y="281"/>
                      </a:cubicBezTo>
                      <a:cubicBezTo>
                        <a:pt x="1836" y="312"/>
                        <a:pt x="1758" y="317"/>
                        <a:pt x="1685" y="290"/>
                      </a:cubicBezTo>
                      <a:cubicBezTo>
                        <a:pt x="1614" y="263"/>
                        <a:pt x="1557" y="211"/>
                        <a:pt x="1525" y="142"/>
                      </a:cubicBezTo>
                      <a:cubicBezTo>
                        <a:pt x="1504" y="97"/>
                        <a:pt x="1497" y="48"/>
                        <a:pt x="1501" y="0"/>
                      </a:cubicBezTo>
                      <a:cubicBezTo>
                        <a:pt x="0" y="692"/>
                        <a:pt x="0" y="692"/>
                        <a:pt x="0" y="692"/>
                      </a:cubicBezTo>
                      <a:cubicBezTo>
                        <a:pt x="39" y="720"/>
                        <a:pt x="71" y="757"/>
                        <a:pt x="92" y="802"/>
                      </a:cubicBezTo>
                      <a:cubicBezTo>
                        <a:pt x="105" y="830"/>
                        <a:pt x="113" y="859"/>
                        <a:pt x="116" y="889"/>
                      </a:cubicBezTo>
                      <a:cubicBezTo>
                        <a:pt x="635" y="889"/>
                        <a:pt x="635" y="889"/>
                        <a:pt x="635" y="889"/>
                      </a:cubicBezTo>
                      <a:cubicBezTo>
                        <a:pt x="650" y="758"/>
                        <a:pt x="730" y="638"/>
                        <a:pt x="858" y="579"/>
                      </a:cubicBezTo>
                      <a:cubicBezTo>
                        <a:pt x="1052" y="490"/>
                        <a:pt x="1283" y="575"/>
                        <a:pt x="1373" y="769"/>
                      </a:cubicBezTo>
                      <a:cubicBezTo>
                        <a:pt x="1391" y="808"/>
                        <a:pt x="1401" y="849"/>
                        <a:pt x="1406" y="889"/>
                      </a:cubicBezTo>
                      <a:cubicBezTo>
                        <a:pt x="1462" y="889"/>
                        <a:pt x="1462" y="889"/>
                        <a:pt x="1462" y="889"/>
                      </a:cubicBezTo>
                      <a:cubicBezTo>
                        <a:pt x="1779" y="889"/>
                        <a:pt x="1779" y="889"/>
                        <a:pt x="1779" y="889"/>
                      </a:cubicBezTo>
                      <a:cubicBezTo>
                        <a:pt x="1780" y="889"/>
                        <a:pt x="1780" y="889"/>
                        <a:pt x="1780" y="889"/>
                      </a:cubicBezTo>
                      <a:cubicBezTo>
                        <a:pt x="1780" y="1291"/>
                        <a:pt x="1780" y="1291"/>
                        <a:pt x="1780" y="1291"/>
                      </a:cubicBezTo>
                      <a:cubicBezTo>
                        <a:pt x="2035" y="1174"/>
                        <a:pt x="2035" y="1174"/>
                        <a:pt x="2035" y="1174"/>
                      </a:cubicBezTo>
                      <a:cubicBezTo>
                        <a:pt x="1999" y="1146"/>
                        <a:pt x="1969" y="1111"/>
                        <a:pt x="1949" y="1068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2" name="Freeform 149"/>
                <p:cNvSpPr>
                  <a:spLocks/>
                </p:cNvSpPr>
                <p:nvPr/>
              </p:nvSpPr>
              <p:spPr bwMode="auto">
                <a:xfrm>
                  <a:off x="5632450" y="1873250"/>
                  <a:ext cx="61913" cy="68263"/>
                </a:xfrm>
                <a:custGeom>
                  <a:avLst/>
                  <a:gdLst>
                    <a:gd name="T0" fmla="*/ 2147483646 w 206"/>
                    <a:gd name="T1" fmla="*/ 2147483646 h 225"/>
                    <a:gd name="T2" fmla="*/ 2147483646 w 206"/>
                    <a:gd name="T3" fmla="*/ 2147483646 h 225"/>
                    <a:gd name="T4" fmla="*/ 2147483646 w 206"/>
                    <a:gd name="T5" fmla="*/ 2147483646 h 225"/>
                    <a:gd name="T6" fmla="*/ 2147483646 w 206"/>
                    <a:gd name="T7" fmla="*/ 2147483646 h 225"/>
                    <a:gd name="T8" fmla="*/ 2147483646 w 206"/>
                    <a:gd name="T9" fmla="*/ 2147483646 h 225"/>
                    <a:gd name="T10" fmla="*/ 2147483646 w 206"/>
                    <a:gd name="T11" fmla="*/ 0 h 225"/>
                    <a:gd name="T12" fmla="*/ 2147483646 w 206"/>
                    <a:gd name="T13" fmla="*/ 2147483646 h 225"/>
                    <a:gd name="T14" fmla="*/ 2147483646 w 206"/>
                    <a:gd name="T15" fmla="*/ 2147483646 h 225"/>
                    <a:gd name="T16" fmla="*/ 2147483646 w 206"/>
                    <a:gd name="T17" fmla="*/ 2147483646 h 225"/>
                    <a:gd name="T18" fmla="*/ 2147483646 w 206"/>
                    <a:gd name="T19" fmla="*/ 2147483646 h 225"/>
                    <a:gd name="T20" fmla="*/ 2147483646 w 206"/>
                    <a:gd name="T21" fmla="*/ 2147483646 h 2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06" h="225">
                      <a:moveTo>
                        <a:pt x="79" y="192"/>
                      </a:moveTo>
                      <a:cubicBezTo>
                        <a:pt x="67" y="166"/>
                        <a:pt x="68" y="131"/>
                        <a:pt x="116" y="109"/>
                      </a:cubicBezTo>
                      <a:cubicBezTo>
                        <a:pt x="157" y="90"/>
                        <a:pt x="189" y="93"/>
                        <a:pt x="206" y="94"/>
                      </a:cubicBezTo>
                      <a:cubicBezTo>
                        <a:pt x="202" y="45"/>
                        <a:pt x="202" y="45"/>
                        <a:pt x="202" y="45"/>
                      </a:cubicBezTo>
                      <a:cubicBezTo>
                        <a:pt x="179" y="43"/>
                        <a:pt x="148" y="45"/>
                        <a:pt x="110" y="61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43" y="18"/>
                        <a:pt x="43" y="18"/>
                        <a:pt x="43" y="18"/>
                      </a:cubicBezTo>
                      <a:cubicBezTo>
                        <a:pt x="72" y="81"/>
                        <a:pt x="72" y="81"/>
                        <a:pt x="72" y="81"/>
                      </a:cubicBezTo>
                      <a:cubicBezTo>
                        <a:pt x="19" y="117"/>
                        <a:pt x="0" y="173"/>
                        <a:pt x="24" y="225"/>
                      </a:cubicBezTo>
                      <a:cubicBezTo>
                        <a:pt x="118" y="225"/>
                        <a:pt x="118" y="225"/>
                        <a:pt x="118" y="225"/>
                      </a:cubicBezTo>
                      <a:cubicBezTo>
                        <a:pt x="99" y="220"/>
                        <a:pt x="87" y="210"/>
                        <a:pt x="79" y="192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3" name="Rectangle 150"/>
                <p:cNvSpPr>
                  <a:spLocks noChangeArrowheads="1"/>
                </p:cNvSpPr>
                <p:nvPr/>
              </p:nvSpPr>
              <p:spPr bwMode="auto">
                <a:xfrm>
                  <a:off x="5170488" y="1958975"/>
                  <a:ext cx="92075" cy="1588"/>
                </a:xfrm>
                <a:prstGeom prst="rect">
                  <a:avLst/>
                </a:prstGeom>
                <a:solidFill>
                  <a:srgbClr val="FCFD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44" name="Freeform 151"/>
                <p:cNvSpPr>
                  <a:spLocks/>
                </p:cNvSpPr>
                <p:nvPr/>
              </p:nvSpPr>
              <p:spPr bwMode="auto">
                <a:xfrm>
                  <a:off x="5170488" y="1993900"/>
                  <a:ext cx="125413" cy="352425"/>
                </a:xfrm>
                <a:custGeom>
                  <a:avLst/>
                  <a:gdLst>
                    <a:gd name="T0" fmla="*/ 2147483646 w 419"/>
                    <a:gd name="T1" fmla="*/ 2147483646 h 1173"/>
                    <a:gd name="T2" fmla="*/ 0 w 419"/>
                    <a:gd name="T3" fmla="*/ 2147483646 h 1173"/>
                    <a:gd name="T4" fmla="*/ 0 w 419"/>
                    <a:gd name="T5" fmla="*/ 2147483646 h 1173"/>
                    <a:gd name="T6" fmla="*/ 2147483646 w 419"/>
                    <a:gd name="T7" fmla="*/ 2147483646 h 1173"/>
                    <a:gd name="T8" fmla="*/ 2147483646 w 419"/>
                    <a:gd name="T9" fmla="*/ 2147483646 h 1173"/>
                    <a:gd name="T10" fmla="*/ 2147483646 w 419"/>
                    <a:gd name="T11" fmla="*/ 2147483646 h 1173"/>
                    <a:gd name="T12" fmla="*/ 2147483646 w 419"/>
                    <a:gd name="T13" fmla="*/ 0 h 1173"/>
                    <a:gd name="T14" fmla="*/ 2147483646 w 419"/>
                    <a:gd name="T15" fmla="*/ 2147483646 h 1173"/>
                    <a:gd name="T16" fmla="*/ 2147483646 w 419"/>
                    <a:gd name="T17" fmla="*/ 2147483646 h 1173"/>
                    <a:gd name="T18" fmla="*/ 0 w 419"/>
                    <a:gd name="T19" fmla="*/ 2147483646 h 1173"/>
                    <a:gd name="T20" fmla="*/ 0 w 419"/>
                    <a:gd name="T21" fmla="*/ 2147483646 h 1173"/>
                    <a:gd name="T22" fmla="*/ 0 w 419"/>
                    <a:gd name="T23" fmla="*/ 2147483646 h 1173"/>
                    <a:gd name="T24" fmla="*/ 0 w 419"/>
                    <a:gd name="T25" fmla="*/ 2147483646 h 1173"/>
                    <a:gd name="T26" fmla="*/ 0 w 419"/>
                    <a:gd name="T27" fmla="*/ 2147483646 h 1173"/>
                    <a:gd name="T28" fmla="*/ 2147483646 w 419"/>
                    <a:gd name="T29" fmla="*/ 2147483646 h 1173"/>
                    <a:gd name="T30" fmla="*/ 2147483646 w 419"/>
                    <a:gd name="T31" fmla="*/ 2147483646 h 1173"/>
                    <a:gd name="T32" fmla="*/ 2147483646 w 419"/>
                    <a:gd name="T33" fmla="*/ 2147483646 h 1173"/>
                    <a:gd name="T34" fmla="*/ 2147483646 w 419"/>
                    <a:gd name="T35" fmla="*/ 2147483646 h 1173"/>
                    <a:gd name="T36" fmla="*/ 2147483646 w 419"/>
                    <a:gd name="T37" fmla="*/ 2147483646 h 1173"/>
                    <a:gd name="T38" fmla="*/ 2147483646 w 419"/>
                    <a:gd name="T39" fmla="*/ 2147483646 h 1173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19" h="1173">
                      <a:moveTo>
                        <a:pt x="336" y="840"/>
                      </a:moveTo>
                      <a:cubicBezTo>
                        <a:pt x="245" y="749"/>
                        <a:pt x="108" y="734"/>
                        <a:pt x="0" y="792"/>
                      </a:cubicBezTo>
                      <a:cubicBezTo>
                        <a:pt x="0" y="270"/>
                        <a:pt x="0" y="270"/>
                        <a:pt x="0" y="270"/>
                      </a:cubicBezTo>
                      <a:cubicBezTo>
                        <a:pt x="42" y="294"/>
                        <a:pt x="89" y="307"/>
                        <a:pt x="137" y="307"/>
                      </a:cubicBezTo>
                      <a:cubicBezTo>
                        <a:pt x="210" y="307"/>
                        <a:pt x="282" y="279"/>
                        <a:pt x="338" y="224"/>
                      </a:cubicBezTo>
                      <a:cubicBezTo>
                        <a:pt x="373" y="189"/>
                        <a:pt x="397" y="147"/>
                        <a:pt x="410" y="101"/>
                      </a:cubicBezTo>
                      <a:cubicBezTo>
                        <a:pt x="364" y="0"/>
                        <a:pt x="364" y="0"/>
                        <a:pt x="364" y="0"/>
                      </a:cubicBezTo>
                      <a:cubicBezTo>
                        <a:pt x="364" y="8"/>
                        <a:pt x="365" y="15"/>
                        <a:pt x="365" y="23"/>
                      </a:cubicBezTo>
                      <a:cubicBezTo>
                        <a:pt x="365" y="84"/>
                        <a:pt x="341" y="141"/>
                        <a:pt x="298" y="184"/>
                      </a:cubicBezTo>
                      <a:cubicBezTo>
                        <a:pt x="217" y="265"/>
                        <a:pt x="89" y="272"/>
                        <a:pt x="0" y="204"/>
                      </a:cubicBezTo>
                      <a:cubicBezTo>
                        <a:pt x="0" y="204"/>
                        <a:pt x="0" y="204"/>
                        <a:pt x="0" y="204"/>
                      </a:cubicBezTo>
                      <a:cubicBezTo>
                        <a:pt x="0" y="1173"/>
                        <a:pt x="0" y="1173"/>
                        <a:pt x="0" y="1173"/>
                      </a:cubicBezTo>
                      <a:cubicBezTo>
                        <a:pt x="0" y="1173"/>
                        <a:pt x="0" y="1173"/>
                        <a:pt x="0" y="1173"/>
                      </a:cubicBezTo>
                      <a:cubicBezTo>
                        <a:pt x="0" y="858"/>
                        <a:pt x="0" y="858"/>
                        <a:pt x="0" y="858"/>
                      </a:cubicBezTo>
                      <a:cubicBezTo>
                        <a:pt x="89" y="792"/>
                        <a:pt x="215" y="799"/>
                        <a:pt x="296" y="880"/>
                      </a:cubicBezTo>
                      <a:cubicBezTo>
                        <a:pt x="339" y="923"/>
                        <a:pt x="363" y="980"/>
                        <a:pt x="363" y="1041"/>
                      </a:cubicBezTo>
                      <a:cubicBezTo>
                        <a:pt x="363" y="1089"/>
                        <a:pt x="347" y="1135"/>
                        <a:pt x="320" y="1173"/>
                      </a:cubicBezTo>
                      <a:cubicBezTo>
                        <a:pt x="385" y="1173"/>
                        <a:pt x="385" y="1173"/>
                        <a:pt x="385" y="1173"/>
                      </a:cubicBezTo>
                      <a:cubicBezTo>
                        <a:pt x="406" y="1133"/>
                        <a:pt x="419" y="1088"/>
                        <a:pt x="419" y="1041"/>
                      </a:cubicBezTo>
                      <a:cubicBezTo>
                        <a:pt x="419" y="965"/>
                        <a:pt x="389" y="894"/>
                        <a:pt x="336" y="840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5" name="Freeform 152"/>
                <p:cNvSpPr>
                  <a:spLocks/>
                </p:cNvSpPr>
                <p:nvPr/>
              </p:nvSpPr>
              <p:spPr bwMode="auto">
                <a:xfrm>
                  <a:off x="5770563" y="2079625"/>
                  <a:ext cx="128588" cy="266700"/>
                </a:xfrm>
                <a:custGeom>
                  <a:avLst/>
                  <a:gdLst>
                    <a:gd name="T0" fmla="*/ 2147483646 w 425"/>
                    <a:gd name="T1" fmla="*/ 2147483646 h 886"/>
                    <a:gd name="T2" fmla="*/ 2147483646 w 425"/>
                    <a:gd name="T3" fmla="*/ 2147483646 h 886"/>
                    <a:gd name="T4" fmla="*/ 0 w 425"/>
                    <a:gd name="T5" fmla="*/ 2147483646 h 886"/>
                    <a:gd name="T6" fmla="*/ 2147483646 w 425"/>
                    <a:gd name="T7" fmla="*/ 2147483646 h 886"/>
                    <a:gd name="T8" fmla="*/ 2147483646 w 425"/>
                    <a:gd name="T9" fmla="*/ 2147483646 h 886"/>
                    <a:gd name="T10" fmla="*/ 2147483646 w 425"/>
                    <a:gd name="T11" fmla="*/ 2147483646 h 886"/>
                    <a:gd name="T12" fmla="*/ 2147483646 w 425"/>
                    <a:gd name="T13" fmla="*/ 2147483646 h 886"/>
                    <a:gd name="T14" fmla="*/ 2147483646 w 425"/>
                    <a:gd name="T15" fmla="*/ 2147483646 h 886"/>
                    <a:gd name="T16" fmla="*/ 2147483646 w 425"/>
                    <a:gd name="T17" fmla="*/ 2147483646 h 886"/>
                    <a:gd name="T18" fmla="*/ 2147483646 w 425"/>
                    <a:gd name="T19" fmla="*/ 2147483646 h 886"/>
                    <a:gd name="T20" fmla="*/ 2147483646 w 425"/>
                    <a:gd name="T21" fmla="*/ 0 h 886"/>
                    <a:gd name="T22" fmla="*/ 2147483646 w 425"/>
                    <a:gd name="T23" fmla="*/ 2147483646 h 886"/>
                    <a:gd name="T24" fmla="*/ 2147483646 w 425"/>
                    <a:gd name="T25" fmla="*/ 2147483646 h 88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425" h="886">
                      <a:moveTo>
                        <a:pt x="423" y="508"/>
                      </a:moveTo>
                      <a:cubicBezTo>
                        <a:pt x="315" y="447"/>
                        <a:pt x="175" y="461"/>
                        <a:pt x="83" y="553"/>
                      </a:cubicBezTo>
                      <a:cubicBezTo>
                        <a:pt x="29" y="607"/>
                        <a:pt x="0" y="678"/>
                        <a:pt x="0" y="754"/>
                      </a:cubicBezTo>
                      <a:cubicBezTo>
                        <a:pt x="0" y="801"/>
                        <a:pt x="12" y="846"/>
                        <a:pt x="34" y="886"/>
                      </a:cubicBezTo>
                      <a:cubicBezTo>
                        <a:pt x="99" y="886"/>
                        <a:pt x="99" y="886"/>
                        <a:pt x="99" y="886"/>
                      </a:cubicBezTo>
                      <a:cubicBezTo>
                        <a:pt x="71" y="848"/>
                        <a:pt x="56" y="802"/>
                        <a:pt x="56" y="754"/>
                      </a:cubicBezTo>
                      <a:cubicBezTo>
                        <a:pt x="56" y="693"/>
                        <a:pt x="80" y="636"/>
                        <a:pt x="123" y="593"/>
                      </a:cubicBezTo>
                      <a:cubicBezTo>
                        <a:pt x="205" y="511"/>
                        <a:pt x="334" y="505"/>
                        <a:pt x="423" y="575"/>
                      </a:cubicBezTo>
                      <a:cubicBezTo>
                        <a:pt x="423" y="886"/>
                        <a:pt x="423" y="886"/>
                        <a:pt x="423" y="886"/>
                      </a:cubicBezTo>
                      <a:cubicBezTo>
                        <a:pt x="425" y="886"/>
                        <a:pt x="425" y="886"/>
                        <a:pt x="425" y="886"/>
                      </a:cubicBezTo>
                      <a:cubicBezTo>
                        <a:pt x="425" y="0"/>
                        <a:pt x="425" y="0"/>
                        <a:pt x="425" y="0"/>
                      </a:cubicBezTo>
                      <a:cubicBezTo>
                        <a:pt x="423" y="1"/>
                        <a:pt x="423" y="1"/>
                        <a:pt x="423" y="1"/>
                      </a:cubicBezTo>
                      <a:lnTo>
                        <a:pt x="423" y="508"/>
                      </a:ln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6" name="Freeform 153"/>
                <p:cNvSpPr>
                  <a:spLocks/>
                </p:cNvSpPr>
                <p:nvPr/>
              </p:nvSpPr>
              <p:spPr bwMode="auto">
                <a:xfrm>
                  <a:off x="5651500" y="1958975"/>
                  <a:ext cx="138113" cy="65088"/>
                </a:xfrm>
                <a:custGeom>
                  <a:avLst/>
                  <a:gdLst>
                    <a:gd name="T0" fmla="*/ 0 w 455"/>
                    <a:gd name="T1" fmla="*/ 2147483646 h 216"/>
                    <a:gd name="T2" fmla="*/ 2147483646 w 455"/>
                    <a:gd name="T3" fmla="*/ 2147483646 h 216"/>
                    <a:gd name="T4" fmla="*/ 2147483646 w 455"/>
                    <a:gd name="T5" fmla="*/ 2147483646 h 216"/>
                    <a:gd name="T6" fmla="*/ 2147483646 w 455"/>
                    <a:gd name="T7" fmla="*/ 2147483646 h 216"/>
                    <a:gd name="T8" fmla="*/ 2147483646 w 455"/>
                    <a:gd name="T9" fmla="*/ 0 h 216"/>
                    <a:gd name="T10" fmla="*/ 0 w 455"/>
                    <a:gd name="T11" fmla="*/ 0 h 216"/>
                    <a:gd name="T12" fmla="*/ 0 w 455"/>
                    <a:gd name="T13" fmla="*/ 2147483646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55" h="216">
                      <a:moveTo>
                        <a:pt x="0" y="1"/>
                      </a:moveTo>
                      <a:cubicBezTo>
                        <a:pt x="436" y="1"/>
                        <a:pt x="436" y="1"/>
                        <a:pt x="436" y="1"/>
                      </a:cubicBezTo>
                      <a:cubicBezTo>
                        <a:pt x="412" y="43"/>
                        <a:pt x="398" y="90"/>
                        <a:pt x="398" y="140"/>
                      </a:cubicBezTo>
                      <a:cubicBezTo>
                        <a:pt x="398" y="166"/>
                        <a:pt x="402" y="191"/>
                        <a:pt x="409" y="216"/>
                      </a:cubicBezTo>
                      <a:cubicBezTo>
                        <a:pt x="441" y="150"/>
                        <a:pt x="455" y="75"/>
                        <a:pt x="4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7" name="Freeform 154"/>
                <p:cNvSpPr>
                  <a:spLocks/>
                </p:cNvSpPr>
                <p:nvPr/>
              </p:nvSpPr>
              <p:spPr bwMode="auto">
                <a:xfrm>
                  <a:off x="5554663" y="1958975"/>
                  <a:ext cx="69850" cy="1588"/>
                </a:xfrm>
                <a:custGeom>
                  <a:avLst/>
                  <a:gdLst>
                    <a:gd name="T0" fmla="*/ 2147483646 w 230"/>
                    <a:gd name="T1" fmla="*/ 2147483646 h 1"/>
                    <a:gd name="T2" fmla="*/ 2147483646 w 230"/>
                    <a:gd name="T3" fmla="*/ 0 h 1"/>
                    <a:gd name="T4" fmla="*/ 0 w 230"/>
                    <a:gd name="T5" fmla="*/ 0 h 1"/>
                    <a:gd name="T6" fmla="*/ 0 w 230"/>
                    <a:gd name="T7" fmla="*/ 2147483646 h 1"/>
                    <a:gd name="T8" fmla="*/ 2147483646 w 230"/>
                    <a:gd name="T9" fmla="*/ 2147483646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0" h="1">
                      <a:moveTo>
                        <a:pt x="230" y="1"/>
                      </a:moveTo>
                      <a:cubicBezTo>
                        <a:pt x="230" y="0"/>
                        <a:pt x="230" y="0"/>
                        <a:pt x="2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230" y="1"/>
                      </a:ln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48" name="Rectangle 155"/>
                <p:cNvSpPr>
                  <a:spLocks noChangeArrowheads="1"/>
                </p:cNvSpPr>
                <p:nvPr/>
              </p:nvSpPr>
              <p:spPr bwMode="auto">
                <a:xfrm>
                  <a:off x="5262563" y="1958975"/>
                  <a:ext cx="1588" cy="1588"/>
                </a:xfrm>
                <a:prstGeom prst="rect">
                  <a:avLst/>
                </a:prstGeom>
                <a:solidFill>
                  <a:srgbClr val="FCFD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64549" name="Freeform 156"/>
                <p:cNvSpPr>
                  <a:spLocks/>
                </p:cNvSpPr>
                <p:nvPr/>
              </p:nvSpPr>
              <p:spPr bwMode="auto">
                <a:xfrm>
                  <a:off x="5280025" y="1993900"/>
                  <a:ext cx="12700" cy="30163"/>
                </a:xfrm>
                <a:custGeom>
                  <a:avLst/>
                  <a:gdLst>
                    <a:gd name="T0" fmla="*/ 0 w 8"/>
                    <a:gd name="T1" fmla="*/ 0 h 19"/>
                    <a:gd name="T2" fmla="*/ 0 w 8"/>
                    <a:gd name="T3" fmla="*/ 0 h 19"/>
                    <a:gd name="T4" fmla="*/ 2147483646 w 8"/>
                    <a:gd name="T5" fmla="*/ 2147483646 h 19"/>
                    <a:gd name="T6" fmla="*/ 2147483646 w 8"/>
                    <a:gd name="T7" fmla="*/ 2147483646 h 19"/>
                    <a:gd name="T8" fmla="*/ 0 w 8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8" y="1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0" name="Freeform 157"/>
                <p:cNvSpPr>
                  <a:spLocks/>
                </p:cNvSpPr>
                <p:nvPr/>
              </p:nvSpPr>
              <p:spPr bwMode="auto">
                <a:xfrm>
                  <a:off x="5381625" y="1958975"/>
                  <a:ext cx="15875" cy="1588"/>
                </a:xfrm>
                <a:custGeom>
                  <a:avLst/>
                  <a:gdLst>
                    <a:gd name="T0" fmla="*/ 2147483646 w 57"/>
                    <a:gd name="T1" fmla="*/ 2147483646 h 1"/>
                    <a:gd name="T2" fmla="*/ 2147483646 w 57"/>
                    <a:gd name="T3" fmla="*/ 0 h 1"/>
                    <a:gd name="T4" fmla="*/ 0 w 57"/>
                    <a:gd name="T5" fmla="*/ 0 h 1"/>
                    <a:gd name="T6" fmla="*/ 2147483646 w 57"/>
                    <a:gd name="T7" fmla="*/ 2147483646 h 1"/>
                    <a:gd name="T8" fmla="*/ 2147483646 w 57"/>
                    <a:gd name="T9" fmla="*/ 2147483646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7" h="1">
                      <a:moveTo>
                        <a:pt x="57" y="1"/>
                      </a:move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lnTo>
                        <a:pt x="57" y="1"/>
                      </a:ln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1" name="Freeform 158"/>
                <p:cNvSpPr>
                  <a:spLocks/>
                </p:cNvSpPr>
                <p:nvPr/>
              </p:nvSpPr>
              <p:spPr bwMode="auto">
                <a:xfrm>
                  <a:off x="5262563" y="1958975"/>
                  <a:ext cx="119063" cy="65088"/>
                </a:xfrm>
                <a:custGeom>
                  <a:avLst/>
                  <a:gdLst>
                    <a:gd name="T0" fmla="*/ 2147483646 w 392"/>
                    <a:gd name="T1" fmla="*/ 2147483646 h 218"/>
                    <a:gd name="T2" fmla="*/ 2147483646 w 392"/>
                    <a:gd name="T3" fmla="*/ 2147483646 h 218"/>
                    <a:gd name="T4" fmla="*/ 2147483646 w 392"/>
                    <a:gd name="T5" fmla="*/ 2147483646 h 218"/>
                    <a:gd name="T6" fmla="*/ 2147483646 w 392"/>
                    <a:gd name="T7" fmla="*/ 2147483646 h 218"/>
                    <a:gd name="T8" fmla="*/ 2147483646 w 392"/>
                    <a:gd name="T9" fmla="*/ 2147483646 h 218"/>
                    <a:gd name="T10" fmla="*/ 2147483646 w 392"/>
                    <a:gd name="T11" fmla="*/ 2147483646 h 218"/>
                    <a:gd name="T12" fmla="*/ 2147483646 w 392"/>
                    <a:gd name="T13" fmla="*/ 0 h 218"/>
                    <a:gd name="T14" fmla="*/ 0 w 392"/>
                    <a:gd name="T15" fmla="*/ 0 h 218"/>
                    <a:gd name="T16" fmla="*/ 0 w 392"/>
                    <a:gd name="T17" fmla="*/ 2147483646 h 218"/>
                    <a:gd name="T18" fmla="*/ 2147483646 w 392"/>
                    <a:gd name="T19" fmla="*/ 2147483646 h 2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92" h="218">
                      <a:moveTo>
                        <a:pt x="6" y="1"/>
                      </a:moveTo>
                      <a:cubicBezTo>
                        <a:pt x="33" y="34"/>
                        <a:pt x="49" y="74"/>
                        <a:pt x="54" y="117"/>
                      </a:cubicBezTo>
                      <a:cubicBezTo>
                        <a:pt x="100" y="218"/>
                        <a:pt x="100" y="218"/>
                        <a:pt x="100" y="218"/>
                      </a:cubicBezTo>
                      <a:cubicBezTo>
                        <a:pt x="107" y="193"/>
                        <a:pt x="111" y="167"/>
                        <a:pt x="111" y="140"/>
                      </a:cubicBezTo>
                      <a:cubicBezTo>
                        <a:pt x="111" y="90"/>
                        <a:pt x="97" y="43"/>
                        <a:pt x="73" y="1"/>
                      </a:cubicBezTo>
                      <a:cubicBezTo>
                        <a:pt x="392" y="1"/>
                        <a:pt x="392" y="1"/>
                        <a:pt x="392" y="1"/>
                      </a:cubicBezTo>
                      <a:cubicBezTo>
                        <a:pt x="392" y="0"/>
                        <a:pt x="391" y="0"/>
                        <a:pt x="39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2" name="Freeform 159"/>
                <p:cNvSpPr>
                  <a:spLocks/>
                </p:cNvSpPr>
                <p:nvPr/>
              </p:nvSpPr>
              <p:spPr bwMode="auto">
                <a:xfrm>
                  <a:off x="5775325" y="1958975"/>
                  <a:ext cx="123825" cy="127000"/>
                </a:xfrm>
                <a:custGeom>
                  <a:avLst/>
                  <a:gdLst>
                    <a:gd name="T0" fmla="*/ 0 w 412"/>
                    <a:gd name="T1" fmla="*/ 2147483646 h 424"/>
                    <a:gd name="T2" fmla="*/ 2147483646 w 412"/>
                    <a:gd name="T3" fmla="*/ 2147483646 h 424"/>
                    <a:gd name="T4" fmla="*/ 2147483646 w 412"/>
                    <a:gd name="T5" fmla="*/ 2147483646 h 424"/>
                    <a:gd name="T6" fmla="*/ 2147483646 w 412"/>
                    <a:gd name="T7" fmla="*/ 2147483646 h 424"/>
                    <a:gd name="T8" fmla="*/ 2147483646 w 412"/>
                    <a:gd name="T9" fmla="*/ 2147483646 h 424"/>
                    <a:gd name="T10" fmla="*/ 2147483646 w 412"/>
                    <a:gd name="T11" fmla="*/ 2147483646 h 424"/>
                    <a:gd name="T12" fmla="*/ 2147483646 w 412"/>
                    <a:gd name="T13" fmla="*/ 0 h 424"/>
                    <a:gd name="T14" fmla="*/ 2147483646 w 412"/>
                    <a:gd name="T15" fmla="*/ 0 h 424"/>
                    <a:gd name="T16" fmla="*/ 2147483646 w 412"/>
                    <a:gd name="T17" fmla="*/ 2147483646 h 424"/>
                    <a:gd name="T18" fmla="*/ 2147483646 w 412"/>
                    <a:gd name="T19" fmla="*/ 2147483646 h 424"/>
                    <a:gd name="T20" fmla="*/ 2147483646 w 412"/>
                    <a:gd name="T21" fmla="*/ 2147483646 h 424"/>
                    <a:gd name="T22" fmla="*/ 2147483646 w 412"/>
                    <a:gd name="T23" fmla="*/ 0 h 424"/>
                    <a:gd name="T24" fmla="*/ 2147483646 w 412"/>
                    <a:gd name="T25" fmla="*/ 0 h 424"/>
                    <a:gd name="T26" fmla="*/ 0 w 412"/>
                    <a:gd name="T27" fmla="*/ 2147483646 h 42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412" h="424">
                      <a:moveTo>
                        <a:pt x="0" y="216"/>
                      </a:moveTo>
                      <a:cubicBezTo>
                        <a:pt x="12" y="263"/>
                        <a:pt x="37" y="306"/>
                        <a:pt x="72" y="341"/>
                      </a:cubicBezTo>
                      <a:cubicBezTo>
                        <a:pt x="128" y="396"/>
                        <a:pt x="201" y="424"/>
                        <a:pt x="274" y="424"/>
                      </a:cubicBezTo>
                      <a:cubicBezTo>
                        <a:pt x="321" y="424"/>
                        <a:pt x="368" y="411"/>
                        <a:pt x="410" y="387"/>
                      </a:cubicBezTo>
                      <a:cubicBezTo>
                        <a:pt x="410" y="404"/>
                        <a:pt x="410" y="404"/>
                        <a:pt x="410" y="404"/>
                      </a:cubicBezTo>
                      <a:cubicBezTo>
                        <a:pt x="412" y="403"/>
                        <a:pt x="412" y="403"/>
                        <a:pt x="412" y="403"/>
                      </a:cubicBezTo>
                      <a:cubicBezTo>
                        <a:pt x="412" y="0"/>
                        <a:pt x="412" y="0"/>
                        <a:pt x="412" y="0"/>
                      </a:cubicBezTo>
                      <a:cubicBezTo>
                        <a:pt x="410" y="0"/>
                        <a:pt x="410" y="0"/>
                        <a:pt x="410" y="0"/>
                      </a:cubicBezTo>
                      <a:cubicBezTo>
                        <a:pt x="410" y="321"/>
                        <a:pt x="410" y="321"/>
                        <a:pt x="410" y="321"/>
                      </a:cubicBezTo>
                      <a:cubicBezTo>
                        <a:pt x="321" y="389"/>
                        <a:pt x="193" y="382"/>
                        <a:pt x="112" y="301"/>
                      </a:cubicBezTo>
                      <a:cubicBezTo>
                        <a:pt x="69" y="258"/>
                        <a:pt x="45" y="201"/>
                        <a:pt x="45" y="140"/>
                      </a:cubicBezTo>
                      <a:cubicBezTo>
                        <a:pt x="45" y="88"/>
                        <a:pt x="63" y="40"/>
                        <a:pt x="94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46" y="75"/>
                        <a:pt x="32" y="150"/>
                        <a:pt x="0" y="216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3" name="Freeform 160"/>
                <p:cNvSpPr>
                  <a:spLocks/>
                </p:cNvSpPr>
                <p:nvPr/>
              </p:nvSpPr>
              <p:spPr bwMode="auto">
                <a:xfrm>
                  <a:off x="5397500" y="1958975"/>
                  <a:ext cx="157163" cy="1588"/>
                </a:xfrm>
                <a:custGeom>
                  <a:avLst/>
                  <a:gdLst>
                    <a:gd name="T0" fmla="*/ 2147483646 w 519"/>
                    <a:gd name="T1" fmla="*/ 2147483646 h 1"/>
                    <a:gd name="T2" fmla="*/ 2147483646 w 519"/>
                    <a:gd name="T3" fmla="*/ 0 h 1"/>
                    <a:gd name="T4" fmla="*/ 0 w 519"/>
                    <a:gd name="T5" fmla="*/ 0 h 1"/>
                    <a:gd name="T6" fmla="*/ 0 w 519"/>
                    <a:gd name="T7" fmla="*/ 2147483646 h 1"/>
                    <a:gd name="T8" fmla="*/ 2147483646 w 519"/>
                    <a:gd name="T9" fmla="*/ 2147483646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19" h="1">
                      <a:moveTo>
                        <a:pt x="519" y="1"/>
                      </a:moveTo>
                      <a:cubicBezTo>
                        <a:pt x="519" y="0"/>
                        <a:pt x="519" y="0"/>
                        <a:pt x="51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519" y="1"/>
                      </a:ln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4" name="Freeform 161"/>
                <p:cNvSpPr>
                  <a:spLocks noEditPoints="1"/>
                </p:cNvSpPr>
                <p:nvPr/>
              </p:nvSpPr>
              <p:spPr bwMode="auto">
                <a:xfrm>
                  <a:off x="5418138" y="2036763"/>
                  <a:ext cx="233363" cy="233363"/>
                </a:xfrm>
                <a:custGeom>
                  <a:avLst/>
                  <a:gdLst>
                    <a:gd name="T0" fmla="*/ 2147483646 w 776"/>
                    <a:gd name="T1" fmla="*/ 2147483646 h 776"/>
                    <a:gd name="T2" fmla="*/ 2147483646 w 776"/>
                    <a:gd name="T3" fmla="*/ 2147483646 h 776"/>
                    <a:gd name="T4" fmla="*/ 2147483646 w 776"/>
                    <a:gd name="T5" fmla="*/ 0 h 776"/>
                    <a:gd name="T6" fmla="*/ 0 w 776"/>
                    <a:gd name="T7" fmla="*/ 2147483646 h 776"/>
                    <a:gd name="T8" fmla="*/ 2147483646 w 776"/>
                    <a:gd name="T9" fmla="*/ 2147483646 h 776"/>
                    <a:gd name="T10" fmla="*/ 2147483646 w 776"/>
                    <a:gd name="T11" fmla="*/ 2147483646 h 776"/>
                    <a:gd name="T12" fmla="*/ 2147483646 w 776"/>
                    <a:gd name="T13" fmla="*/ 2147483646 h 776"/>
                    <a:gd name="T14" fmla="*/ 2147483646 w 776"/>
                    <a:gd name="T15" fmla="*/ 2147483646 h 776"/>
                    <a:gd name="T16" fmla="*/ 2147483646 w 776"/>
                    <a:gd name="T17" fmla="*/ 2147483646 h 776"/>
                    <a:gd name="T18" fmla="*/ 2147483646 w 776"/>
                    <a:gd name="T19" fmla="*/ 2147483646 h 776"/>
                    <a:gd name="T20" fmla="*/ 2147483646 w 776"/>
                    <a:gd name="T21" fmla="*/ 2147483646 h 776"/>
                    <a:gd name="T22" fmla="*/ 2147483646 w 776"/>
                    <a:gd name="T23" fmla="*/ 2147483646 h 776"/>
                    <a:gd name="T24" fmla="*/ 2147483646 w 776"/>
                    <a:gd name="T25" fmla="*/ 2147483646 h 776"/>
                    <a:gd name="T26" fmla="*/ 2147483646 w 776"/>
                    <a:gd name="T27" fmla="*/ 2147483646 h 776"/>
                    <a:gd name="T28" fmla="*/ 2147483646 w 776"/>
                    <a:gd name="T29" fmla="*/ 2147483646 h 776"/>
                    <a:gd name="T30" fmla="*/ 2147483646 w 776"/>
                    <a:gd name="T31" fmla="*/ 2147483646 h 776"/>
                    <a:gd name="T32" fmla="*/ 2147483646 w 776"/>
                    <a:gd name="T33" fmla="*/ 2147483646 h 776"/>
                    <a:gd name="T34" fmla="*/ 2147483646 w 776"/>
                    <a:gd name="T35" fmla="*/ 2147483646 h 776"/>
                    <a:gd name="T36" fmla="*/ 2147483646 w 776"/>
                    <a:gd name="T37" fmla="*/ 2147483646 h 776"/>
                    <a:gd name="T38" fmla="*/ 2147483646 w 776"/>
                    <a:gd name="T39" fmla="*/ 2147483646 h 776"/>
                    <a:gd name="T40" fmla="*/ 2147483646 w 776"/>
                    <a:gd name="T41" fmla="*/ 2147483646 h 776"/>
                    <a:gd name="T42" fmla="*/ 2147483646 w 776"/>
                    <a:gd name="T43" fmla="*/ 2147483646 h 776"/>
                    <a:gd name="T44" fmla="*/ 2147483646 w 776"/>
                    <a:gd name="T45" fmla="*/ 2147483646 h 776"/>
                    <a:gd name="T46" fmla="*/ 2147483646 w 776"/>
                    <a:gd name="T47" fmla="*/ 2147483646 h 776"/>
                    <a:gd name="T48" fmla="*/ 2147483646 w 776"/>
                    <a:gd name="T49" fmla="*/ 2147483646 h 776"/>
                    <a:gd name="T50" fmla="*/ 2147483646 w 776"/>
                    <a:gd name="T51" fmla="*/ 2147483646 h 776"/>
                    <a:gd name="T52" fmla="*/ 2147483646 w 776"/>
                    <a:gd name="T53" fmla="*/ 2147483646 h 776"/>
                    <a:gd name="T54" fmla="*/ 2147483646 w 776"/>
                    <a:gd name="T55" fmla="*/ 2147483646 h 776"/>
                    <a:gd name="T56" fmla="*/ 2147483646 w 776"/>
                    <a:gd name="T57" fmla="*/ 2147483646 h 776"/>
                    <a:gd name="T58" fmla="*/ 2147483646 w 776"/>
                    <a:gd name="T59" fmla="*/ 2147483646 h 776"/>
                    <a:gd name="T60" fmla="*/ 2147483646 w 776"/>
                    <a:gd name="T61" fmla="*/ 2147483646 h 776"/>
                    <a:gd name="T62" fmla="*/ 2147483646 w 776"/>
                    <a:gd name="T63" fmla="*/ 2147483646 h 776"/>
                    <a:gd name="T64" fmla="*/ 2147483646 w 776"/>
                    <a:gd name="T65" fmla="*/ 2147483646 h 776"/>
                    <a:gd name="T66" fmla="*/ 2147483646 w 776"/>
                    <a:gd name="T67" fmla="*/ 2147483646 h 776"/>
                    <a:gd name="T68" fmla="*/ 2147483646 w 776"/>
                    <a:gd name="T69" fmla="*/ 2147483646 h 776"/>
                    <a:gd name="T70" fmla="*/ 2147483646 w 776"/>
                    <a:gd name="T71" fmla="*/ 2147483646 h 776"/>
                    <a:gd name="T72" fmla="*/ 2147483646 w 776"/>
                    <a:gd name="T73" fmla="*/ 2147483646 h 776"/>
                    <a:gd name="T74" fmla="*/ 2147483646 w 776"/>
                    <a:gd name="T75" fmla="*/ 2147483646 h 77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776" h="776">
                      <a:moveTo>
                        <a:pt x="688" y="141"/>
                      </a:moveTo>
                      <a:cubicBezTo>
                        <a:pt x="648" y="94"/>
                        <a:pt x="598" y="56"/>
                        <a:pt x="540" y="31"/>
                      </a:cubicBezTo>
                      <a:cubicBezTo>
                        <a:pt x="494" y="11"/>
                        <a:pt x="442" y="0"/>
                        <a:pt x="388" y="0"/>
                      </a:cubicBezTo>
                      <a:cubicBezTo>
                        <a:pt x="174" y="0"/>
                        <a:pt x="0" y="174"/>
                        <a:pt x="0" y="388"/>
                      </a:cubicBezTo>
                      <a:cubicBezTo>
                        <a:pt x="0" y="401"/>
                        <a:pt x="1" y="415"/>
                        <a:pt x="2" y="428"/>
                      </a:cubicBezTo>
                      <a:cubicBezTo>
                        <a:pt x="4" y="447"/>
                        <a:pt x="8" y="465"/>
                        <a:pt x="12" y="483"/>
                      </a:cubicBezTo>
                      <a:cubicBezTo>
                        <a:pt x="45" y="613"/>
                        <a:pt x="144" y="717"/>
                        <a:pt x="271" y="758"/>
                      </a:cubicBezTo>
                      <a:cubicBezTo>
                        <a:pt x="271" y="758"/>
                        <a:pt x="271" y="758"/>
                        <a:pt x="272" y="758"/>
                      </a:cubicBezTo>
                      <a:cubicBezTo>
                        <a:pt x="309" y="770"/>
                        <a:pt x="348" y="776"/>
                        <a:pt x="388" y="776"/>
                      </a:cubicBezTo>
                      <a:cubicBezTo>
                        <a:pt x="548" y="776"/>
                        <a:pt x="686" y="679"/>
                        <a:pt x="745" y="540"/>
                      </a:cubicBezTo>
                      <a:cubicBezTo>
                        <a:pt x="745" y="540"/>
                        <a:pt x="745" y="539"/>
                        <a:pt x="746" y="539"/>
                      </a:cubicBezTo>
                      <a:cubicBezTo>
                        <a:pt x="765" y="492"/>
                        <a:pt x="776" y="441"/>
                        <a:pt x="776" y="388"/>
                      </a:cubicBezTo>
                      <a:cubicBezTo>
                        <a:pt x="776" y="294"/>
                        <a:pt x="743" y="209"/>
                        <a:pt x="688" y="141"/>
                      </a:cubicBezTo>
                      <a:close/>
                      <a:moveTo>
                        <a:pt x="271" y="580"/>
                      </a:moveTo>
                      <a:cubicBezTo>
                        <a:pt x="267" y="577"/>
                        <a:pt x="262" y="575"/>
                        <a:pt x="259" y="572"/>
                      </a:cubicBezTo>
                      <a:cubicBezTo>
                        <a:pt x="261" y="565"/>
                        <a:pt x="261" y="565"/>
                        <a:pt x="261" y="565"/>
                      </a:cubicBezTo>
                      <a:cubicBezTo>
                        <a:pt x="276" y="526"/>
                        <a:pt x="276" y="526"/>
                        <a:pt x="276" y="526"/>
                      </a:cubicBezTo>
                      <a:cubicBezTo>
                        <a:pt x="287" y="533"/>
                        <a:pt x="300" y="540"/>
                        <a:pt x="316" y="545"/>
                      </a:cubicBezTo>
                      <a:cubicBezTo>
                        <a:pt x="334" y="552"/>
                        <a:pt x="354" y="556"/>
                        <a:pt x="375" y="556"/>
                      </a:cubicBezTo>
                      <a:cubicBezTo>
                        <a:pt x="424" y="556"/>
                        <a:pt x="453" y="527"/>
                        <a:pt x="453" y="488"/>
                      </a:cubicBezTo>
                      <a:cubicBezTo>
                        <a:pt x="453" y="450"/>
                        <a:pt x="430" y="426"/>
                        <a:pt x="379" y="405"/>
                      </a:cubicBezTo>
                      <a:cubicBezTo>
                        <a:pt x="308" y="377"/>
                        <a:pt x="265" y="345"/>
                        <a:pt x="265" y="285"/>
                      </a:cubicBezTo>
                      <a:cubicBezTo>
                        <a:pt x="265" y="227"/>
                        <a:pt x="305" y="184"/>
                        <a:pt x="368" y="173"/>
                      </a:cubicBezTo>
                      <a:cubicBezTo>
                        <a:pt x="368" y="104"/>
                        <a:pt x="368" y="104"/>
                        <a:pt x="368" y="104"/>
                      </a:cubicBezTo>
                      <a:cubicBezTo>
                        <a:pt x="412" y="104"/>
                        <a:pt x="412" y="104"/>
                        <a:pt x="412" y="104"/>
                      </a:cubicBezTo>
                      <a:cubicBezTo>
                        <a:pt x="412" y="171"/>
                        <a:pt x="412" y="171"/>
                        <a:pt x="412" y="171"/>
                      </a:cubicBezTo>
                      <a:cubicBezTo>
                        <a:pt x="453" y="172"/>
                        <a:pt x="481" y="184"/>
                        <a:pt x="502" y="195"/>
                      </a:cubicBezTo>
                      <a:cubicBezTo>
                        <a:pt x="485" y="241"/>
                        <a:pt x="485" y="241"/>
                        <a:pt x="485" y="241"/>
                      </a:cubicBezTo>
                      <a:cubicBezTo>
                        <a:pt x="470" y="233"/>
                        <a:pt x="442" y="217"/>
                        <a:pt x="397" y="217"/>
                      </a:cubicBezTo>
                      <a:cubicBezTo>
                        <a:pt x="344" y="217"/>
                        <a:pt x="328" y="249"/>
                        <a:pt x="328" y="277"/>
                      </a:cubicBezTo>
                      <a:cubicBezTo>
                        <a:pt x="329" y="312"/>
                        <a:pt x="350" y="330"/>
                        <a:pt x="410" y="356"/>
                      </a:cubicBezTo>
                      <a:cubicBezTo>
                        <a:pt x="481" y="385"/>
                        <a:pt x="517" y="420"/>
                        <a:pt x="517" y="482"/>
                      </a:cubicBezTo>
                      <a:cubicBezTo>
                        <a:pt x="517" y="538"/>
                        <a:pt x="479" y="589"/>
                        <a:pt x="408" y="600"/>
                      </a:cubicBezTo>
                      <a:cubicBezTo>
                        <a:pt x="408" y="672"/>
                        <a:pt x="408" y="672"/>
                        <a:pt x="408" y="672"/>
                      </a:cubicBezTo>
                      <a:cubicBezTo>
                        <a:pt x="364" y="672"/>
                        <a:pt x="364" y="672"/>
                        <a:pt x="364" y="672"/>
                      </a:cubicBezTo>
                      <a:cubicBezTo>
                        <a:pt x="364" y="603"/>
                        <a:pt x="364" y="603"/>
                        <a:pt x="364" y="603"/>
                      </a:cubicBezTo>
                      <a:cubicBezTo>
                        <a:pt x="357" y="603"/>
                        <a:pt x="350" y="602"/>
                        <a:pt x="344" y="601"/>
                      </a:cubicBezTo>
                      <a:cubicBezTo>
                        <a:pt x="317" y="598"/>
                        <a:pt x="291" y="590"/>
                        <a:pt x="271" y="580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5" name="Freeform 162"/>
                <p:cNvSpPr>
                  <a:spLocks/>
                </p:cNvSpPr>
                <p:nvPr/>
              </p:nvSpPr>
              <p:spPr bwMode="auto">
                <a:xfrm>
                  <a:off x="5624513" y="1958975"/>
                  <a:ext cx="26988" cy="1588"/>
                </a:xfrm>
                <a:custGeom>
                  <a:avLst/>
                  <a:gdLst>
                    <a:gd name="T0" fmla="*/ 2147483646 w 94"/>
                    <a:gd name="T1" fmla="*/ 0 h 1"/>
                    <a:gd name="T2" fmla="*/ 0 w 94"/>
                    <a:gd name="T3" fmla="*/ 0 h 1"/>
                    <a:gd name="T4" fmla="*/ 0 w 94"/>
                    <a:gd name="T5" fmla="*/ 2147483646 h 1"/>
                    <a:gd name="T6" fmla="*/ 2147483646 w 94"/>
                    <a:gd name="T7" fmla="*/ 2147483646 h 1"/>
                    <a:gd name="T8" fmla="*/ 2147483646 w 94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4" h="1">
                      <a:moveTo>
                        <a:pt x="94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94" y="1"/>
                        <a:pt x="94" y="1"/>
                        <a:pt x="94" y="1"/>
                      </a:cubicBezTo>
                      <a:cubicBezTo>
                        <a:pt x="94" y="0"/>
                        <a:pt x="94" y="0"/>
                        <a:pt x="94" y="0"/>
                      </a:cubicBezTo>
                      <a:close/>
                    </a:path>
                  </a:pathLst>
                </a:custGeom>
                <a:solidFill>
                  <a:srgbClr val="FCFD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6" name="Freeform 163"/>
                <p:cNvSpPr>
                  <a:spLocks/>
                </p:cNvSpPr>
                <p:nvPr/>
              </p:nvSpPr>
              <p:spPr bwMode="auto">
                <a:xfrm>
                  <a:off x="5170488" y="2346325"/>
                  <a:ext cx="95250" cy="1588"/>
                </a:xfrm>
                <a:custGeom>
                  <a:avLst/>
                  <a:gdLst>
                    <a:gd name="T0" fmla="*/ 0 w 320"/>
                    <a:gd name="T1" fmla="*/ 2147483646 h 2"/>
                    <a:gd name="T2" fmla="*/ 2147483646 w 320"/>
                    <a:gd name="T3" fmla="*/ 2147483646 h 2"/>
                    <a:gd name="T4" fmla="*/ 2147483646 w 320"/>
                    <a:gd name="T5" fmla="*/ 0 h 2"/>
                    <a:gd name="T6" fmla="*/ 0 w 320"/>
                    <a:gd name="T7" fmla="*/ 0 h 2"/>
                    <a:gd name="T8" fmla="*/ 0 w 320"/>
                    <a:gd name="T9" fmla="*/ 2147483646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0" h="2">
                      <a:moveTo>
                        <a:pt x="0" y="2"/>
                      </a:moveTo>
                      <a:cubicBezTo>
                        <a:pt x="319" y="2"/>
                        <a:pt x="319" y="2"/>
                        <a:pt x="319" y="2"/>
                      </a:cubicBezTo>
                      <a:cubicBezTo>
                        <a:pt x="319" y="1"/>
                        <a:pt x="320" y="1"/>
                        <a:pt x="32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7" name="Freeform 164"/>
                <p:cNvSpPr>
                  <a:spLocks/>
                </p:cNvSpPr>
                <p:nvPr/>
              </p:nvSpPr>
              <p:spPr bwMode="auto">
                <a:xfrm>
                  <a:off x="5170488" y="2232025"/>
                  <a:ext cx="109538" cy="114300"/>
                </a:xfrm>
                <a:custGeom>
                  <a:avLst/>
                  <a:gdLst>
                    <a:gd name="T0" fmla="*/ 2147483646 w 363"/>
                    <a:gd name="T1" fmla="*/ 2147483646 h 381"/>
                    <a:gd name="T2" fmla="*/ 0 w 363"/>
                    <a:gd name="T3" fmla="*/ 2147483646 h 381"/>
                    <a:gd name="T4" fmla="*/ 0 w 363"/>
                    <a:gd name="T5" fmla="*/ 2147483646 h 381"/>
                    <a:gd name="T6" fmla="*/ 2147483646 w 363"/>
                    <a:gd name="T7" fmla="*/ 2147483646 h 381"/>
                    <a:gd name="T8" fmla="*/ 2147483646 w 363"/>
                    <a:gd name="T9" fmla="*/ 2147483646 h 381"/>
                    <a:gd name="T10" fmla="*/ 2147483646 w 363"/>
                    <a:gd name="T11" fmla="*/ 2147483646 h 3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3" h="381">
                      <a:moveTo>
                        <a:pt x="296" y="88"/>
                      </a:moveTo>
                      <a:cubicBezTo>
                        <a:pt x="215" y="7"/>
                        <a:pt x="89" y="0"/>
                        <a:pt x="0" y="66"/>
                      </a:cubicBezTo>
                      <a:cubicBezTo>
                        <a:pt x="0" y="381"/>
                        <a:pt x="0" y="381"/>
                        <a:pt x="0" y="381"/>
                      </a:cubicBezTo>
                      <a:cubicBezTo>
                        <a:pt x="320" y="381"/>
                        <a:pt x="320" y="381"/>
                        <a:pt x="320" y="381"/>
                      </a:cubicBezTo>
                      <a:cubicBezTo>
                        <a:pt x="347" y="343"/>
                        <a:pt x="363" y="297"/>
                        <a:pt x="363" y="249"/>
                      </a:cubicBezTo>
                      <a:cubicBezTo>
                        <a:pt x="363" y="188"/>
                        <a:pt x="339" y="131"/>
                        <a:pt x="296" y="88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8" name="Freeform 165"/>
                <p:cNvSpPr>
                  <a:spLocks/>
                </p:cNvSpPr>
                <p:nvPr/>
              </p:nvSpPr>
              <p:spPr bwMode="auto">
                <a:xfrm>
                  <a:off x="5170488" y="1958975"/>
                  <a:ext cx="109538" cy="115888"/>
                </a:xfrm>
                <a:custGeom>
                  <a:avLst/>
                  <a:gdLst>
                    <a:gd name="T0" fmla="*/ 2147483646 w 365"/>
                    <a:gd name="T1" fmla="*/ 2147483646 h 388"/>
                    <a:gd name="T2" fmla="*/ 2147483646 w 365"/>
                    <a:gd name="T3" fmla="*/ 2147483646 h 388"/>
                    <a:gd name="T4" fmla="*/ 2147483646 w 365"/>
                    <a:gd name="T5" fmla="*/ 2147483646 h 388"/>
                    <a:gd name="T6" fmla="*/ 2147483646 w 365"/>
                    <a:gd name="T7" fmla="*/ 0 h 388"/>
                    <a:gd name="T8" fmla="*/ 0 w 365"/>
                    <a:gd name="T9" fmla="*/ 0 h 388"/>
                    <a:gd name="T10" fmla="*/ 0 w 365"/>
                    <a:gd name="T11" fmla="*/ 2147483646 h 388"/>
                    <a:gd name="T12" fmla="*/ 0 w 365"/>
                    <a:gd name="T13" fmla="*/ 2147483646 h 388"/>
                    <a:gd name="T14" fmla="*/ 2147483646 w 365"/>
                    <a:gd name="T15" fmla="*/ 2147483646 h 3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65" h="388">
                      <a:moveTo>
                        <a:pt x="298" y="300"/>
                      </a:moveTo>
                      <a:cubicBezTo>
                        <a:pt x="341" y="257"/>
                        <a:pt x="365" y="200"/>
                        <a:pt x="365" y="139"/>
                      </a:cubicBezTo>
                      <a:cubicBezTo>
                        <a:pt x="365" y="131"/>
                        <a:pt x="364" y="124"/>
                        <a:pt x="364" y="116"/>
                      </a:cubicBezTo>
                      <a:cubicBezTo>
                        <a:pt x="310" y="0"/>
                        <a:pt x="310" y="0"/>
                        <a:pt x="31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20"/>
                        <a:pt x="0" y="320"/>
                        <a:pt x="0" y="320"/>
                      </a:cubicBezTo>
                      <a:cubicBezTo>
                        <a:pt x="0" y="320"/>
                        <a:pt x="0" y="320"/>
                        <a:pt x="0" y="320"/>
                      </a:cubicBezTo>
                      <a:cubicBezTo>
                        <a:pt x="89" y="388"/>
                        <a:pt x="217" y="381"/>
                        <a:pt x="298" y="300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59" name="Freeform 166"/>
                <p:cNvSpPr>
                  <a:spLocks/>
                </p:cNvSpPr>
                <p:nvPr/>
              </p:nvSpPr>
              <p:spPr bwMode="auto">
                <a:xfrm>
                  <a:off x="5262563" y="1958975"/>
                  <a:ext cx="17463" cy="34925"/>
                </a:xfrm>
                <a:custGeom>
                  <a:avLst/>
                  <a:gdLst>
                    <a:gd name="T0" fmla="*/ 0 w 11"/>
                    <a:gd name="T1" fmla="*/ 0 h 22"/>
                    <a:gd name="T2" fmla="*/ 0 w 11"/>
                    <a:gd name="T3" fmla="*/ 0 h 22"/>
                    <a:gd name="T4" fmla="*/ 2147483646 w 11"/>
                    <a:gd name="T5" fmla="*/ 2147483646 h 22"/>
                    <a:gd name="T6" fmla="*/ 2147483646 w 11"/>
                    <a:gd name="T7" fmla="*/ 2147483646 h 22"/>
                    <a:gd name="T8" fmla="*/ 0 w 11"/>
                    <a:gd name="T9" fmla="*/ 0 h 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0" name="Freeform 167"/>
                <p:cNvSpPr>
                  <a:spLocks/>
                </p:cNvSpPr>
                <p:nvPr/>
              </p:nvSpPr>
              <p:spPr bwMode="auto">
                <a:xfrm>
                  <a:off x="5262563" y="1958975"/>
                  <a:ext cx="17463" cy="34925"/>
                </a:xfrm>
                <a:custGeom>
                  <a:avLst/>
                  <a:gdLst>
                    <a:gd name="T0" fmla="*/ 2147483646 w 54"/>
                    <a:gd name="T1" fmla="*/ 0 h 116"/>
                    <a:gd name="T2" fmla="*/ 0 w 54"/>
                    <a:gd name="T3" fmla="*/ 0 h 116"/>
                    <a:gd name="T4" fmla="*/ 2147483646 w 54"/>
                    <a:gd name="T5" fmla="*/ 2147483646 h 116"/>
                    <a:gd name="T6" fmla="*/ 2147483646 w 54"/>
                    <a:gd name="T7" fmla="*/ 0 h 1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4" h="116">
                      <a:moveTo>
                        <a:pt x="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4" y="116"/>
                        <a:pt x="54" y="116"/>
                        <a:pt x="54" y="116"/>
                      </a:cubicBezTo>
                      <a:cubicBezTo>
                        <a:pt x="49" y="73"/>
                        <a:pt x="33" y="33"/>
                        <a:pt x="6" y="0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1" name="Freeform 168"/>
                <p:cNvSpPr>
                  <a:spLocks/>
                </p:cNvSpPr>
                <p:nvPr/>
              </p:nvSpPr>
              <p:spPr bwMode="auto">
                <a:xfrm>
                  <a:off x="5788025" y="1958975"/>
                  <a:ext cx="111125" cy="115888"/>
                </a:xfrm>
                <a:custGeom>
                  <a:avLst/>
                  <a:gdLst>
                    <a:gd name="T0" fmla="*/ 2147483646 w 365"/>
                    <a:gd name="T1" fmla="*/ 2147483646 h 389"/>
                    <a:gd name="T2" fmla="*/ 2147483646 w 365"/>
                    <a:gd name="T3" fmla="*/ 2147483646 h 389"/>
                    <a:gd name="T4" fmla="*/ 2147483646 w 365"/>
                    <a:gd name="T5" fmla="*/ 0 h 389"/>
                    <a:gd name="T6" fmla="*/ 2147483646 w 365"/>
                    <a:gd name="T7" fmla="*/ 0 h 389"/>
                    <a:gd name="T8" fmla="*/ 0 w 365"/>
                    <a:gd name="T9" fmla="*/ 2147483646 h 389"/>
                    <a:gd name="T10" fmla="*/ 2147483646 w 365"/>
                    <a:gd name="T11" fmla="*/ 2147483646 h 3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5" h="389">
                      <a:moveTo>
                        <a:pt x="67" y="301"/>
                      </a:moveTo>
                      <a:cubicBezTo>
                        <a:pt x="148" y="382"/>
                        <a:pt x="276" y="389"/>
                        <a:pt x="365" y="321"/>
                      </a:cubicBezTo>
                      <a:cubicBezTo>
                        <a:pt x="365" y="0"/>
                        <a:pt x="365" y="0"/>
                        <a:pt x="365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18" y="40"/>
                        <a:pt x="0" y="88"/>
                        <a:pt x="0" y="140"/>
                      </a:cubicBezTo>
                      <a:cubicBezTo>
                        <a:pt x="0" y="201"/>
                        <a:pt x="24" y="258"/>
                        <a:pt x="67" y="301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2" name="Freeform 169"/>
                <p:cNvSpPr>
                  <a:spLocks/>
                </p:cNvSpPr>
                <p:nvPr/>
              </p:nvSpPr>
              <p:spPr bwMode="auto">
                <a:xfrm>
                  <a:off x="5800725" y="2346325"/>
                  <a:ext cx="98425" cy="1588"/>
                </a:xfrm>
                <a:custGeom>
                  <a:avLst/>
                  <a:gdLst>
                    <a:gd name="T0" fmla="*/ 2147483646 w 324"/>
                    <a:gd name="T1" fmla="*/ 2147483646 h 2"/>
                    <a:gd name="T2" fmla="*/ 2147483646 w 324"/>
                    <a:gd name="T3" fmla="*/ 2147483646 h 2"/>
                    <a:gd name="T4" fmla="*/ 2147483646 w 324"/>
                    <a:gd name="T5" fmla="*/ 0 h 2"/>
                    <a:gd name="T6" fmla="*/ 0 w 324"/>
                    <a:gd name="T7" fmla="*/ 0 h 2"/>
                    <a:gd name="T8" fmla="*/ 2147483646 w 324"/>
                    <a:gd name="T9" fmla="*/ 2147483646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4" h="2">
                      <a:moveTo>
                        <a:pt x="1" y="2"/>
                      </a:moveTo>
                      <a:cubicBezTo>
                        <a:pt x="324" y="2"/>
                        <a:pt x="324" y="2"/>
                        <a:pt x="324" y="2"/>
                      </a:cubicBezTo>
                      <a:cubicBezTo>
                        <a:pt x="324" y="0"/>
                        <a:pt x="324" y="0"/>
                        <a:pt x="32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3" name="Freeform 170"/>
                <p:cNvSpPr>
                  <a:spLocks/>
                </p:cNvSpPr>
                <p:nvPr/>
              </p:nvSpPr>
              <p:spPr bwMode="auto">
                <a:xfrm>
                  <a:off x="5788025" y="2232025"/>
                  <a:ext cx="111125" cy="114300"/>
                </a:xfrm>
                <a:custGeom>
                  <a:avLst/>
                  <a:gdLst>
                    <a:gd name="T0" fmla="*/ 2147483646 w 367"/>
                    <a:gd name="T1" fmla="*/ 2147483646 h 381"/>
                    <a:gd name="T2" fmla="*/ 0 w 367"/>
                    <a:gd name="T3" fmla="*/ 2147483646 h 381"/>
                    <a:gd name="T4" fmla="*/ 2147483646 w 367"/>
                    <a:gd name="T5" fmla="*/ 2147483646 h 381"/>
                    <a:gd name="T6" fmla="*/ 2147483646 w 367"/>
                    <a:gd name="T7" fmla="*/ 2147483646 h 381"/>
                    <a:gd name="T8" fmla="*/ 2147483646 w 367"/>
                    <a:gd name="T9" fmla="*/ 2147483646 h 381"/>
                    <a:gd name="T10" fmla="*/ 2147483646 w 367"/>
                    <a:gd name="T11" fmla="*/ 2147483646 h 3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67" h="381">
                      <a:moveTo>
                        <a:pt x="67" y="88"/>
                      </a:moveTo>
                      <a:cubicBezTo>
                        <a:pt x="24" y="131"/>
                        <a:pt x="0" y="188"/>
                        <a:pt x="0" y="249"/>
                      </a:cubicBezTo>
                      <a:cubicBezTo>
                        <a:pt x="0" y="297"/>
                        <a:pt x="15" y="343"/>
                        <a:pt x="43" y="381"/>
                      </a:cubicBezTo>
                      <a:cubicBezTo>
                        <a:pt x="367" y="381"/>
                        <a:pt x="367" y="381"/>
                        <a:pt x="367" y="381"/>
                      </a:cubicBezTo>
                      <a:cubicBezTo>
                        <a:pt x="367" y="70"/>
                        <a:pt x="367" y="70"/>
                        <a:pt x="367" y="70"/>
                      </a:cubicBezTo>
                      <a:cubicBezTo>
                        <a:pt x="278" y="0"/>
                        <a:pt x="149" y="6"/>
                        <a:pt x="67" y="88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4" name="Freeform 171"/>
                <p:cNvSpPr>
                  <a:spLocks/>
                </p:cNvSpPr>
                <p:nvPr/>
              </p:nvSpPr>
              <p:spPr bwMode="auto">
                <a:xfrm>
                  <a:off x="5286375" y="2346325"/>
                  <a:ext cx="495300" cy="1588"/>
                </a:xfrm>
                <a:custGeom>
                  <a:avLst/>
                  <a:gdLst>
                    <a:gd name="T0" fmla="*/ 0 w 1647"/>
                    <a:gd name="T1" fmla="*/ 2147483646 h 2"/>
                    <a:gd name="T2" fmla="*/ 2147483646 w 1647"/>
                    <a:gd name="T3" fmla="*/ 2147483646 h 2"/>
                    <a:gd name="T4" fmla="*/ 2147483646 w 1647"/>
                    <a:gd name="T5" fmla="*/ 0 h 2"/>
                    <a:gd name="T6" fmla="*/ 2147483646 w 1647"/>
                    <a:gd name="T7" fmla="*/ 0 h 2"/>
                    <a:gd name="T8" fmla="*/ 0 w 1647"/>
                    <a:gd name="T9" fmla="*/ 2147483646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647" h="2">
                      <a:moveTo>
                        <a:pt x="0" y="2"/>
                      </a:moveTo>
                      <a:cubicBezTo>
                        <a:pt x="1647" y="2"/>
                        <a:pt x="1647" y="2"/>
                        <a:pt x="1647" y="2"/>
                      </a:cubicBezTo>
                      <a:cubicBezTo>
                        <a:pt x="1647" y="1"/>
                        <a:pt x="1647" y="1"/>
                        <a:pt x="1647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5" name="Freeform 172"/>
                <p:cNvSpPr>
                  <a:spLocks noEditPoints="1"/>
                </p:cNvSpPr>
                <p:nvPr/>
              </p:nvSpPr>
              <p:spPr bwMode="auto">
                <a:xfrm>
                  <a:off x="5170488" y="1958975"/>
                  <a:ext cx="728663" cy="387350"/>
                </a:xfrm>
                <a:custGeom>
                  <a:avLst/>
                  <a:gdLst>
                    <a:gd name="T0" fmla="*/ 2147483646 w 2422"/>
                    <a:gd name="T1" fmla="*/ 2147483646 h 1289"/>
                    <a:gd name="T2" fmla="*/ 2147483646 w 2422"/>
                    <a:gd name="T3" fmla="*/ 2147483646 h 1289"/>
                    <a:gd name="T4" fmla="*/ 2147483646 w 2422"/>
                    <a:gd name="T5" fmla="*/ 2147483646 h 1289"/>
                    <a:gd name="T6" fmla="*/ 2147483646 w 2422"/>
                    <a:gd name="T7" fmla="*/ 2147483646 h 1289"/>
                    <a:gd name="T8" fmla="*/ 2147483646 w 2422"/>
                    <a:gd name="T9" fmla="*/ 2147483646 h 1289"/>
                    <a:gd name="T10" fmla="*/ 2147483646 w 2422"/>
                    <a:gd name="T11" fmla="*/ 2147483646 h 1289"/>
                    <a:gd name="T12" fmla="*/ 2147483646 w 2422"/>
                    <a:gd name="T13" fmla="*/ 0 h 1289"/>
                    <a:gd name="T14" fmla="*/ 2147483646 w 2422"/>
                    <a:gd name="T15" fmla="*/ 0 h 1289"/>
                    <a:gd name="T16" fmla="*/ 2147483646 w 2422"/>
                    <a:gd name="T17" fmla="*/ 0 h 1289"/>
                    <a:gd name="T18" fmla="*/ 2147483646 w 2422"/>
                    <a:gd name="T19" fmla="*/ 0 h 1289"/>
                    <a:gd name="T20" fmla="*/ 2147483646 w 2422"/>
                    <a:gd name="T21" fmla="*/ 0 h 1289"/>
                    <a:gd name="T22" fmla="*/ 2147483646 w 2422"/>
                    <a:gd name="T23" fmla="*/ 0 h 1289"/>
                    <a:gd name="T24" fmla="*/ 2147483646 w 2422"/>
                    <a:gd name="T25" fmla="*/ 0 h 1289"/>
                    <a:gd name="T26" fmla="*/ 2147483646 w 2422"/>
                    <a:gd name="T27" fmla="*/ 2147483646 h 1289"/>
                    <a:gd name="T28" fmla="*/ 2147483646 w 2422"/>
                    <a:gd name="T29" fmla="*/ 2147483646 h 1289"/>
                    <a:gd name="T30" fmla="*/ 2147483646 w 2422"/>
                    <a:gd name="T31" fmla="*/ 2147483646 h 1289"/>
                    <a:gd name="T32" fmla="*/ 2147483646 w 2422"/>
                    <a:gd name="T33" fmla="*/ 2147483646 h 1289"/>
                    <a:gd name="T34" fmla="*/ 0 w 2422"/>
                    <a:gd name="T35" fmla="*/ 2147483646 h 1289"/>
                    <a:gd name="T36" fmla="*/ 0 w 2422"/>
                    <a:gd name="T37" fmla="*/ 2147483646 h 1289"/>
                    <a:gd name="T38" fmla="*/ 2147483646 w 2422"/>
                    <a:gd name="T39" fmla="*/ 2147483646 h 1289"/>
                    <a:gd name="T40" fmla="*/ 2147483646 w 2422"/>
                    <a:gd name="T41" fmla="*/ 2147483646 h 1289"/>
                    <a:gd name="T42" fmla="*/ 2147483646 w 2422"/>
                    <a:gd name="T43" fmla="*/ 2147483646 h 1289"/>
                    <a:gd name="T44" fmla="*/ 2147483646 w 2422"/>
                    <a:gd name="T45" fmla="*/ 2147483646 h 1289"/>
                    <a:gd name="T46" fmla="*/ 2147483646 w 2422"/>
                    <a:gd name="T47" fmla="*/ 2147483646 h 1289"/>
                    <a:gd name="T48" fmla="*/ 2147483646 w 2422"/>
                    <a:gd name="T49" fmla="*/ 2147483646 h 1289"/>
                    <a:gd name="T50" fmla="*/ 2147483646 w 2422"/>
                    <a:gd name="T51" fmla="*/ 2147483646 h 1289"/>
                    <a:gd name="T52" fmla="*/ 2147483646 w 2422"/>
                    <a:gd name="T53" fmla="*/ 2147483646 h 1289"/>
                    <a:gd name="T54" fmla="*/ 2147483646 w 2422"/>
                    <a:gd name="T55" fmla="*/ 2147483646 h 1289"/>
                    <a:gd name="T56" fmla="*/ 2147483646 w 2422"/>
                    <a:gd name="T57" fmla="*/ 2147483646 h 1289"/>
                    <a:gd name="T58" fmla="*/ 2147483646 w 2422"/>
                    <a:gd name="T59" fmla="*/ 2147483646 h 1289"/>
                    <a:gd name="T60" fmla="*/ 2147483646 w 2422"/>
                    <a:gd name="T61" fmla="*/ 2147483646 h 1289"/>
                    <a:gd name="T62" fmla="*/ 2147483646 w 2422"/>
                    <a:gd name="T63" fmla="*/ 2147483646 h 1289"/>
                    <a:gd name="T64" fmla="*/ 2147483646 w 2422"/>
                    <a:gd name="T65" fmla="*/ 2147483646 h 1289"/>
                    <a:gd name="T66" fmla="*/ 2147483646 w 2422"/>
                    <a:gd name="T67" fmla="*/ 2147483646 h 1289"/>
                    <a:gd name="T68" fmla="*/ 2147483646 w 2422"/>
                    <a:gd name="T69" fmla="*/ 2147483646 h 1289"/>
                    <a:gd name="T70" fmla="*/ 2147483646 w 2422"/>
                    <a:gd name="T71" fmla="*/ 2147483646 h 1289"/>
                    <a:gd name="T72" fmla="*/ 2147483646 w 2422"/>
                    <a:gd name="T73" fmla="*/ 2147483646 h 1289"/>
                    <a:gd name="T74" fmla="*/ 2147483646 w 2422"/>
                    <a:gd name="T75" fmla="*/ 2147483646 h 1289"/>
                    <a:gd name="T76" fmla="*/ 2147483646 w 2422"/>
                    <a:gd name="T77" fmla="*/ 2147483646 h 1289"/>
                    <a:gd name="T78" fmla="*/ 2147483646 w 2422"/>
                    <a:gd name="T79" fmla="*/ 2147483646 h 1289"/>
                    <a:gd name="T80" fmla="*/ 2147483646 w 2422"/>
                    <a:gd name="T81" fmla="*/ 2147483646 h 1289"/>
                    <a:gd name="T82" fmla="*/ 2147483646 w 2422"/>
                    <a:gd name="T83" fmla="*/ 2147483646 h 1289"/>
                    <a:gd name="T84" fmla="*/ 2147483646 w 2422"/>
                    <a:gd name="T85" fmla="*/ 2147483646 h 128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422" h="1289">
                      <a:moveTo>
                        <a:pt x="2420" y="403"/>
                      </a:moveTo>
                      <a:cubicBezTo>
                        <a:pt x="2420" y="386"/>
                        <a:pt x="2420" y="386"/>
                        <a:pt x="2420" y="386"/>
                      </a:cubicBezTo>
                      <a:cubicBezTo>
                        <a:pt x="2378" y="410"/>
                        <a:pt x="2331" y="423"/>
                        <a:pt x="2284" y="423"/>
                      </a:cubicBezTo>
                      <a:cubicBezTo>
                        <a:pt x="2211" y="423"/>
                        <a:pt x="2138" y="395"/>
                        <a:pt x="2082" y="340"/>
                      </a:cubicBezTo>
                      <a:cubicBezTo>
                        <a:pt x="2047" y="305"/>
                        <a:pt x="2022" y="262"/>
                        <a:pt x="2010" y="215"/>
                      </a:cubicBezTo>
                      <a:cubicBezTo>
                        <a:pt x="2003" y="190"/>
                        <a:pt x="1999" y="165"/>
                        <a:pt x="1999" y="139"/>
                      </a:cubicBezTo>
                      <a:cubicBezTo>
                        <a:pt x="1999" y="89"/>
                        <a:pt x="2013" y="42"/>
                        <a:pt x="2037" y="0"/>
                      </a:cubicBezTo>
                      <a:cubicBezTo>
                        <a:pt x="1601" y="0"/>
                        <a:pt x="1601" y="0"/>
                        <a:pt x="1601" y="0"/>
                      </a:cubicBezTo>
                      <a:cubicBezTo>
                        <a:pt x="1507" y="0"/>
                        <a:pt x="1507" y="0"/>
                        <a:pt x="1507" y="0"/>
                      </a:cubicBezTo>
                      <a:cubicBezTo>
                        <a:pt x="1277" y="0"/>
                        <a:pt x="1277" y="0"/>
                        <a:pt x="1277" y="0"/>
                      </a:cubicBezTo>
                      <a:cubicBezTo>
                        <a:pt x="758" y="0"/>
                        <a:pt x="758" y="0"/>
                        <a:pt x="758" y="0"/>
                      </a:cubicBezTo>
                      <a:cubicBezTo>
                        <a:pt x="702" y="0"/>
                        <a:pt x="702" y="0"/>
                        <a:pt x="702" y="0"/>
                      </a:cubicBezTo>
                      <a:cubicBezTo>
                        <a:pt x="383" y="0"/>
                        <a:pt x="383" y="0"/>
                        <a:pt x="383" y="0"/>
                      </a:cubicBezTo>
                      <a:cubicBezTo>
                        <a:pt x="407" y="42"/>
                        <a:pt x="421" y="89"/>
                        <a:pt x="421" y="139"/>
                      </a:cubicBezTo>
                      <a:cubicBezTo>
                        <a:pt x="421" y="166"/>
                        <a:pt x="417" y="192"/>
                        <a:pt x="410" y="217"/>
                      </a:cubicBezTo>
                      <a:cubicBezTo>
                        <a:pt x="397" y="263"/>
                        <a:pt x="373" y="305"/>
                        <a:pt x="338" y="340"/>
                      </a:cubicBezTo>
                      <a:cubicBezTo>
                        <a:pt x="282" y="395"/>
                        <a:pt x="210" y="423"/>
                        <a:pt x="137" y="423"/>
                      </a:cubicBezTo>
                      <a:cubicBezTo>
                        <a:pt x="89" y="423"/>
                        <a:pt x="42" y="410"/>
                        <a:pt x="0" y="386"/>
                      </a:cubicBezTo>
                      <a:cubicBezTo>
                        <a:pt x="0" y="908"/>
                        <a:pt x="0" y="908"/>
                        <a:pt x="0" y="908"/>
                      </a:cubicBezTo>
                      <a:cubicBezTo>
                        <a:pt x="108" y="850"/>
                        <a:pt x="245" y="865"/>
                        <a:pt x="336" y="956"/>
                      </a:cubicBezTo>
                      <a:cubicBezTo>
                        <a:pt x="389" y="1010"/>
                        <a:pt x="419" y="1081"/>
                        <a:pt x="419" y="1157"/>
                      </a:cubicBezTo>
                      <a:cubicBezTo>
                        <a:pt x="419" y="1204"/>
                        <a:pt x="406" y="1249"/>
                        <a:pt x="385" y="1289"/>
                      </a:cubicBezTo>
                      <a:cubicBezTo>
                        <a:pt x="2031" y="1289"/>
                        <a:pt x="2031" y="1289"/>
                        <a:pt x="2031" y="1289"/>
                      </a:cubicBezTo>
                      <a:cubicBezTo>
                        <a:pt x="2009" y="1249"/>
                        <a:pt x="1997" y="1204"/>
                        <a:pt x="1997" y="1157"/>
                      </a:cubicBezTo>
                      <a:cubicBezTo>
                        <a:pt x="1997" y="1081"/>
                        <a:pt x="2026" y="1010"/>
                        <a:pt x="2080" y="956"/>
                      </a:cubicBezTo>
                      <a:cubicBezTo>
                        <a:pt x="2172" y="864"/>
                        <a:pt x="2312" y="850"/>
                        <a:pt x="2420" y="911"/>
                      </a:cubicBezTo>
                      <a:cubicBezTo>
                        <a:pt x="2420" y="404"/>
                        <a:pt x="2420" y="404"/>
                        <a:pt x="2420" y="404"/>
                      </a:cubicBezTo>
                      <a:cubicBezTo>
                        <a:pt x="2422" y="403"/>
                        <a:pt x="2422" y="403"/>
                        <a:pt x="2422" y="403"/>
                      </a:cubicBezTo>
                      <a:cubicBezTo>
                        <a:pt x="2422" y="402"/>
                        <a:pt x="2422" y="402"/>
                        <a:pt x="2422" y="402"/>
                      </a:cubicBezTo>
                      <a:lnTo>
                        <a:pt x="2420" y="403"/>
                      </a:lnTo>
                      <a:close/>
                      <a:moveTo>
                        <a:pt x="1210" y="1033"/>
                      </a:moveTo>
                      <a:cubicBezTo>
                        <a:pt x="1170" y="1033"/>
                        <a:pt x="1131" y="1027"/>
                        <a:pt x="1094" y="1015"/>
                      </a:cubicBezTo>
                      <a:cubicBezTo>
                        <a:pt x="1093" y="1015"/>
                        <a:pt x="1093" y="1015"/>
                        <a:pt x="1093" y="1015"/>
                      </a:cubicBezTo>
                      <a:cubicBezTo>
                        <a:pt x="966" y="974"/>
                        <a:pt x="867" y="870"/>
                        <a:pt x="834" y="740"/>
                      </a:cubicBezTo>
                      <a:cubicBezTo>
                        <a:pt x="830" y="722"/>
                        <a:pt x="826" y="704"/>
                        <a:pt x="824" y="685"/>
                      </a:cubicBezTo>
                      <a:cubicBezTo>
                        <a:pt x="823" y="672"/>
                        <a:pt x="822" y="658"/>
                        <a:pt x="822" y="645"/>
                      </a:cubicBezTo>
                      <a:cubicBezTo>
                        <a:pt x="822" y="431"/>
                        <a:pt x="996" y="257"/>
                        <a:pt x="1210" y="257"/>
                      </a:cubicBezTo>
                      <a:cubicBezTo>
                        <a:pt x="1264" y="257"/>
                        <a:pt x="1316" y="268"/>
                        <a:pt x="1362" y="288"/>
                      </a:cubicBezTo>
                      <a:cubicBezTo>
                        <a:pt x="1420" y="313"/>
                        <a:pt x="1470" y="351"/>
                        <a:pt x="1510" y="398"/>
                      </a:cubicBezTo>
                      <a:cubicBezTo>
                        <a:pt x="1565" y="466"/>
                        <a:pt x="1598" y="551"/>
                        <a:pt x="1598" y="645"/>
                      </a:cubicBezTo>
                      <a:cubicBezTo>
                        <a:pt x="1598" y="698"/>
                        <a:pt x="1587" y="749"/>
                        <a:pt x="1568" y="796"/>
                      </a:cubicBezTo>
                      <a:cubicBezTo>
                        <a:pt x="1567" y="796"/>
                        <a:pt x="1567" y="797"/>
                        <a:pt x="1567" y="797"/>
                      </a:cubicBezTo>
                      <a:cubicBezTo>
                        <a:pt x="1508" y="936"/>
                        <a:pt x="1370" y="1033"/>
                        <a:pt x="1210" y="1033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6" name="Freeform 173"/>
                <p:cNvSpPr>
                  <a:spLocks/>
                </p:cNvSpPr>
                <p:nvPr/>
              </p:nvSpPr>
              <p:spPr bwMode="auto">
                <a:xfrm>
                  <a:off x="5495925" y="2193925"/>
                  <a:ext cx="25400" cy="23813"/>
                </a:xfrm>
                <a:custGeom>
                  <a:avLst/>
                  <a:gdLst>
                    <a:gd name="T0" fmla="*/ 0 w 83"/>
                    <a:gd name="T1" fmla="*/ 2147483646 h 75"/>
                    <a:gd name="T2" fmla="*/ 2147483646 w 83"/>
                    <a:gd name="T3" fmla="*/ 2147483646 h 75"/>
                    <a:gd name="T4" fmla="*/ 2147483646 w 83"/>
                    <a:gd name="T5" fmla="*/ 2147483646 h 75"/>
                    <a:gd name="T6" fmla="*/ 2147483646 w 83"/>
                    <a:gd name="T7" fmla="*/ 2147483646 h 75"/>
                    <a:gd name="T8" fmla="*/ 2147483646 w 83"/>
                    <a:gd name="T9" fmla="*/ 2147483646 h 75"/>
                    <a:gd name="T10" fmla="*/ 2147483646 w 83"/>
                    <a:gd name="T11" fmla="*/ 0 h 75"/>
                    <a:gd name="T12" fmla="*/ 0 w 83"/>
                    <a:gd name="T13" fmla="*/ 2147483646 h 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3" h="75">
                      <a:moveTo>
                        <a:pt x="0" y="39"/>
                      </a:moveTo>
                      <a:cubicBezTo>
                        <a:pt x="4" y="44"/>
                        <a:pt x="7" y="49"/>
                        <a:pt x="10" y="54"/>
                      </a:cubicBezTo>
                      <a:cubicBezTo>
                        <a:pt x="30" y="64"/>
                        <a:pt x="56" y="72"/>
                        <a:pt x="83" y="75"/>
                      </a:cubicBezTo>
                      <a:cubicBezTo>
                        <a:pt x="80" y="69"/>
                        <a:pt x="78" y="62"/>
                        <a:pt x="75" y="56"/>
                      </a:cubicBezTo>
                      <a:cubicBezTo>
                        <a:pt x="69" y="43"/>
                        <a:pt x="62" y="31"/>
                        <a:pt x="55" y="19"/>
                      </a:cubicBezTo>
                      <a:cubicBezTo>
                        <a:pt x="39" y="14"/>
                        <a:pt x="26" y="7"/>
                        <a:pt x="15" y="0"/>
                      </a:cubicBez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7" name="Freeform 174"/>
                <p:cNvSpPr>
                  <a:spLocks/>
                </p:cNvSpPr>
                <p:nvPr/>
              </p:nvSpPr>
              <p:spPr bwMode="auto">
                <a:xfrm>
                  <a:off x="5495925" y="2206625"/>
                  <a:ext cx="3175" cy="4763"/>
                </a:xfrm>
                <a:custGeom>
                  <a:avLst/>
                  <a:gdLst>
                    <a:gd name="T0" fmla="*/ 0 w 12"/>
                    <a:gd name="T1" fmla="*/ 2147483646 h 15"/>
                    <a:gd name="T2" fmla="*/ 2147483646 w 12"/>
                    <a:gd name="T3" fmla="*/ 2147483646 h 15"/>
                    <a:gd name="T4" fmla="*/ 2147483646 w 12"/>
                    <a:gd name="T5" fmla="*/ 0 h 15"/>
                    <a:gd name="T6" fmla="*/ 0 w 12"/>
                    <a:gd name="T7" fmla="*/ 2147483646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0" y="7"/>
                      </a:moveTo>
                      <a:cubicBezTo>
                        <a:pt x="3" y="10"/>
                        <a:pt x="8" y="12"/>
                        <a:pt x="12" y="15"/>
                      </a:cubicBezTo>
                      <a:cubicBezTo>
                        <a:pt x="9" y="10"/>
                        <a:pt x="6" y="5"/>
                        <a:pt x="2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68" name="Freeform 175"/>
                <p:cNvSpPr>
                  <a:spLocks/>
                </p:cNvSpPr>
                <p:nvPr/>
              </p:nvSpPr>
              <p:spPr bwMode="auto">
                <a:xfrm>
                  <a:off x="5497513" y="2066925"/>
                  <a:ext cx="76200" cy="171450"/>
                </a:xfrm>
                <a:custGeom>
                  <a:avLst/>
                  <a:gdLst>
                    <a:gd name="T0" fmla="*/ 2147483646 w 252"/>
                    <a:gd name="T1" fmla="*/ 2147483646 h 568"/>
                    <a:gd name="T2" fmla="*/ 2147483646 w 252"/>
                    <a:gd name="T3" fmla="*/ 2147483646 h 568"/>
                    <a:gd name="T4" fmla="*/ 2147483646 w 252"/>
                    <a:gd name="T5" fmla="*/ 2147483646 h 568"/>
                    <a:gd name="T6" fmla="*/ 2147483646 w 252"/>
                    <a:gd name="T7" fmla="*/ 2147483646 h 568"/>
                    <a:gd name="T8" fmla="*/ 2147483646 w 252"/>
                    <a:gd name="T9" fmla="*/ 2147483646 h 568"/>
                    <a:gd name="T10" fmla="*/ 2147483646 w 252"/>
                    <a:gd name="T11" fmla="*/ 2147483646 h 568"/>
                    <a:gd name="T12" fmla="*/ 2147483646 w 252"/>
                    <a:gd name="T13" fmla="*/ 2147483646 h 568"/>
                    <a:gd name="T14" fmla="*/ 2147483646 w 252"/>
                    <a:gd name="T15" fmla="*/ 2147483646 h 568"/>
                    <a:gd name="T16" fmla="*/ 2147483646 w 252"/>
                    <a:gd name="T17" fmla="*/ 2147483646 h 568"/>
                    <a:gd name="T18" fmla="*/ 2147483646 w 252"/>
                    <a:gd name="T19" fmla="*/ 2147483646 h 568"/>
                    <a:gd name="T20" fmla="*/ 2147483646 w 252"/>
                    <a:gd name="T21" fmla="*/ 2147483646 h 568"/>
                    <a:gd name="T22" fmla="*/ 2147483646 w 252"/>
                    <a:gd name="T23" fmla="*/ 2147483646 h 568"/>
                    <a:gd name="T24" fmla="*/ 2147483646 w 252"/>
                    <a:gd name="T25" fmla="*/ 0 h 568"/>
                    <a:gd name="T26" fmla="*/ 2147483646 w 252"/>
                    <a:gd name="T27" fmla="*/ 0 h 568"/>
                    <a:gd name="T28" fmla="*/ 2147483646 w 252"/>
                    <a:gd name="T29" fmla="*/ 2147483646 h 568"/>
                    <a:gd name="T30" fmla="*/ 0 w 252"/>
                    <a:gd name="T31" fmla="*/ 2147483646 h 568"/>
                    <a:gd name="T32" fmla="*/ 2147483646 w 252"/>
                    <a:gd name="T33" fmla="*/ 2147483646 h 568"/>
                    <a:gd name="T34" fmla="*/ 2147483646 w 252"/>
                    <a:gd name="T35" fmla="*/ 2147483646 h 568"/>
                    <a:gd name="T36" fmla="*/ 2147483646 w 252"/>
                    <a:gd name="T37" fmla="*/ 2147483646 h 568"/>
                    <a:gd name="T38" fmla="*/ 2147483646 w 252"/>
                    <a:gd name="T39" fmla="*/ 2147483646 h 568"/>
                    <a:gd name="T40" fmla="*/ 2147483646 w 252"/>
                    <a:gd name="T41" fmla="*/ 2147483646 h 568"/>
                    <a:gd name="T42" fmla="*/ 2147483646 w 252"/>
                    <a:gd name="T43" fmla="*/ 2147483646 h 56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252" h="568">
                      <a:moveTo>
                        <a:pt x="79" y="497"/>
                      </a:moveTo>
                      <a:cubicBezTo>
                        <a:pt x="85" y="498"/>
                        <a:pt x="92" y="499"/>
                        <a:pt x="99" y="499"/>
                      </a:cubicBezTo>
                      <a:cubicBezTo>
                        <a:pt x="99" y="568"/>
                        <a:pt x="99" y="568"/>
                        <a:pt x="99" y="568"/>
                      </a:cubicBezTo>
                      <a:cubicBezTo>
                        <a:pt x="143" y="568"/>
                        <a:pt x="143" y="568"/>
                        <a:pt x="143" y="568"/>
                      </a:cubicBezTo>
                      <a:cubicBezTo>
                        <a:pt x="143" y="496"/>
                        <a:pt x="143" y="496"/>
                        <a:pt x="143" y="496"/>
                      </a:cubicBezTo>
                      <a:cubicBezTo>
                        <a:pt x="214" y="485"/>
                        <a:pt x="252" y="434"/>
                        <a:pt x="252" y="378"/>
                      </a:cubicBezTo>
                      <a:cubicBezTo>
                        <a:pt x="252" y="316"/>
                        <a:pt x="216" y="281"/>
                        <a:pt x="145" y="252"/>
                      </a:cubicBezTo>
                      <a:cubicBezTo>
                        <a:pt x="85" y="226"/>
                        <a:pt x="64" y="208"/>
                        <a:pt x="63" y="173"/>
                      </a:cubicBezTo>
                      <a:cubicBezTo>
                        <a:pt x="63" y="145"/>
                        <a:pt x="79" y="113"/>
                        <a:pt x="132" y="113"/>
                      </a:cubicBezTo>
                      <a:cubicBezTo>
                        <a:pt x="177" y="113"/>
                        <a:pt x="205" y="129"/>
                        <a:pt x="220" y="137"/>
                      </a:cubicBezTo>
                      <a:cubicBezTo>
                        <a:pt x="237" y="91"/>
                        <a:pt x="237" y="91"/>
                        <a:pt x="237" y="91"/>
                      </a:cubicBezTo>
                      <a:cubicBezTo>
                        <a:pt x="216" y="80"/>
                        <a:pt x="188" y="68"/>
                        <a:pt x="147" y="67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3" y="69"/>
                        <a:pt x="103" y="69"/>
                        <a:pt x="103" y="69"/>
                      </a:cubicBezTo>
                      <a:cubicBezTo>
                        <a:pt x="40" y="80"/>
                        <a:pt x="0" y="123"/>
                        <a:pt x="0" y="181"/>
                      </a:cubicBezTo>
                      <a:cubicBezTo>
                        <a:pt x="0" y="241"/>
                        <a:pt x="43" y="273"/>
                        <a:pt x="114" y="301"/>
                      </a:cubicBezTo>
                      <a:cubicBezTo>
                        <a:pt x="165" y="322"/>
                        <a:pt x="188" y="346"/>
                        <a:pt x="188" y="384"/>
                      </a:cubicBezTo>
                      <a:cubicBezTo>
                        <a:pt x="188" y="423"/>
                        <a:pt x="159" y="452"/>
                        <a:pt x="110" y="452"/>
                      </a:cubicBezTo>
                      <a:cubicBezTo>
                        <a:pt x="89" y="452"/>
                        <a:pt x="69" y="448"/>
                        <a:pt x="51" y="441"/>
                      </a:cubicBezTo>
                      <a:cubicBezTo>
                        <a:pt x="58" y="453"/>
                        <a:pt x="65" y="465"/>
                        <a:pt x="71" y="478"/>
                      </a:cubicBezTo>
                      <a:cubicBezTo>
                        <a:pt x="74" y="484"/>
                        <a:pt x="76" y="491"/>
                        <a:pt x="79" y="497"/>
                      </a:cubicBezTo>
                      <a:close/>
                    </a:path>
                  </a:pathLst>
                </a:custGeom>
                <a:solidFill>
                  <a:srgbClr val="8F9E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4527" name="Rectangle 80"/>
              <p:cNvSpPr>
                <a:spLocks noChangeArrowheads="1"/>
              </p:cNvSpPr>
              <p:nvPr/>
            </p:nvSpPr>
            <p:spPr bwMode="auto">
              <a:xfrm>
                <a:off x="1371600" y="3452396"/>
                <a:ext cx="254736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cs typeface="Arial" pitchFamily="34" charset="0"/>
                  </a:rPr>
                  <a:t>Biaya administrasi</a:t>
                </a:r>
              </a:p>
            </p:txBody>
          </p:sp>
          <p:sp>
            <p:nvSpPr>
              <p:cNvPr id="64528" name="Rectangle 81"/>
              <p:cNvSpPr>
                <a:spLocks noChangeArrowheads="1"/>
              </p:cNvSpPr>
              <p:nvPr/>
            </p:nvSpPr>
            <p:spPr bwMode="auto">
              <a:xfrm>
                <a:off x="1371600" y="4214396"/>
                <a:ext cx="2307411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cs typeface="Arial" pitchFamily="34" charset="0"/>
                  </a:rPr>
                  <a:t>Biaya lainnya</a:t>
                </a:r>
              </a:p>
            </p:txBody>
          </p:sp>
          <p:pic>
            <p:nvPicPr>
              <p:cNvPr id="64529" name="Google Shape;144;p14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1559" y="2517459"/>
                <a:ext cx="776836" cy="7556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4530" name="Google Shape;145;p14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8091" y="1733550"/>
                <a:ext cx="783773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A73437E9-12A4-B548-81F4-03DE8FFB3D97}"/>
                  </a:ext>
                </a:extLst>
              </p:cNvPr>
              <p:cNvSpPr/>
              <p:nvPr/>
            </p:nvSpPr>
            <p:spPr>
              <a:xfrm>
                <a:off x="4038318" y="1885950"/>
                <a:ext cx="381027" cy="2743200"/>
              </a:xfrm>
              <a:prstGeom prst="rightBrace">
                <a:avLst>
                  <a:gd name="adj1" fmla="val 8333"/>
                  <a:gd name="adj2" fmla="val 50278"/>
                </a:avLst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/>
              </a:p>
            </p:txBody>
          </p:sp>
          <p:sp>
            <p:nvSpPr>
              <p:cNvPr id="64532" name="Rectangle 94"/>
              <p:cNvSpPr>
                <a:spLocks noChangeArrowheads="1"/>
              </p:cNvSpPr>
              <p:nvPr/>
            </p:nvSpPr>
            <p:spPr bwMode="auto">
              <a:xfrm>
                <a:off x="4586149" y="2952750"/>
                <a:ext cx="3491051" cy="5909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90000"/>
                  </a:lnSpc>
                  <a:buSzPts val="2600"/>
                </a:pPr>
                <a:r>
                  <a:rPr lang="en-US" altLang="en-US">
                    <a:solidFill>
                      <a:schemeClr val="bg1"/>
                    </a:solidFill>
                    <a:sym typeface="Calibri" pitchFamily="34" charset="0"/>
                  </a:rPr>
                  <a:t>Biaya yang mendukung penggunaan barang/jasa utama</a:t>
                </a: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32" descr="151653_lkpp.jpg"/>
          <p:cNvPicPr>
            <a:picLocks noChangeAspect="1" noChangeArrowheads="1"/>
          </p:cNvPicPr>
          <p:nvPr/>
        </p:nvPicPr>
        <p:blipFill>
          <a:blip r:embed="rId3" cstate="print"/>
          <a:srcRect b="26295"/>
          <a:stretch>
            <a:fillRect/>
          </a:stretch>
        </p:blipFill>
        <p:spPr bwMode="auto">
          <a:xfrm>
            <a:off x="0" y="0"/>
            <a:ext cx="33528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6"/>
          <p:cNvSpPr txBox="1">
            <a:spLocks noChangeArrowheads="1"/>
          </p:cNvSpPr>
          <p:nvPr/>
        </p:nvSpPr>
        <p:spPr bwMode="auto">
          <a:xfrm>
            <a:off x="4003675" y="13525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01</a:t>
            </a:r>
          </a:p>
        </p:txBody>
      </p:sp>
      <p:sp>
        <p:nvSpPr>
          <p:cNvPr id="66563" name="TextBox 29"/>
          <p:cNvSpPr txBox="1">
            <a:spLocks noChangeArrowheads="1"/>
          </p:cNvSpPr>
          <p:nvPr/>
        </p:nvSpPr>
        <p:spPr bwMode="auto">
          <a:xfrm>
            <a:off x="4003675" y="2190750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02</a:t>
            </a:r>
          </a:p>
        </p:txBody>
      </p:sp>
      <p:sp>
        <p:nvSpPr>
          <p:cNvPr id="66564" name="TextBox 30"/>
          <p:cNvSpPr txBox="1">
            <a:spLocks noChangeArrowheads="1"/>
          </p:cNvSpPr>
          <p:nvPr/>
        </p:nvSpPr>
        <p:spPr bwMode="auto">
          <a:xfrm>
            <a:off x="4003675" y="3090863"/>
            <a:ext cx="5413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03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211A5C3-02EB-C845-AD77-2DF754335EE6}"/>
              </a:ext>
            </a:extLst>
          </p:cNvPr>
          <p:cNvSpPr/>
          <p:nvPr/>
        </p:nvSpPr>
        <p:spPr>
          <a:xfrm>
            <a:off x="0" y="0"/>
            <a:ext cx="3884613" cy="5143500"/>
          </a:xfrm>
          <a:custGeom>
            <a:avLst/>
            <a:gdLst>
              <a:gd name="connsiteX0" fmla="*/ 0 w 5180294"/>
              <a:gd name="connsiteY0" fmla="*/ 0 h 6858000"/>
              <a:gd name="connsiteX1" fmla="*/ 5143734 w 5180294"/>
              <a:gd name="connsiteY1" fmla="*/ 0 h 6858000"/>
              <a:gd name="connsiteX2" fmla="*/ 5164423 w 5180294"/>
              <a:gd name="connsiteY2" fmla="*/ 61615 h 6858000"/>
              <a:gd name="connsiteX3" fmla="*/ 3987800 w 5180294"/>
              <a:gd name="connsiteY3" fmla="*/ 3098800 h 6858000"/>
              <a:gd name="connsiteX4" fmla="*/ 4651123 w 5180294"/>
              <a:gd name="connsiteY4" fmla="*/ 6842612 h 6858000"/>
              <a:gd name="connsiteX5" fmla="*/ 4653595 w 5180294"/>
              <a:gd name="connsiteY5" fmla="*/ 6858000 h 6858000"/>
              <a:gd name="connsiteX6" fmla="*/ 0 w 518029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0294" h="6858000">
                <a:moveTo>
                  <a:pt x="0" y="0"/>
                </a:moveTo>
                <a:lnTo>
                  <a:pt x="5143734" y="0"/>
                </a:lnTo>
                <a:lnTo>
                  <a:pt x="5164423" y="61615"/>
                </a:lnTo>
                <a:cubicBezTo>
                  <a:pt x="5338200" y="759619"/>
                  <a:pt x="4028546" y="1987550"/>
                  <a:pt x="3987800" y="3098800"/>
                </a:cubicBezTo>
                <a:cubicBezTo>
                  <a:pt x="3949964" y="4130675"/>
                  <a:pt x="4469665" y="5830475"/>
                  <a:pt x="4651123" y="6842612"/>
                </a:cubicBezTo>
                <a:lnTo>
                  <a:pt x="4653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F696F97-3163-2546-9CAE-9C507F11C727}"/>
              </a:ext>
            </a:extLst>
          </p:cNvPr>
          <p:cNvSpPr/>
          <p:nvPr/>
        </p:nvSpPr>
        <p:spPr>
          <a:xfrm>
            <a:off x="2978150" y="971550"/>
            <a:ext cx="676275" cy="37719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9EBD85F-0605-B448-ABE1-4EBEB8AEF867}"/>
              </a:ext>
            </a:extLst>
          </p:cNvPr>
          <p:cNvSpPr/>
          <p:nvPr/>
        </p:nvSpPr>
        <p:spPr>
          <a:xfrm flipV="1">
            <a:off x="3111500" y="1133475"/>
            <a:ext cx="409575" cy="344805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rgbClr val="ED2D2D"/>
              </a:gs>
              <a:gs pos="50000">
                <a:srgbClr val="F8F567"/>
              </a:gs>
              <a:gs pos="0">
                <a:srgbClr val="25B5AB"/>
              </a:gs>
            </a:gsLst>
            <a:lin ang="5400000" scaled="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583" name="Title 55"/>
          <p:cNvSpPr>
            <a:spLocks noGrp="1" noChangeArrowheads="1"/>
          </p:cNvSpPr>
          <p:nvPr>
            <p:ph type="title"/>
          </p:nvPr>
        </p:nvSpPr>
        <p:spPr>
          <a:xfrm>
            <a:off x="152400" y="4476750"/>
            <a:ext cx="2971800" cy="536575"/>
          </a:xfrm>
        </p:spPr>
        <p:txBody>
          <a:bodyPr/>
          <a:lstStyle/>
          <a:p>
            <a:pPr algn="l" eaLnBrk="1" hangingPunct="1"/>
            <a:r>
              <a:rPr lang="en-US" altLang="en-US" sz="1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Materi 5: Perencanaan Pengadaan</a:t>
            </a:r>
          </a:p>
        </p:txBody>
      </p:sp>
      <p:sp>
        <p:nvSpPr>
          <p:cNvPr id="66568" name="Slide Number Placeholder 14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D2B22E-736B-4666-A42B-77A6FAFC229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773B78B-20FB-344B-A9F0-A437C907F222}"/>
              </a:ext>
            </a:extLst>
          </p:cNvPr>
          <p:cNvSpPr txBox="1"/>
          <p:nvPr/>
        </p:nvSpPr>
        <p:spPr>
          <a:xfrm>
            <a:off x="4552950" y="1276350"/>
            <a:ext cx="4362450" cy="614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Definisi dan Ruang Lingkup Perencanaan PBJP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7F7424-3177-BA4A-A853-155221925F56}"/>
              </a:ext>
            </a:extLst>
          </p:cNvPr>
          <p:cNvSpPr txBox="1"/>
          <p:nvPr/>
        </p:nvSpPr>
        <p:spPr>
          <a:xfrm>
            <a:off x="4552950" y="2114550"/>
            <a:ext cx="4362450" cy="614363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Swakelola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F99DFAF-9064-6D44-8098-B85CBC5C592C}"/>
              </a:ext>
            </a:extLst>
          </p:cNvPr>
          <p:cNvSpPr txBox="1"/>
          <p:nvPr/>
        </p:nvSpPr>
        <p:spPr>
          <a:xfrm>
            <a:off x="4552950" y="3014663"/>
            <a:ext cx="4362450" cy="615950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Perencanaan Pengadaan Melalui Penyedia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ABF0B27-1604-8C47-A896-935EB4670FC6}"/>
              </a:ext>
            </a:extLst>
          </p:cNvPr>
          <p:cNvCxnSpPr/>
          <p:nvPr/>
        </p:nvCxnSpPr>
        <p:spPr>
          <a:xfrm>
            <a:off x="4364038" y="18859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4F7EE35-E521-894D-A47A-BAB901CA948D}"/>
              </a:ext>
            </a:extLst>
          </p:cNvPr>
          <p:cNvCxnSpPr/>
          <p:nvPr/>
        </p:nvCxnSpPr>
        <p:spPr>
          <a:xfrm>
            <a:off x="4364038" y="27241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E0668BE0-0A30-1E49-BEF5-AB1497BE50C8}"/>
              </a:ext>
            </a:extLst>
          </p:cNvPr>
          <p:cNvCxnSpPr/>
          <p:nvPr/>
        </p:nvCxnSpPr>
        <p:spPr>
          <a:xfrm>
            <a:off x="4364038" y="4519613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B316B5C-F72E-8844-9692-8486F5068CCB}"/>
              </a:ext>
            </a:extLst>
          </p:cNvPr>
          <p:cNvSpPr/>
          <p:nvPr/>
        </p:nvSpPr>
        <p:spPr>
          <a:xfrm>
            <a:off x="3246438" y="15128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ED73633-12B9-714A-BB28-A24786AA0E23}"/>
              </a:ext>
            </a:extLst>
          </p:cNvPr>
          <p:cNvSpPr/>
          <p:nvPr/>
        </p:nvSpPr>
        <p:spPr>
          <a:xfrm>
            <a:off x="3246438" y="2351088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67454DE-E416-9C4B-A901-BA45B08E4237}"/>
              </a:ext>
            </a:extLst>
          </p:cNvPr>
          <p:cNvSpPr/>
          <p:nvPr/>
        </p:nvSpPr>
        <p:spPr>
          <a:xfrm>
            <a:off x="3246438" y="3251200"/>
            <a:ext cx="141287" cy="14128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76FDCA3-D888-C94B-98B0-70E80FC4BA11}"/>
              </a:ext>
            </a:extLst>
          </p:cNvPr>
          <p:cNvCxnSpPr>
            <a:cxnSpLocks/>
          </p:cNvCxnSpPr>
          <p:nvPr/>
        </p:nvCxnSpPr>
        <p:spPr>
          <a:xfrm>
            <a:off x="3387725" y="1582738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BC22C50-3E70-AA41-8AFA-428BEA58C4B7}"/>
              </a:ext>
            </a:extLst>
          </p:cNvPr>
          <p:cNvCxnSpPr>
            <a:cxnSpLocks/>
          </p:cNvCxnSpPr>
          <p:nvPr/>
        </p:nvCxnSpPr>
        <p:spPr>
          <a:xfrm>
            <a:off x="3387725" y="242252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817351-9D35-2C41-B3CF-50CB9618ED7C}"/>
              </a:ext>
            </a:extLst>
          </p:cNvPr>
          <p:cNvCxnSpPr>
            <a:cxnSpLocks/>
          </p:cNvCxnSpPr>
          <p:nvPr/>
        </p:nvCxnSpPr>
        <p:spPr>
          <a:xfrm>
            <a:off x="3387725" y="3319463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8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66582" name="Group 32"/>
          <p:cNvGrpSpPr>
            <a:grpSpLocks/>
          </p:cNvGrpSpPr>
          <p:nvPr/>
        </p:nvGrpSpPr>
        <p:grpSpPr bwMode="auto">
          <a:xfrm>
            <a:off x="228600" y="4400550"/>
            <a:ext cx="1066800" cy="76200"/>
            <a:chOff x="3200400" y="2647950"/>
            <a:chExt cx="1066800" cy="76200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F82AD3A-91D3-A44A-ACD1-356E07BD84A6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3EDBA7C8-B243-4A4F-9A0F-3D85F11A9337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80DC7F0-1C53-4B45-AC21-073422AAAAC6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584" name="TextBox 27"/>
          <p:cNvSpPr txBox="1">
            <a:spLocks noChangeArrowheads="1"/>
          </p:cNvSpPr>
          <p:nvPr/>
        </p:nvSpPr>
        <p:spPr bwMode="auto">
          <a:xfrm>
            <a:off x="4003675" y="3952875"/>
            <a:ext cx="541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/>
            <a:r>
              <a:rPr lang="en-US" altLang="en-US" sz="3000" b="1">
                <a:solidFill>
                  <a:srgbClr val="E6E6E6"/>
                </a:solidFill>
                <a:latin typeface="Franklin Gothic Medium" pitchFamily="34" charset="0"/>
              </a:rPr>
              <a:t>04</a:t>
            </a:r>
          </a:p>
        </p:txBody>
      </p:sp>
      <p:sp>
        <p:nvSpPr>
          <p:cNvPr id="66585" name="TextBox 31"/>
          <p:cNvSpPr txBox="1">
            <a:spLocks noChangeArrowheads="1"/>
          </p:cNvSpPr>
          <p:nvPr/>
        </p:nvSpPr>
        <p:spPr bwMode="auto">
          <a:xfrm>
            <a:off x="4552950" y="3875088"/>
            <a:ext cx="43624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1" hangingPunct="1"/>
            <a:r>
              <a:rPr lang="es-ES" altLang="en-US" sz="2000" b="1">
                <a:latin typeface="Arial" pitchFamily="34" charset="0"/>
                <a:cs typeface="Arial" pitchFamily="34" charset="0"/>
              </a:rPr>
              <a:t>Pengumuman  Rencana Umum Pengadaan (RUP)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3366B6-30E2-5C42-ACC4-97D3A8EB5FC8}"/>
              </a:ext>
            </a:extLst>
          </p:cNvPr>
          <p:cNvSpPr/>
          <p:nvPr/>
        </p:nvSpPr>
        <p:spPr>
          <a:xfrm>
            <a:off x="3246438" y="4113213"/>
            <a:ext cx="141287" cy="14128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C3CC663-2390-CA4D-A0B0-83690893AE63}"/>
              </a:ext>
            </a:extLst>
          </p:cNvPr>
          <p:cNvCxnSpPr>
            <a:cxnSpLocks/>
          </p:cNvCxnSpPr>
          <p:nvPr/>
        </p:nvCxnSpPr>
        <p:spPr>
          <a:xfrm>
            <a:off x="3387725" y="4181475"/>
            <a:ext cx="6286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60382F1-0933-BB43-8530-92BC863FD52A}"/>
              </a:ext>
            </a:extLst>
          </p:cNvPr>
          <p:cNvCxnSpPr/>
          <p:nvPr/>
        </p:nvCxnSpPr>
        <p:spPr>
          <a:xfrm>
            <a:off x="4364038" y="3638550"/>
            <a:ext cx="432276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0ACBB8E7-DA67-F14F-8C05-52486037E32B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67056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latin typeface="Arial" pitchFamily="34" charset="0"/>
                <a:ea typeface="+mj-ea"/>
                <a:cs typeface="Arial" pitchFamily="34" charset="0"/>
              </a:rPr>
              <a:t>PENGUMUMAN RENCANA UMUM PENGADAAN (RUP) </a:t>
            </a:r>
            <a:r>
              <a:rPr lang="en-US" sz="1400" dirty="0">
                <a:latin typeface="Arial" pitchFamily="34" charset="0"/>
                <a:ea typeface="+mj-ea"/>
                <a:cs typeface="Arial" pitchFamily="34" charset="0"/>
              </a:rPr>
              <a:t>(1/6)</a:t>
            </a:r>
            <a:r>
              <a:rPr lang="en-US" b="1" dirty="0"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8611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81C95F72-F597-4A41-9C54-6EEEF1DBA4F3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AD7CB279-2A45-C540-B769-0D8E80279121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3DB8663-D353-AB40-8068-F67058798C84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8612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C3B651D-4112-894B-9762-A9C7A37D65B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DAF7701-3210-8C41-BDF5-67F09AF44DC8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0A33BDB-E6F5-4944-9DA8-35CBEA712384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2053BF0-BDAD-DB4B-838F-F1F96FBFDF8E}"/>
              </a:ext>
            </a:extLst>
          </p:cNvPr>
          <p:cNvSpPr txBox="1">
            <a:spLocks/>
          </p:cNvSpPr>
          <p:nvPr/>
        </p:nvSpPr>
        <p:spPr>
          <a:xfrm>
            <a:off x="7874000" y="4495800"/>
            <a:ext cx="10414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8614" name="Google Shape;648;p33"/>
          <p:cNvSpPr>
            <a:spLocks noChangeArrowheads="1"/>
          </p:cNvSpPr>
          <p:nvPr/>
        </p:nvSpPr>
        <p:spPr bwMode="auto">
          <a:xfrm>
            <a:off x="457200" y="3562350"/>
            <a:ext cx="8153400" cy="78581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marL="342900" indent="-342900" algn="just" eaLnBrk="1" hangingPunct="1"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RUP adalah daftar rencana PBJ yang akan dilaksanakan oleh K/L/Perangkat Daerah</a:t>
            </a:r>
          </a:p>
          <a:p>
            <a:pPr marL="342900" indent="-342900" algn="just" eaLnBrk="1" hangingPunct="1">
              <a:buClr>
                <a:srgbClr val="000000"/>
              </a:buClr>
              <a:buSzPts val="2400"/>
              <a:buFont typeface="Wingdings" pitchFamily="2" charset="2"/>
              <a:buChar char="ü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RUP ditetapkan dan diumumkan oleh PA masing-masing K/L/Perangkat Daerah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8615" name="Rectangle 19"/>
          <p:cNvSpPr>
            <a:spLocks noChangeArrowheads="1"/>
          </p:cNvSpPr>
          <p:nvPr/>
        </p:nvSpPr>
        <p:spPr bwMode="auto">
          <a:xfrm>
            <a:off x="5284788" y="4589463"/>
            <a:ext cx="38592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1 ayat 19</a:t>
            </a:r>
          </a:p>
        </p:txBody>
      </p:sp>
      <p:grpSp>
        <p:nvGrpSpPr>
          <p:cNvPr id="68616" name="Group 21"/>
          <p:cNvGrpSpPr>
            <a:grpSpLocks/>
          </p:cNvGrpSpPr>
          <p:nvPr/>
        </p:nvGrpSpPr>
        <p:grpSpPr bwMode="auto">
          <a:xfrm>
            <a:off x="3200400" y="895350"/>
            <a:ext cx="2571750" cy="2571750"/>
            <a:chOff x="3276600" y="590550"/>
            <a:chExt cx="2571750" cy="2571750"/>
          </a:xfrm>
        </p:grpSpPr>
        <p:pic>
          <p:nvPicPr>
            <p:cNvPr id="68618" name="Picture 2" descr="C:\Users\Pelatihan\Downloads\Data Trends-amic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6600" y="590550"/>
              <a:ext cx="257175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9D43FA6-C376-8343-BEAE-1A75D693E2FD}"/>
                </a:ext>
              </a:extLst>
            </p:cNvPr>
            <p:cNvSpPr/>
            <p:nvPr/>
          </p:nvSpPr>
          <p:spPr>
            <a:xfrm rot="19973908">
              <a:off x="3635375" y="1308100"/>
              <a:ext cx="685800" cy="76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00" dirty="0">
                  <a:solidFill>
                    <a:schemeClr val="tx1"/>
                  </a:solidFill>
                </a:rPr>
                <a:t>RUP</a:t>
              </a:r>
            </a:p>
          </p:txBody>
        </p:sp>
      </p:grpSp>
      <p:sp>
        <p:nvSpPr>
          <p:cNvPr id="68617" name="TextBox 22"/>
          <p:cNvSpPr txBox="1">
            <a:spLocks noChangeArrowheads="1"/>
          </p:cNvSpPr>
          <p:nvPr/>
        </p:nvSpPr>
        <p:spPr bwMode="auto">
          <a:xfrm>
            <a:off x="2819400" y="3019425"/>
            <a:ext cx="3509963" cy="3381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Rencana Umum Pengadaan (RUP)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6B616C67-3838-5B4E-92B3-B9B62F8A3C7E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67056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PENGUMUMAN RENCANA UMUM PENGADAAN (RUP)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(2/6)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9635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99EA6BE-08FC-6048-8B81-B0438186D534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D356A5FE-B93B-6F4D-9012-9FAFCF83078E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387A5208-776C-FB44-85B0-670FB33E0CB5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9636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D48CF82-3EF6-B649-8D6B-A9DF479A6131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A9D0287-0F26-B844-9D41-818ABAD2F45A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2F78463-0DCE-3840-BACD-5265C5664BD4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07AECEA7-2C09-D348-ABC3-5A1B140FDC97}"/>
              </a:ext>
            </a:extLst>
          </p:cNvPr>
          <p:cNvSpPr txBox="1">
            <a:spLocks/>
          </p:cNvSpPr>
          <p:nvPr/>
        </p:nvSpPr>
        <p:spPr>
          <a:xfrm>
            <a:off x="7874000" y="4495800"/>
            <a:ext cx="10414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9638" name="Group 23"/>
          <p:cNvGrpSpPr>
            <a:grpSpLocks/>
          </p:cNvGrpSpPr>
          <p:nvPr/>
        </p:nvGrpSpPr>
        <p:grpSpPr bwMode="auto">
          <a:xfrm>
            <a:off x="685800" y="590550"/>
            <a:ext cx="1744663" cy="1219200"/>
            <a:chOff x="609600" y="742950"/>
            <a:chExt cx="1745029" cy="1219200"/>
          </a:xfrm>
        </p:grpSpPr>
        <p:sp>
          <p:nvSpPr>
            <p:cNvPr id="69642" name="TextBox 24"/>
            <p:cNvSpPr txBox="1">
              <a:spLocks noChangeArrowheads="1"/>
            </p:cNvSpPr>
            <p:nvPr/>
          </p:nvSpPr>
          <p:spPr bwMode="auto">
            <a:xfrm>
              <a:off x="609600" y="1592818"/>
              <a:ext cx="1745029" cy="36933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RUP Penyedia</a:t>
              </a:r>
            </a:p>
          </p:txBody>
        </p:sp>
        <p:sp>
          <p:nvSpPr>
            <p:cNvPr id="69643" name="Freeform 2156"/>
            <p:cNvSpPr>
              <a:spLocks noEditPoints="1"/>
            </p:cNvSpPr>
            <p:nvPr/>
          </p:nvSpPr>
          <p:spPr bwMode="auto">
            <a:xfrm>
              <a:off x="914400" y="742950"/>
              <a:ext cx="1143000" cy="762000"/>
            </a:xfrm>
            <a:custGeom>
              <a:avLst/>
              <a:gdLst>
                <a:gd name="T0" fmla="*/ 2147483646 w 160"/>
                <a:gd name="T1" fmla="*/ 2147483646 h 107"/>
                <a:gd name="T2" fmla="*/ 0 w 160"/>
                <a:gd name="T3" fmla="*/ 2147483646 h 107"/>
                <a:gd name="T4" fmla="*/ 2147483646 w 160"/>
                <a:gd name="T5" fmla="*/ 2147483646 h 107"/>
                <a:gd name="T6" fmla="*/ 2147483646 w 160"/>
                <a:gd name="T7" fmla="*/ 2147483646 h 107"/>
                <a:gd name="T8" fmla="*/ 2147483646 w 160"/>
                <a:gd name="T9" fmla="*/ 2147483646 h 107"/>
                <a:gd name="T10" fmla="*/ 2147483646 w 160"/>
                <a:gd name="T11" fmla="*/ 2147483646 h 107"/>
                <a:gd name="T12" fmla="*/ 2147483646 w 160"/>
                <a:gd name="T13" fmla="*/ 2147483646 h 107"/>
                <a:gd name="T14" fmla="*/ 2147483646 w 160"/>
                <a:gd name="T15" fmla="*/ 2147483646 h 107"/>
                <a:gd name="T16" fmla="*/ 2147483646 w 160"/>
                <a:gd name="T17" fmla="*/ 2147483646 h 107"/>
                <a:gd name="T18" fmla="*/ 2147483646 w 160"/>
                <a:gd name="T19" fmla="*/ 2147483646 h 107"/>
                <a:gd name="T20" fmla="*/ 2147483646 w 160"/>
                <a:gd name="T21" fmla="*/ 2147483646 h 107"/>
                <a:gd name="T22" fmla="*/ 2147483646 w 160"/>
                <a:gd name="T23" fmla="*/ 2147483646 h 107"/>
                <a:gd name="T24" fmla="*/ 2147483646 w 160"/>
                <a:gd name="T25" fmla="*/ 2147483646 h 107"/>
                <a:gd name="T26" fmla="*/ 2147483646 w 160"/>
                <a:gd name="T27" fmla="*/ 2147483646 h 107"/>
                <a:gd name="T28" fmla="*/ 2147483646 w 160"/>
                <a:gd name="T29" fmla="*/ 2147483646 h 107"/>
                <a:gd name="T30" fmla="*/ 2147483646 w 160"/>
                <a:gd name="T31" fmla="*/ 2147483646 h 107"/>
                <a:gd name="T32" fmla="*/ 2147483646 w 160"/>
                <a:gd name="T33" fmla="*/ 2147483646 h 107"/>
                <a:gd name="T34" fmla="*/ 2147483646 w 160"/>
                <a:gd name="T35" fmla="*/ 2147483646 h 107"/>
                <a:gd name="T36" fmla="*/ 2147483646 w 160"/>
                <a:gd name="T37" fmla="*/ 2147483646 h 107"/>
                <a:gd name="T38" fmla="*/ 2147483646 w 160"/>
                <a:gd name="T39" fmla="*/ 2147483646 h 107"/>
                <a:gd name="T40" fmla="*/ 2147483646 w 160"/>
                <a:gd name="T41" fmla="*/ 2147483646 h 107"/>
                <a:gd name="T42" fmla="*/ 2147483646 w 160"/>
                <a:gd name="T43" fmla="*/ 2147483646 h 107"/>
                <a:gd name="T44" fmla="*/ 2147483646 w 160"/>
                <a:gd name="T45" fmla="*/ 2147483646 h 107"/>
                <a:gd name="T46" fmla="*/ 2147483646 w 160"/>
                <a:gd name="T47" fmla="*/ 2147483646 h 107"/>
                <a:gd name="T48" fmla="*/ 2147483646 w 160"/>
                <a:gd name="T49" fmla="*/ 2147483646 h 107"/>
                <a:gd name="T50" fmla="*/ 2147483646 w 160"/>
                <a:gd name="T51" fmla="*/ 2147483646 h 107"/>
                <a:gd name="T52" fmla="*/ 2147483646 w 160"/>
                <a:gd name="T53" fmla="*/ 2147483646 h 107"/>
                <a:gd name="T54" fmla="*/ 2147483646 w 160"/>
                <a:gd name="T55" fmla="*/ 2147483646 h 107"/>
                <a:gd name="T56" fmla="*/ 2147483646 w 160"/>
                <a:gd name="T57" fmla="*/ 2147483646 h 107"/>
                <a:gd name="T58" fmla="*/ 2147483646 w 160"/>
                <a:gd name="T59" fmla="*/ 2147483646 h 107"/>
                <a:gd name="T60" fmla="*/ 2147483646 w 160"/>
                <a:gd name="T61" fmla="*/ 2147483646 h 107"/>
                <a:gd name="T62" fmla="*/ 2147483646 w 160"/>
                <a:gd name="T63" fmla="*/ 2147483646 h 107"/>
                <a:gd name="T64" fmla="*/ 2147483646 w 160"/>
                <a:gd name="T65" fmla="*/ 2147483646 h 107"/>
                <a:gd name="T66" fmla="*/ 2147483646 w 160"/>
                <a:gd name="T67" fmla="*/ 2147483646 h 107"/>
                <a:gd name="T68" fmla="*/ 2147483646 w 160"/>
                <a:gd name="T69" fmla="*/ 2147483646 h 107"/>
                <a:gd name="T70" fmla="*/ 2147483646 w 160"/>
                <a:gd name="T71" fmla="*/ 2147483646 h 107"/>
                <a:gd name="T72" fmla="*/ 2147483646 w 160"/>
                <a:gd name="T73" fmla="*/ 2147483646 h 107"/>
                <a:gd name="T74" fmla="*/ 2147483646 w 160"/>
                <a:gd name="T75" fmla="*/ 2147483646 h 107"/>
                <a:gd name="T76" fmla="*/ 2147483646 w 160"/>
                <a:gd name="T77" fmla="*/ 2147483646 h 107"/>
                <a:gd name="T78" fmla="*/ 2147483646 w 160"/>
                <a:gd name="T79" fmla="*/ 2147483646 h 107"/>
                <a:gd name="T80" fmla="*/ 2147483646 w 160"/>
                <a:gd name="T81" fmla="*/ 2147483646 h 107"/>
                <a:gd name="T82" fmla="*/ 2147483646 w 160"/>
                <a:gd name="T83" fmla="*/ 2147483646 h 107"/>
                <a:gd name="T84" fmla="*/ 2147483646 w 160"/>
                <a:gd name="T85" fmla="*/ 2147483646 h 107"/>
                <a:gd name="T86" fmla="*/ 2147483646 w 160"/>
                <a:gd name="T87" fmla="*/ 2147483646 h 107"/>
                <a:gd name="T88" fmla="*/ 2147483646 w 160"/>
                <a:gd name="T89" fmla="*/ 2147483646 h 107"/>
                <a:gd name="T90" fmla="*/ 2147483646 w 160"/>
                <a:gd name="T91" fmla="*/ 2147483646 h 107"/>
                <a:gd name="T92" fmla="*/ 2147483646 w 160"/>
                <a:gd name="T93" fmla="*/ 2147483646 h 107"/>
                <a:gd name="T94" fmla="*/ 2147483646 w 160"/>
                <a:gd name="T95" fmla="*/ 2147483646 h 107"/>
                <a:gd name="T96" fmla="*/ 2147483646 w 160"/>
                <a:gd name="T97" fmla="*/ 2147483646 h 107"/>
                <a:gd name="T98" fmla="*/ 2147483646 w 160"/>
                <a:gd name="T99" fmla="*/ 2147483646 h 107"/>
                <a:gd name="T100" fmla="*/ 2147483646 w 160"/>
                <a:gd name="T101" fmla="*/ 2147483646 h 107"/>
                <a:gd name="T102" fmla="*/ 2147483646 w 160"/>
                <a:gd name="T103" fmla="*/ 2147483646 h 107"/>
                <a:gd name="T104" fmla="*/ 2147483646 w 160"/>
                <a:gd name="T105" fmla="*/ 2147483646 h 107"/>
                <a:gd name="T106" fmla="*/ 2147483646 w 160"/>
                <a:gd name="T107" fmla="*/ 2147483646 h 107"/>
                <a:gd name="T108" fmla="*/ 2147483646 w 160"/>
                <a:gd name="T109" fmla="*/ 2147483646 h 107"/>
                <a:gd name="T110" fmla="*/ 2147483646 w 160"/>
                <a:gd name="T111" fmla="*/ 2147483646 h 1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60" h="107">
                  <a:moveTo>
                    <a:pt x="112" y="0"/>
                  </a:moveTo>
                  <a:cubicBezTo>
                    <a:pt x="106" y="0"/>
                    <a:pt x="101" y="5"/>
                    <a:pt x="101" y="11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8" y="36"/>
                    <a:pt x="14" y="32"/>
                    <a:pt x="9" y="32"/>
                  </a:cubicBezTo>
                  <a:cubicBezTo>
                    <a:pt x="4" y="32"/>
                    <a:pt x="0" y="36"/>
                    <a:pt x="0" y="4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0"/>
                    <a:pt x="4" y="75"/>
                    <a:pt x="9" y="75"/>
                  </a:cubicBezTo>
                  <a:cubicBezTo>
                    <a:pt x="14" y="75"/>
                    <a:pt x="18" y="71"/>
                    <a:pt x="19" y="67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3" y="69"/>
                    <a:pt x="23" y="70"/>
                    <a:pt x="22" y="72"/>
                  </a:cubicBezTo>
                  <a:cubicBezTo>
                    <a:pt x="21" y="76"/>
                    <a:pt x="23" y="81"/>
                    <a:pt x="28" y="8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3"/>
                    <a:pt x="61" y="93"/>
                  </a:cubicBezTo>
                  <a:cubicBezTo>
                    <a:pt x="65" y="93"/>
                    <a:pt x="69" y="91"/>
                    <a:pt x="70" y="87"/>
                  </a:cubicBezTo>
                  <a:cubicBezTo>
                    <a:pt x="70" y="86"/>
                    <a:pt x="71" y="84"/>
                    <a:pt x="70" y="8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102"/>
                    <a:pt x="106" y="107"/>
                    <a:pt x="112" y="107"/>
                  </a:cubicBezTo>
                  <a:cubicBezTo>
                    <a:pt x="118" y="107"/>
                    <a:pt x="123" y="102"/>
                    <a:pt x="123" y="96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2" y="0"/>
                  </a:cubicBezTo>
                  <a:close/>
                  <a:moveTo>
                    <a:pt x="65" y="85"/>
                  </a:moveTo>
                  <a:cubicBezTo>
                    <a:pt x="64" y="87"/>
                    <a:pt x="62" y="88"/>
                    <a:pt x="60" y="8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28" y="77"/>
                    <a:pt x="27" y="75"/>
                    <a:pt x="27" y="73"/>
                  </a:cubicBezTo>
                  <a:cubicBezTo>
                    <a:pt x="28" y="71"/>
                    <a:pt x="30" y="70"/>
                    <a:pt x="32" y="7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1"/>
                    <a:pt x="66" y="83"/>
                    <a:pt x="65" y="85"/>
                  </a:cubicBezTo>
                  <a:close/>
                  <a:moveTo>
                    <a:pt x="13" y="65"/>
                  </a:moveTo>
                  <a:cubicBezTo>
                    <a:pt x="13" y="68"/>
                    <a:pt x="12" y="69"/>
                    <a:pt x="9" y="69"/>
                  </a:cubicBezTo>
                  <a:cubicBezTo>
                    <a:pt x="7" y="69"/>
                    <a:pt x="5" y="68"/>
                    <a:pt x="5" y="65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5" y="39"/>
                    <a:pt x="7" y="37"/>
                    <a:pt x="9" y="37"/>
                  </a:cubicBezTo>
                  <a:cubicBezTo>
                    <a:pt x="12" y="37"/>
                    <a:pt x="13" y="39"/>
                    <a:pt x="13" y="4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9" y="61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87"/>
                    <a:pt x="101" y="87"/>
                    <a:pt x="101" y="87"/>
                  </a:cubicBezTo>
                  <a:lnTo>
                    <a:pt x="19" y="61"/>
                  </a:lnTo>
                  <a:close/>
                  <a:moveTo>
                    <a:pt x="117" y="96"/>
                  </a:moveTo>
                  <a:cubicBezTo>
                    <a:pt x="117" y="99"/>
                    <a:pt x="115" y="101"/>
                    <a:pt x="112" y="101"/>
                  </a:cubicBezTo>
                  <a:cubicBezTo>
                    <a:pt x="109" y="101"/>
                    <a:pt x="107" y="99"/>
                    <a:pt x="107" y="96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8"/>
                    <a:pt x="109" y="5"/>
                    <a:pt x="112" y="5"/>
                  </a:cubicBezTo>
                  <a:cubicBezTo>
                    <a:pt x="115" y="5"/>
                    <a:pt x="117" y="8"/>
                    <a:pt x="117" y="11"/>
                  </a:cubicBezTo>
                  <a:lnTo>
                    <a:pt x="117" y="96"/>
                  </a:lnTo>
                  <a:close/>
                  <a:moveTo>
                    <a:pt x="149" y="53"/>
                  </a:moveTo>
                  <a:cubicBezTo>
                    <a:pt x="149" y="55"/>
                    <a:pt x="148" y="56"/>
                    <a:pt x="147" y="56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143" y="56"/>
                    <a:pt x="141" y="55"/>
                    <a:pt x="141" y="53"/>
                  </a:cubicBezTo>
                  <a:cubicBezTo>
                    <a:pt x="141" y="52"/>
                    <a:pt x="143" y="51"/>
                    <a:pt x="144" y="51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8" y="51"/>
                    <a:pt x="149" y="52"/>
                    <a:pt x="149" y="53"/>
                  </a:cubicBezTo>
                  <a:close/>
                  <a:moveTo>
                    <a:pt x="131" y="53"/>
                  </a:moveTo>
                  <a:cubicBezTo>
                    <a:pt x="131" y="52"/>
                    <a:pt x="132" y="51"/>
                    <a:pt x="133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7" y="51"/>
                    <a:pt x="139" y="52"/>
                    <a:pt x="139" y="53"/>
                  </a:cubicBezTo>
                  <a:cubicBezTo>
                    <a:pt x="139" y="55"/>
                    <a:pt x="137" y="56"/>
                    <a:pt x="136" y="56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2" y="56"/>
                    <a:pt x="131" y="55"/>
                    <a:pt x="131" y="53"/>
                  </a:cubicBezTo>
                  <a:close/>
                  <a:moveTo>
                    <a:pt x="160" y="53"/>
                  </a:moveTo>
                  <a:cubicBezTo>
                    <a:pt x="160" y="55"/>
                    <a:pt x="159" y="56"/>
                    <a:pt x="157" y="56"/>
                  </a:cubicBezTo>
                  <a:cubicBezTo>
                    <a:pt x="155" y="56"/>
                    <a:pt x="155" y="56"/>
                    <a:pt x="155" y="56"/>
                  </a:cubicBezTo>
                  <a:cubicBezTo>
                    <a:pt x="153" y="56"/>
                    <a:pt x="152" y="55"/>
                    <a:pt x="152" y="53"/>
                  </a:cubicBezTo>
                  <a:cubicBezTo>
                    <a:pt x="152" y="52"/>
                    <a:pt x="153" y="51"/>
                    <a:pt x="155" y="51"/>
                  </a:cubicBezTo>
                  <a:cubicBezTo>
                    <a:pt x="157" y="51"/>
                    <a:pt x="157" y="51"/>
                    <a:pt x="157" y="51"/>
                  </a:cubicBezTo>
                  <a:cubicBezTo>
                    <a:pt x="159" y="51"/>
                    <a:pt x="160" y="52"/>
                    <a:pt x="160" y="53"/>
                  </a:cubicBezTo>
                  <a:close/>
                  <a:moveTo>
                    <a:pt x="139" y="17"/>
                  </a:moveTo>
                  <a:cubicBezTo>
                    <a:pt x="138" y="16"/>
                    <a:pt x="138" y="14"/>
                    <a:pt x="139" y="13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42" y="10"/>
                    <a:pt x="144" y="10"/>
                    <a:pt x="145" y="11"/>
                  </a:cubicBezTo>
                  <a:cubicBezTo>
                    <a:pt x="146" y="12"/>
                    <a:pt x="146" y="14"/>
                    <a:pt x="145" y="1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2" y="17"/>
                    <a:pt x="142" y="17"/>
                    <a:pt x="141" y="17"/>
                  </a:cubicBezTo>
                  <a:cubicBezTo>
                    <a:pt x="140" y="17"/>
                    <a:pt x="140" y="17"/>
                    <a:pt x="139" y="17"/>
                  </a:cubicBezTo>
                  <a:close/>
                  <a:moveTo>
                    <a:pt x="147" y="9"/>
                  </a:moveTo>
                  <a:cubicBezTo>
                    <a:pt x="145" y="8"/>
                    <a:pt x="145" y="6"/>
                    <a:pt x="147" y="5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149" y="2"/>
                    <a:pt x="151" y="2"/>
                    <a:pt x="152" y="3"/>
                  </a:cubicBezTo>
                  <a:cubicBezTo>
                    <a:pt x="153" y="4"/>
                    <a:pt x="153" y="6"/>
                    <a:pt x="152" y="7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0" y="10"/>
                    <a:pt x="149" y="10"/>
                    <a:pt x="148" y="10"/>
                  </a:cubicBezTo>
                  <a:cubicBezTo>
                    <a:pt x="148" y="10"/>
                    <a:pt x="147" y="10"/>
                    <a:pt x="147" y="9"/>
                  </a:cubicBezTo>
                  <a:close/>
                  <a:moveTo>
                    <a:pt x="131" y="24"/>
                  </a:moveTo>
                  <a:cubicBezTo>
                    <a:pt x="130" y="23"/>
                    <a:pt x="130" y="21"/>
                    <a:pt x="131" y="20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4" y="17"/>
                    <a:pt x="136" y="17"/>
                    <a:pt x="137" y="19"/>
                  </a:cubicBezTo>
                  <a:cubicBezTo>
                    <a:pt x="138" y="20"/>
                    <a:pt x="138" y="21"/>
                    <a:pt x="137" y="22"/>
                  </a:cubicBezTo>
                  <a:cubicBezTo>
                    <a:pt x="135" y="24"/>
                    <a:pt x="135" y="24"/>
                    <a:pt x="135" y="24"/>
                  </a:cubicBezTo>
                  <a:cubicBezTo>
                    <a:pt x="135" y="25"/>
                    <a:pt x="134" y="25"/>
                    <a:pt x="133" y="25"/>
                  </a:cubicBezTo>
                  <a:cubicBezTo>
                    <a:pt x="133" y="25"/>
                    <a:pt x="132" y="25"/>
                    <a:pt x="131" y="24"/>
                  </a:cubicBezTo>
                  <a:close/>
                  <a:moveTo>
                    <a:pt x="138" y="37"/>
                  </a:moveTo>
                  <a:cubicBezTo>
                    <a:pt x="139" y="38"/>
                    <a:pt x="138" y="40"/>
                    <a:pt x="137" y="40"/>
                  </a:cubicBezTo>
                  <a:cubicBezTo>
                    <a:pt x="134" y="41"/>
                    <a:pt x="134" y="41"/>
                    <a:pt x="134" y="41"/>
                  </a:cubicBezTo>
                  <a:cubicBezTo>
                    <a:pt x="134" y="41"/>
                    <a:pt x="134" y="41"/>
                    <a:pt x="133" y="41"/>
                  </a:cubicBezTo>
                  <a:cubicBezTo>
                    <a:pt x="132" y="41"/>
                    <a:pt x="131" y="40"/>
                    <a:pt x="131" y="39"/>
                  </a:cubicBezTo>
                  <a:cubicBezTo>
                    <a:pt x="130" y="38"/>
                    <a:pt x="131" y="36"/>
                    <a:pt x="132" y="36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6" y="34"/>
                    <a:pt x="138" y="35"/>
                    <a:pt x="138" y="37"/>
                  </a:cubicBezTo>
                  <a:close/>
                  <a:moveTo>
                    <a:pt x="141" y="36"/>
                  </a:moveTo>
                  <a:cubicBezTo>
                    <a:pt x="140" y="34"/>
                    <a:pt x="141" y="33"/>
                    <a:pt x="143" y="32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47" y="31"/>
                    <a:pt x="148" y="32"/>
                    <a:pt x="149" y="33"/>
                  </a:cubicBezTo>
                  <a:cubicBezTo>
                    <a:pt x="149" y="35"/>
                    <a:pt x="148" y="36"/>
                    <a:pt x="147" y="37"/>
                  </a:cubicBezTo>
                  <a:cubicBezTo>
                    <a:pt x="144" y="37"/>
                    <a:pt x="144" y="37"/>
                    <a:pt x="144" y="37"/>
                  </a:cubicBezTo>
                  <a:cubicBezTo>
                    <a:pt x="144" y="38"/>
                    <a:pt x="144" y="38"/>
                    <a:pt x="143" y="38"/>
                  </a:cubicBezTo>
                  <a:cubicBezTo>
                    <a:pt x="142" y="38"/>
                    <a:pt x="141" y="37"/>
                    <a:pt x="141" y="36"/>
                  </a:cubicBezTo>
                  <a:close/>
                  <a:moveTo>
                    <a:pt x="153" y="29"/>
                  </a:moveTo>
                  <a:cubicBezTo>
                    <a:pt x="155" y="28"/>
                    <a:pt x="155" y="28"/>
                    <a:pt x="155" y="28"/>
                  </a:cubicBezTo>
                  <a:cubicBezTo>
                    <a:pt x="157" y="28"/>
                    <a:pt x="158" y="28"/>
                    <a:pt x="159" y="30"/>
                  </a:cubicBezTo>
                  <a:cubicBezTo>
                    <a:pt x="159" y="31"/>
                    <a:pt x="158" y="33"/>
                    <a:pt x="157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2" y="34"/>
                    <a:pt x="151" y="34"/>
                    <a:pt x="151" y="32"/>
                  </a:cubicBezTo>
                  <a:cubicBezTo>
                    <a:pt x="151" y="31"/>
                    <a:pt x="151" y="29"/>
                    <a:pt x="153" y="29"/>
                  </a:cubicBezTo>
                  <a:close/>
                  <a:moveTo>
                    <a:pt x="152" y="99"/>
                  </a:moveTo>
                  <a:cubicBezTo>
                    <a:pt x="153" y="100"/>
                    <a:pt x="153" y="102"/>
                    <a:pt x="152" y="103"/>
                  </a:cubicBezTo>
                  <a:cubicBezTo>
                    <a:pt x="152" y="104"/>
                    <a:pt x="151" y="104"/>
                    <a:pt x="150" y="104"/>
                  </a:cubicBezTo>
                  <a:cubicBezTo>
                    <a:pt x="150" y="104"/>
                    <a:pt x="149" y="104"/>
                    <a:pt x="148" y="103"/>
                  </a:cubicBezTo>
                  <a:cubicBezTo>
                    <a:pt x="147" y="101"/>
                    <a:pt x="147" y="101"/>
                    <a:pt x="147" y="101"/>
                  </a:cubicBezTo>
                  <a:cubicBezTo>
                    <a:pt x="145" y="100"/>
                    <a:pt x="145" y="99"/>
                    <a:pt x="147" y="98"/>
                  </a:cubicBezTo>
                  <a:cubicBezTo>
                    <a:pt x="148" y="97"/>
                    <a:pt x="149" y="97"/>
                    <a:pt x="150" y="98"/>
                  </a:cubicBezTo>
                  <a:lnTo>
                    <a:pt x="152" y="99"/>
                  </a:lnTo>
                  <a:close/>
                  <a:moveTo>
                    <a:pt x="145" y="92"/>
                  </a:moveTo>
                  <a:cubicBezTo>
                    <a:pt x="146" y="93"/>
                    <a:pt x="146" y="95"/>
                    <a:pt x="145" y="96"/>
                  </a:cubicBezTo>
                  <a:cubicBezTo>
                    <a:pt x="144" y="96"/>
                    <a:pt x="143" y="96"/>
                    <a:pt x="143" y="96"/>
                  </a:cubicBezTo>
                  <a:cubicBezTo>
                    <a:pt x="142" y="96"/>
                    <a:pt x="141" y="96"/>
                    <a:pt x="141" y="96"/>
                  </a:cubicBezTo>
                  <a:cubicBezTo>
                    <a:pt x="139" y="94"/>
                    <a:pt x="139" y="94"/>
                    <a:pt x="139" y="94"/>
                  </a:cubicBezTo>
                  <a:cubicBezTo>
                    <a:pt x="138" y="93"/>
                    <a:pt x="138" y="91"/>
                    <a:pt x="139" y="90"/>
                  </a:cubicBezTo>
                  <a:cubicBezTo>
                    <a:pt x="140" y="89"/>
                    <a:pt x="142" y="89"/>
                    <a:pt x="143" y="90"/>
                  </a:cubicBezTo>
                  <a:lnTo>
                    <a:pt x="145" y="92"/>
                  </a:lnTo>
                  <a:close/>
                  <a:moveTo>
                    <a:pt x="137" y="84"/>
                  </a:moveTo>
                  <a:cubicBezTo>
                    <a:pt x="138" y="85"/>
                    <a:pt x="138" y="87"/>
                    <a:pt x="137" y="88"/>
                  </a:cubicBezTo>
                  <a:cubicBezTo>
                    <a:pt x="137" y="89"/>
                    <a:pt x="136" y="89"/>
                    <a:pt x="135" y="89"/>
                  </a:cubicBezTo>
                  <a:cubicBezTo>
                    <a:pt x="135" y="89"/>
                    <a:pt x="134" y="89"/>
                    <a:pt x="133" y="88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0" y="85"/>
                    <a:pt x="130" y="84"/>
                    <a:pt x="131" y="82"/>
                  </a:cubicBezTo>
                  <a:cubicBezTo>
                    <a:pt x="132" y="81"/>
                    <a:pt x="134" y="81"/>
                    <a:pt x="135" y="82"/>
                  </a:cubicBezTo>
                  <a:lnTo>
                    <a:pt x="137" y="84"/>
                  </a:lnTo>
                  <a:close/>
                  <a:moveTo>
                    <a:pt x="141" y="71"/>
                  </a:moveTo>
                  <a:cubicBezTo>
                    <a:pt x="141" y="69"/>
                    <a:pt x="143" y="69"/>
                    <a:pt x="144" y="69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48" y="71"/>
                    <a:pt x="149" y="72"/>
                    <a:pt x="149" y="73"/>
                  </a:cubicBezTo>
                  <a:cubicBezTo>
                    <a:pt x="148" y="75"/>
                    <a:pt x="147" y="75"/>
                    <a:pt x="146" y="75"/>
                  </a:cubicBezTo>
                  <a:cubicBezTo>
                    <a:pt x="146" y="75"/>
                    <a:pt x="145" y="75"/>
                    <a:pt x="145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1" y="74"/>
                    <a:pt x="140" y="72"/>
                    <a:pt x="141" y="71"/>
                  </a:cubicBezTo>
                  <a:close/>
                  <a:moveTo>
                    <a:pt x="138" y="70"/>
                  </a:moveTo>
                  <a:cubicBezTo>
                    <a:pt x="138" y="71"/>
                    <a:pt x="137" y="72"/>
                    <a:pt x="136" y="72"/>
                  </a:cubicBezTo>
                  <a:cubicBezTo>
                    <a:pt x="136" y="72"/>
                    <a:pt x="135" y="72"/>
                    <a:pt x="135" y="72"/>
                  </a:cubicBezTo>
                  <a:cubicBezTo>
                    <a:pt x="132" y="71"/>
                    <a:pt x="132" y="71"/>
                    <a:pt x="132" y="71"/>
                  </a:cubicBezTo>
                  <a:cubicBezTo>
                    <a:pt x="131" y="70"/>
                    <a:pt x="130" y="69"/>
                    <a:pt x="131" y="68"/>
                  </a:cubicBezTo>
                  <a:cubicBezTo>
                    <a:pt x="131" y="66"/>
                    <a:pt x="133" y="65"/>
                    <a:pt x="134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8" y="67"/>
                    <a:pt x="139" y="69"/>
                    <a:pt x="138" y="70"/>
                  </a:cubicBezTo>
                  <a:close/>
                  <a:moveTo>
                    <a:pt x="159" y="77"/>
                  </a:moveTo>
                  <a:cubicBezTo>
                    <a:pt x="158" y="78"/>
                    <a:pt x="157" y="79"/>
                    <a:pt x="156" y="79"/>
                  </a:cubicBezTo>
                  <a:cubicBezTo>
                    <a:pt x="156" y="79"/>
                    <a:pt x="156" y="79"/>
                    <a:pt x="155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1" y="77"/>
                    <a:pt x="151" y="76"/>
                    <a:pt x="151" y="74"/>
                  </a:cubicBezTo>
                  <a:cubicBezTo>
                    <a:pt x="152" y="73"/>
                    <a:pt x="153" y="72"/>
                    <a:pt x="154" y="73"/>
                  </a:cubicBezTo>
                  <a:cubicBezTo>
                    <a:pt x="157" y="73"/>
                    <a:pt x="157" y="73"/>
                    <a:pt x="157" y="73"/>
                  </a:cubicBezTo>
                  <a:cubicBezTo>
                    <a:pt x="158" y="74"/>
                    <a:pt x="159" y="75"/>
                    <a:pt x="159" y="77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oogle Shape;11223;p58">
            <a:extLst>
              <a:ext uri="{FF2B5EF4-FFF2-40B4-BE49-F238E27FC236}">
                <a16:creationId xmlns:a16="http://schemas.microsoft.com/office/drawing/2014/main" id="{0E9B8045-05AD-C547-ABE1-1DEAC0CACF01}"/>
              </a:ext>
            </a:extLst>
          </p:cNvPr>
          <p:cNvGrpSpPr/>
          <p:nvPr/>
        </p:nvGrpSpPr>
        <p:grpSpPr bwMode="auto">
          <a:xfrm>
            <a:off x="795453" y="1885950"/>
            <a:ext cx="1600200" cy="2286000"/>
            <a:chOff x="1394741" y="1512061"/>
            <a:chExt cx="252444" cy="351722"/>
          </a:xfrm>
          <a:solidFill>
            <a:schemeClr val="tx1"/>
          </a:solidFill>
        </p:grpSpPr>
        <p:sp>
          <p:nvSpPr>
            <p:cNvPr id="28" name="Google Shape;11224;p58">
              <a:extLst>
                <a:ext uri="{FF2B5EF4-FFF2-40B4-BE49-F238E27FC236}">
                  <a16:creationId xmlns:a16="http://schemas.microsoft.com/office/drawing/2014/main" id="{D70FADAE-503B-5A43-A9D5-D9075A6B0C8C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Google Shape;11225;p58">
              <a:extLst>
                <a:ext uri="{FF2B5EF4-FFF2-40B4-BE49-F238E27FC236}">
                  <a16:creationId xmlns:a16="http://schemas.microsoft.com/office/drawing/2014/main" id="{28300AA1-2A6F-354D-AD80-3B0FA938FC70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Google Shape;11226;p58">
              <a:extLst>
                <a:ext uri="{FF2B5EF4-FFF2-40B4-BE49-F238E27FC236}">
                  <a16:creationId xmlns:a16="http://schemas.microsoft.com/office/drawing/2014/main" id="{78A7D40B-1A58-5644-BB61-4802B3335AFB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Google Shape;11227;p58">
              <a:extLst>
                <a:ext uri="{FF2B5EF4-FFF2-40B4-BE49-F238E27FC236}">
                  <a16:creationId xmlns:a16="http://schemas.microsoft.com/office/drawing/2014/main" id="{5FAD7E61-E8E7-2041-9E33-19B137FEB21C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Google Shape;11228;p58">
              <a:extLst>
                <a:ext uri="{FF2B5EF4-FFF2-40B4-BE49-F238E27FC236}">
                  <a16:creationId xmlns:a16="http://schemas.microsoft.com/office/drawing/2014/main" id="{E9DB00F6-FB94-7E4D-A9CE-29AF0A3232B9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Google Shape;11229;p58">
              <a:extLst>
                <a:ext uri="{FF2B5EF4-FFF2-40B4-BE49-F238E27FC236}">
                  <a16:creationId xmlns:a16="http://schemas.microsoft.com/office/drawing/2014/main" id="{FC342184-8EAF-E34B-B331-6190C27D6DD8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Google Shape;11230;p58">
              <a:extLst>
                <a:ext uri="{FF2B5EF4-FFF2-40B4-BE49-F238E27FC236}">
                  <a16:creationId xmlns:a16="http://schemas.microsoft.com/office/drawing/2014/main" id="{3307378E-DDEA-6E47-BA17-3E70D1D781E0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Google Shape;11231;p58">
              <a:extLst>
                <a:ext uri="{FF2B5EF4-FFF2-40B4-BE49-F238E27FC236}">
                  <a16:creationId xmlns:a16="http://schemas.microsoft.com/office/drawing/2014/main" id="{0ABECB5A-487B-B040-8B37-22368029A18D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Google Shape;11232;p58">
              <a:extLst>
                <a:ext uri="{FF2B5EF4-FFF2-40B4-BE49-F238E27FC236}">
                  <a16:creationId xmlns:a16="http://schemas.microsoft.com/office/drawing/2014/main" id="{6CAA7BD9-3B74-F343-B05A-55BDE238149D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Google Shape;11233;p58">
              <a:extLst>
                <a:ext uri="{FF2B5EF4-FFF2-40B4-BE49-F238E27FC236}">
                  <a16:creationId xmlns:a16="http://schemas.microsoft.com/office/drawing/2014/main" id="{FF880C71-EB1C-FB4A-866E-F08CEFD24DAF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Google Shape;11234;p58">
              <a:extLst>
                <a:ext uri="{FF2B5EF4-FFF2-40B4-BE49-F238E27FC236}">
                  <a16:creationId xmlns:a16="http://schemas.microsoft.com/office/drawing/2014/main" id="{61C1687D-834E-2A40-902B-2261346FFC17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Google Shape;11235;p58">
              <a:extLst>
                <a:ext uri="{FF2B5EF4-FFF2-40B4-BE49-F238E27FC236}">
                  <a16:creationId xmlns:a16="http://schemas.microsoft.com/office/drawing/2014/main" id="{AA70EB44-7CD4-2C4E-A8F6-06585BE31C28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Google Shape;11236;p58">
              <a:extLst>
                <a:ext uri="{FF2B5EF4-FFF2-40B4-BE49-F238E27FC236}">
                  <a16:creationId xmlns:a16="http://schemas.microsoft.com/office/drawing/2014/main" id="{4877754B-E766-9A46-80CC-EB70D3CB95B0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Google Shape;11237;p58">
              <a:extLst>
                <a:ext uri="{FF2B5EF4-FFF2-40B4-BE49-F238E27FC236}">
                  <a16:creationId xmlns:a16="http://schemas.microsoft.com/office/drawing/2014/main" id="{FCBC0FB1-A109-DA4D-9019-CD68AE67D3DF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Google Shape;11238;p58">
              <a:extLst>
                <a:ext uri="{FF2B5EF4-FFF2-40B4-BE49-F238E27FC236}">
                  <a16:creationId xmlns:a16="http://schemas.microsoft.com/office/drawing/2014/main" id="{3E49C8CE-BE75-A746-A156-2946AE8F7E78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Google Shape;11239;p58">
              <a:extLst>
                <a:ext uri="{FF2B5EF4-FFF2-40B4-BE49-F238E27FC236}">
                  <a16:creationId xmlns:a16="http://schemas.microsoft.com/office/drawing/2014/main" id="{6704A426-E1AF-F441-B622-8CABB2626BBD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Google Shape;11240;p58">
              <a:extLst>
                <a:ext uri="{FF2B5EF4-FFF2-40B4-BE49-F238E27FC236}">
                  <a16:creationId xmlns:a16="http://schemas.microsoft.com/office/drawing/2014/main" id="{4B515764-B95D-9244-A53A-45DCED06680F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C34FC63C-D9E3-0A41-893B-4122FB613636}"/>
              </a:ext>
            </a:extLst>
          </p:cNvPr>
          <p:cNvSpPr/>
          <p:nvPr/>
        </p:nvSpPr>
        <p:spPr>
          <a:xfrm>
            <a:off x="2286000" y="1447800"/>
            <a:ext cx="5943600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6588" indent="-2968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RUP Penyedia memuat informasi tentang:</a:t>
            </a: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Nama dan alamat PA/KPA</a:t>
            </a: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Nama paket pengadaan yang akan dilaksanakan;</a:t>
            </a:r>
            <a:endParaRPr lang="en-US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Cara pengadaan;</a:t>
            </a: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Uraian singkat paket pengadaan;</a:t>
            </a:r>
            <a:endParaRPr lang="en-US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Volume paket pengadaan;</a:t>
            </a:r>
            <a:endParaRPr lang="en-US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Nilai paket pengadaan;</a:t>
            </a:r>
            <a:endParaRPr lang="en-US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Lokasi paket pengadaan;</a:t>
            </a: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Sumber dana, dan </a:t>
            </a:r>
            <a:endParaRPr lang="en-US" sz="1600" dirty="0">
              <a:latin typeface="Arial" pitchFamily="34" charset="0"/>
              <a:cs typeface="Arial" pitchFamily="34" charset="0"/>
              <a:sym typeface="Calibri"/>
            </a:endParaRP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Perkiraan waktu pemanfaatan barang/jasa</a:t>
            </a:r>
          </a:p>
          <a:p>
            <a:pPr marL="749300" indent="-403225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41" name="Rectangle 45"/>
          <p:cNvSpPr>
            <a:spLocks noChangeArrowheads="1"/>
          </p:cNvSpPr>
          <p:nvPr/>
        </p:nvSpPr>
        <p:spPr bwMode="auto">
          <a:xfrm>
            <a:off x="4941888" y="463708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5E2DF7A9-03E9-6847-86D9-32F88B9DA062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67056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PENGUMUMAN RENCANA UMUM PENGADAAN (RUP)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(3/6)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70659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0284AE72-9274-C34B-BC6D-48239D2812C2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69C7FEF-4E30-7C42-8468-0F85AC58B378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668FA7A-0535-D744-8640-74C41C11B950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0660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59DC330-8EDC-614B-A18B-3983F793A28F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2EA4599-A8C0-E640-B4A3-7694DC282188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61C82E7-9DF8-2D4D-AF39-6BC5D1C1BC3B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52CFBA1-9D0D-5C48-9792-DE3B880DE5B5}"/>
              </a:ext>
            </a:extLst>
          </p:cNvPr>
          <p:cNvSpPr txBox="1">
            <a:spLocks/>
          </p:cNvSpPr>
          <p:nvPr/>
        </p:nvSpPr>
        <p:spPr>
          <a:xfrm>
            <a:off x="7874000" y="4495800"/>
            <a:ext cx="10414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0662" name="TextBox 19"/>
          <p:cNvSpPr txBox="1">
            <a:spLocks noChangeArrowheads="1"/>
          </p:cNvSpPr>
          <p:nvPr/>
        </p:nvSpPr>
        <p:spPr bwMode="auto">
          <a:xfrm>
            <a:off x="2209800" y="738188"/>
            <a:ext cx="475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Arial" pitchFamily="34" charset="0"/>
                <a:cs typeface="Arial" pitchFamily="34" charset="0"/>
              </a:rPr>
              <a:t>1. Penetapan dan Pengumuman RUP </a:t>
            </a:r>
            <a:r>
              <a:rPr lang="en-US" altLang="en-US" sz="1400">
                <a:latin typeface="Arial" pitchFamily="34" charset="0"/>
                <a:cs typeface="Arial" pitchFamily="34" charset="0"/>
              </a:rPr>
              <a:t>(1/2)</a:t>
            </a:r>
          </a:p>
        </p:txBody>
      </p:sp>
      <p:grpSp>
        <p:nvGrpSpPr>
          <p:cNvPr id="70663" name="Google Shape;684;p36"/>
          <p:cNvGrpSpPr>
            <a:grpSpLocks/>
          </p:cNvGrpSpPr>
          <p:nvPr/>
        </p:nvGrpSpPr>
        <p:grpSpPr bwMode="auto">
          <a:xfrm>
            <a:off x="4373563" y="1770063"/>
            <a:ext cx="4086225" cy="1423987"/>
            <a:chOff x="4510637" y="1880797"/>
            <a:chExt cx="4085126" cy="1425067"/>
          </a:xfrm>
        </p:grpSpPr>
        <p:grpSp>
          <p:nvGrpSpPr>
            <p:cNvPr id="70672" name="Google Shape;685;p36"/>
            <p:cNvGrpSpPr>
              <a:grpSpLocks/>
            </p:cNvGrpSpPr>
            <p:nvPr/>
          </p:nvGrpSpPr>
          <p:grpSpPr bwMode="auto">
            <a:xfrm>
              <a:off x="4510637" y="1880797"/>
              <a:ext cx="4085126" cy="1425067"/>
              <a:chOff x="4350953" y="1768072"/>
              <a:chExt cx="4793047" cy="1672020"/>
            </a:xfrm>
          </p:grpSpPr>
          <p:pic>
            <p:nvPicPr>
              <p:cNvPr id="70674" name="Google Shape;686;p36"/>
              <p:cNvPicPr preferRelativeResize="0"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67969" y="1768072"/>
                <a:ext cx="4476031" cy="1622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675" name="Google Shape;687;p36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0953" y="1846117"/>
                <a:ext cx="1757927" cy="1593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673" name="Google Shape;688;p36"/>
            <p:cNvSpPr>
              <a:spLocks noChangeArrowheads="1"/>
            </p:cNvSpPr>
            <p:nvPr/>
          </p:nvSpPr>
          <p:spPr bwMode="auto">
            <a:xfrm>
              <a:off x="6156431" y="2225545"/>
              <a:ext cx="1923925" cy="708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pPr algn="ctr" eaLnBrk="1" hangingPunct="1">
                <a:buClr>
                  <a:srgbClr val="FFFFFF"/>
                </a:buClr>
                <a:buSzPts val="2800"/>
                <a:buFont typeface="Arial" pitchFamily="34" charset="0"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Perangkat</a:t>
              </a:r>
              <a:br>
                <a:rPr lang="en-US" altLang="en-US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</a:br>
              <a:r>
                <a:rPr lang="en-US" altLang="en-US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Daerah</a:t>
              </a:r>
              <a:endParaRPr lang="en-US" altLang="en-US" sz="200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endParaRPr>
            </a:p>
          </p:txBody>
        </p:sp>
      </p:grpSp>
      <p:grpSp>
        <p:nvGrpSpPr>
          <p:cNvPr id="70664" name="Google Shape;689;p36"/>
          <p:cNvGrpSpPr>
            <a:grpSpLocks/>
          </p:cNvGrpSpPr>
          <p:nvPr/>
        </p:nvGrpSpPr>
        <p:grpSpPr bwMode="auto">
          <a:xfrm>
            <a:off x="361950" y="1770063"/>
            <a:ext cx="3716338" cy="1346200"/>
            <a:chOff x="435711" y="1846117"/>
            <a:chExt cx="3716632" cy="1347022"/>
          </a:xfrm>
        </p:grpSpPr>
        <p:grpSp>
          <p:nvGrpSpPr>
            <p:cNvPr id="70668" name="Google Shape;690;p36"/>
            <p:cNvGrpSpPr>
              <a:grpSpLocks/>
            </p:cNvGrpSpPr>
            <p:nvPr/>
          </p:nvGrpSpPr>
          <p:grpSpPr bwMode="auto">
            <a:xfrm>
              <a:off x="435711" y="1846117"/>
              <a:ext cx="3716632" cy="1347022"/>
              <a:chOff x="-8728" y="1759959"/>
              <a:chExt cx="4476029" cy="1622251"/>
            </a:xfrm>
          </p:grpSpPr>
          <p:pic>
            <p:nvPicPr>
              <p:cNvPr id="70670" name="Google Shape;691;p36"/>
              <p:cNvPicPr preferRelativeResize="0"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-8728" y="1759959"/>
                <a:ext cx="4476029" cy="1622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0671" name="Google Shape;692;p36"/>
              <p:cNvPicPr preferRelativeResize="0"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950" y="1967898"/>
                <a:ext cx="1036147" cy="1206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0669" name="Google Shape;693;p36"/>
            <p:cNvSpPr>
              <a:spLocks noChangeArrowheads="1"/>
            </p:cNvSpPr>
            <p:nvPr/>
          </p:nvSpPr>
          <p:spPr bwMode="auto">
            <a:xfrm>
              <a:off x="2161386" y="2343307"/>
              <a:ext cx="907621" cy="40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45700" rIns="91425" bIns="45700">
              <a:spAutoFit/>
            </a:bodyPr>
            <a:lstStyle/>
            <a:p>
              <a:pPr algn="ctr" eaLnBrk="1" hangingPunct="1">
                <a:buClr>
                  <a:srgbClr val="FFFFFF"/>
                </a:buClr>
                <a:buSzPts val="3500"/>
                <a:buFont typeface="Arial" pitchFamily="34" charset="0"/>
                <a:buNone/>
              </a:pPr>
              <a:r>
                <a:rPr lang="en-US" altLang="en-US" sz="2000" b="1">
                  <a:solidFill>
                    <a:srgbClr val="FFFFFF"/>
                  </a:solidFill>
                  <a:latin typeface="Arial" pitchFamily="34" charset="0"/>
                  <a:cs typeface="Arial" pitchFamily="34" charset="0"/>
                  <a:sym typeface="Arial" pitchFamily="34" charset="0"/>
                </a:rPr>
                <a:t>K/L</a:t>
              </a:r>
              <a:endParaRPr lang="en-US" altLang="en-US" sz="2000">
                <a:solidFill>
                  <a:srgbClr val="FFFFFF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endParaRPr>
            </a:p>
          </p:txBody>
        </p:sp>
      </p:grpSp>
      <p:sp>
        <p:nvSpPr>
          <p:cNvPr id="70665" name="Google Shape;694;p36"/>
          <p:cNvSpPr>
            <a:spLocks noChangeArrowheads="1"/>
          </p:cNvSpPr>
          <p:nvPr/>
        </p:nvSpPr>
        <p:spPr bwMode="auto">
          <a:xfrm>
            <a:off x="390525" y="3028950"/>
            <a:ext cx="37528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Pengumuman RUP Kementerian/Lembaga dilakukan setelah penetapan alokasi anggaran belanja </a:t>
            </a:r>
            <a:r>
              <a:rPr lang="en-US" altLang="en-US" sz="1400">
                <a:solidFill>
                  <a:srgbClr val="E36C09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(APBN)</a:t>
            </a:r>
          </a:p>
        </p:txBody>
      </p:sp>
      <p:sp>
        <p:nvSpPr>
          <p:cNvPr id="70666" name="Google Shape;695;p36"/>
          <p:cNvSpPr>
            <a:spLocks noChangeArrowheads="1"/>
          </p:cNvSpPr>
          <p:nvPr/>
        </p:nvSpPr>
        <p:spPr bwMode="auto">
          <a:xfrm>
            <a:off x="4727575" y="3141663"/>
            <a:ext cx="37465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algn="ctr" eaLnBrk="1" hangingPunct="1">
              <a:buClr>
                <a:srgbClr val="000000"/>
              </a:buClr>
              <a:buSzPts val="2400"/>
              <a:buFont typeface="Arial" pitchFamily="34" charset="0"/>
              <a:buNone/>
            </a:pPr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Pengumuman RUP Perangkat Daerah dilakukan setelah rancangan Peraturan Daerah tentang APBD disetujui bersama oleh Pemda dan DPRD</a:t>
            </a:r>
          </a:p>
        </p:txBody>
      </p:sp>
      <p:sp>
        <p:nvSpPr>
          <p:cNvPr id="70667" name="Rectangle 32"/>
          <p:cNvSpPr>
            <a:spLocks noChangeArrowheads="1"/>
          </p:cNvSpPr>
          <p:nvPr/>
        </p:nvSpPr>
        <p:spPr bwMode="auto">
          <a:xfrm>
            <a:off x="4975225" y="4608513"/>
            <a:ext cx="40703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22 ayat 1 &amp;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BF54367A-C59D-2F4C-B1B6-A2BCF28FB2F4}"/>
              </a:ext>
            </a:extLst>
          </p:cNvPr>
          <p:cNvSpPr txBox="1">
            <a:spLocks/>
          </p:cNvSpPr>
          <p:nvPr/>
        </p:nvSpPr>
        <p:spPr>
          <a:xfrm>
            <a:off x="304800" y="-190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(1/10)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20483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688A6F0-8BFD-544D-86B4-33578BCFA5C6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89EFB07F-EDE2-7A4A-9613-69CE72428140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31F75B3-4A05-B74E-AAE3-51C6626837F2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484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BEE8C98C-57E0-AD42-B201-CF871A0BA97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228FD69-AF11-E741-9756-D327372A9F6B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AEDFCB17-A253-B743-A586-E1D8059C9F72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0485" name="Rectangle 21"/>
          <p:cNvSpPr>
            <a:spLocks noChangeArrowheads="1"/>
          </p:cNvSpPr>
          <p:nvPr/>
        </p:nvSpPr>
        <p:spPr bwMode="auto">
          <a:xfrm>
            <a:off x="990600" y="590550"/>
            <a:ext cx="708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Pelaku Pengadaan Beserta Tugasnya pada Tahap </a:t>
            </a:r>
          </a:p>
          <a:p>
            <a:pPr algn="ctr"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Perencanaan Pengadaan </a:t>
            </a:r>
          </a:p>
        </p:txBody>
      </p:sp>
      <p:grpSp>
        <p:nvGrpSpPr>
          <p:cNvPr id="20486" name="Group 33"/>
          <p:cNvGrpSpPr>
            <a:grpSpLocks/>
          </p:cNvGrpSpPr>
          <p:nvPr/>
        </p:nvGrpSpPr>
        <p:grpSpPr bwMode="auto">
          <a:xfrm>
            <a:off x="381000" y="1204913"/>
            <a:ext cx="5948363" cy="1382712"/>
            <a:chOff x="219635" y="1428680"/>
            <a:chExt cx="5947572" cy="1382608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C76D5D6C-E898-A043-84A5-B6888E8A9168}"/>
                </a:ext>
              </a:extLst>
            </p:cNvPr>
            <p:cNvSpPr/>
            <p:nvPr/>
          </p:nvSpPr>
          <p:spPr>
            <a:xfrm>
              <a:off x="757726" y="1596942"/>
              <a:ext cx="5409481" cy="1214346"/>
            </a:xfrm>
            <a:prstGeom prst="parallelogram">
              <a:avLst/>
            </a:prstGeom>
            <a:solidFill>
              <a:schemeClr val="lt1">
                <a:alpha val="80000"/>
              </a:schemeClr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54162" tIns="154162" rIns="154162" bIns="154162" spcCol="1270" anchor="ctr"/>
            <a:lstStyle/>
            <a:p>
              <a:pPr marL="290513" indent="-290513" algn="just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+mj-lt"/>
                <a:buAutoNum type="arabicPeriod"/>
                <a:defRPr/>
              </a:pPr>
              <a:r>
                <a:rPr lang="en-US" sz="14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Menetapkan Perencanaan Pengadaan;</a:t>
              </a:r>
              <a:endParaRPr lang="en-US" sz="1400" dirty="0"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  <a:p>
              <a:pPr marL="290513" indent="-290513" algn="just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+mj-lt"/>
                <a:buAutoNum type="arabicPeriod"/>
                <a:defRPr/>
              </a:pPr>
              <a:r>
                <a:rPr lang="en-US" sz="14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Menetapkan dan mengumumkan RUP; dan</a:t>
              </a:r>
              <a:endParaRPr lang="en-US" sz="1400" dirty="0">
                <a:latin typeface="Arial" pitchFamily="34" charset="0"/>
                <a:ea typeface="Calibri"/>
                <a:cs typeface="Arial" pitchFamily="34" charset="0"/>
                <a:sym typeface="Calibri"/>
              </a:endParaRPr>
            </a:p>
            <a:p>
              <a:pPr marL="290513" indent="-290513" algn="just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+mj-lt"/>
                <a:buAutoNum type="arabicPeriod"/>
                <a:defRPr/>
              </a:pPr>
              <a:r>
                <a:rPr lang="en-US" sz="1400" dirty="0">
                  <a:latin typeface="Arial" pitchFamily="34" charset="0"/>
                  <a:ea typeface="Arial"/>
                  <a:cs typeface="Arial" pitchFamily="34" charset="0"/>
                  <a:sym typeface="Arial"/>
                </a:rPr>
                <a:t>Melaksanakan Konsolidasi PBJ</a:t>
              </a:r>
              <a:endParaRPr lang="fi-FI" sz="1400" dirty="0">
                <a:latin typeface="Arial" pitchFamily="34" charset="0"/>
                <a:ea typeface="Tahoma" panose="020B0604030504040204" pitchFamily="34" charset="0"/>
                <a:cs typeface="Arial" pitchFamily="34" charset="0"/>
              </a:endParaRPr>
            </a:p>
          </p:txBody>
        </p:sp>
        <p:grpSp>
          <p:nvGrpSpPr>
            <p:cNvPr id="20496" name="Group 23"/>
            <p:cNvGrpSpPr>
              <a:grpSpLocks/>
            </p:cNvGrpSpPr>
            <p:nvPr/>
          </p:nvGrpSpPr>
          <p:grpSpPr bwMode="auto">
            <a:xfrm>
              <a:off x="219635" y="1428680"/>
              <a:ext cx="1075765" cy="1295470"/>
              <a:chOff x="38100" y="2343150"/>
              <a:chExt cx="2002402" cy="2800350"/>
            </a:xfrm>
          </p:grpSpPr>
          <p:grpSp>
            <p:nvGrpSpPr>
              <p:cNvPr id="25" name="Group 21">
                <a:extLst>
                  <a:ext uri="{FF2B5EF4-FFF2-40B4-BE49-F238E27FC236}">
                    <a16:creationId xmlns:a16="http://schemas.microsoft.com/office/drawing/2014/main" id="{5DF1F636-DAD1-2F49-860D-46A9CB2EBC9C}"/>
                  </a:ext>
                </a:extLst>
              </p:cNvPr>
              <p:cNvGrpSpPr/>
              <p:nvPr/>
            </p:nvGrpSpPr>
            <p:grpSpPr>
              <a:xfrm>
                <a:off x="38100" y="3276600"/>
                <a:ext cx="2002402" cy="1866900"/>
                <a:chOff x="1600200" y="1733550"/>
                <a:chExt cx="1838158" cy="1689574"/>
              </a:xfrm>
              <a:solidFill>
                <a:schemeClr val="accent2"/>
              </a:solidFill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E2F2CF14-8A33-CA4C-B5F2-E39B77885BAF}"/>
                    </a:ext>
                  </a:extLst>
                </p:cNvPr>
                <p:cNvSpPr/>
                <p:nvPr/>
              </p:nvSpPr>
              <p:spPr>
                <a:xfrm>
                  <a:off x="1600200" y="1733550"/>
                  <a:ext cx="1838158" cy="1689574"/>
                </a:xfrm>
                <a:prstGeom prst="ellipse">
                  <a:avLst/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05BC8A7E-69D3-5846-8EA4-C6CF10A2AB24}"/>
                    </a:ext>
                  </a:extLst>
                </p:cNvPr>
                <p:cNvSpPr/>
                <p:nvPr/>
              </p:nvSpPr>
              <p:spPr bwMode="auto">
                <a:xfrm>
                  <a:off x="1845024" y="2474894"/>
                  <a:ext cx="1451701" cy="506471"/>
                </a:xfrm>
                <a:custGeom>
                  <a:avLst/>
                  <a:gdLst>
                    <a:gd name="connsiteX0" fmla="*/ 0 w 2260600"/>
                    <a:gd name="connsiteY0" fmla="*/ 192623 h 1155716"/>
                    <a:gd name="connsiteX1" fmla="*/ 192623 w 2260600"/>
                    <a:gd name="connsiteY1" fmla="*/ 0 h 1155716"/>
                    <a:gd name="connsiteX2" fmla="*/ 2067977 w 2260600"/>
                    <a:gd name="connsiteY2" fmla="*/ 0 h 1155716"/>
                    <a:gd name="connsiteX3" fmla="*/ 2260600 w 2260600"/>
                    <a:gd name="connsiteY3" fmla="*/ 192623 h 1155716"/>
                    <a:gd name="connsiteX4" fmla="*/ 2260600 w 2260600"/>
                    <a:gd name="connsiteY4" fmla="*/ 963093 h 1155716"/>
                    <a:gd name="connsiteX5" fmla="*/ 2067977 w 2260600"/>
                    <a:gd name="connsiteY5" fmla="*/ 1155716 h 1155716"/>
                    <a:gd name="connsiteX6" fmla="*/ 192623 w 2260600"/>
                    <a:gd name="connsiteY6" fmla="*/ 1155716 h 1155716"/>
                    <a:gd name="connsiteX7" fmla="*/ 0 w 2260600"/>
                    <a:gd name="connsiteY7" fmla="*/ 963093 h 1155716"/>
                    <a:gd name="connsiteX8" fmla="*/ 0 w 2260600"/>
                    <a:gd name="connsiteY8" fmla="*/ 192623 h 1155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60600" h="1155716">
                      <a:moveTo>
                        <a:pt x="0" y="192623"/>
                      </a:moveTo>
                      <a:cubicBezTo>
                        <a:pt x="0" y="86240"/>
                        <a:pt x="86240" y="0"/>
                        <a:pt x="192623" y="0"/>
                      </a:cubicBezTo>
                      <a:lnTo>
                        <a:pt x="2067977" y="0"/>
                      </a:lnTo>
                      <a:cubicBezTo>
                        <a:pt x="2174360" y="0"/>
                        <a:pt x="2260600" y="86240"/>
                        <a:pt x="2260600" y="192623"/>
                      </a:cubicBezTo>
                      <a:lnTo>
                        <a:pt x="2260600" y="963093"/>
                      </a:lnTo>
                      <a:cubicBezTo>
                        <a:pt x="2260600" y="1069476"/>
                        <a:pt x="2174360" y="1155716"/>
                        <a:pt x="2067977" y="1155716"/>
                      </a:cubicBezTo>
                      <a:lnTo>
                        <a:pt x="192623" y="1155716"/>
                      </a:lnTo>
                      <a:cubicBezTo>
                        <a:pt x="86240" y="1155716"/>
                        <a:pt x="0" y="1069476"/>
                        <a:pt x="0" y="963093"/>
                      </a:cubicBezTo>
                      <a:lnTo>
                        <a:pt x="0" y="1926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lIns="132617" tIns="132617" rIns="132617" bIns="132617" spcCol="1270" anchor="ctr"/>
                <a:lstStyle/>
                <a:p>
                  <a:pPr algn="ctr" defTabSz="8890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b="1" dirty="0">
                      <a:solidFill>
                        <a:schemeClr val="bg1"/>
                      </a:solidFill>
                      <a:latin typeface="+mj-lt"/>
                      <a:cs typeface="Arial" pitchFamily="34" charset="0"/>
                    </a:rPr>
                    <a:t>PA</a:t>
                  </a:r>
                  <a:endParaRPr lang="fi-FI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endParaRPr>
                </a:p>
              </p:txBody>
            </p:sp>
          </p:grpSp>
          <p:pic>
            <p:nvPicPr>
              <p:cNvPr id="20498" name="Picture 1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00760" y="2343150"/>
                <a:ext cx="1704240" cy="1676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0487" name="Group 34"/>
          <p:cNvGrpSpPr>
            <a:grpSpLocks/>
          </p:cNvGrpSpPr>
          <p:nvPr/>
        </p:nvGrpSpPr>
        <p:grpSpPr bwMode="auto">
          <a:xfrm>
            <a:off x="373063" y="2697163"/>
            <a:ext cx="8154987" cy="1524000"/>
            <a:chOff x="1267462" y="3163584"/>
            <a:chExt cx="5503678" cy="1522207"/>
          </a:xfrm>
        </p:grpSpPr>
        <p:sp>
          <p:nvSpPr>
            <p:cNvPr id="29" name="Parallelogram 28">
              <a:extLst>
                <a:ext uri="{FF2B5EF4-FFF2-40B4-BE49-F238E27FC236}">
                  <a16:creationId xmlns:a16="http://schemas.microsoft.com/office/drawing/2014/main" id="{D73605D8-F019-2E4A-8A9C-45D4345D8FF5}"/>
                </a:ext>
              </a:extLst>
            </p:cNvPr>
            <p:cNvSpPr/>
            <p:nvPr/>
          </p:nvSpPr>
          <p:spPr>
            <a:xfrm>
              <a:off x="1476381" y="3163584"/>
              <a:ext cx="5294759" cy="1522207"/>
            </a:xfrm>
            <a:prstGeom prst="parallelogram">
              <a:avLst/>
            </a:prstGeom>
            <a:solidFill>
              <a:schemeClr val="lt1">
                <a:alpha val="74000"/>
              </a:schemeClr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154162" tIns="154162" rIns="154162" bIns="154162" spcCol="1270" anchor="ctr"/>
            <a:lstStyle/>
            <a:p>
              <a:pPr marL="223838" indent="-214313" eaLnBrk="1" fontAlgn="auto" hangingPunct="1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Wingdings" pitchFamily="2" charset="2"/>
                <a:buChar char="ü"/>
                <a:tabLst>
                  <a:tab pos="6124575" algn="l"/>
                </a:tabLst>
                <a:defRPr/>
              </a:pPr>
              <a:r>
                <a:rPr lang="en-US" sz="1400" dirty="0">
                  <a:latin typeface="Arial"/>
                  <a:ea typeface="Arial"/>
                  <a:cs typeface="Arial"/>
                  <a:sym typeface="Arial"/>
                </a:rPr>
                <a:t>Melaksanakan penyusunan Perencanaan Pengadaan </a:t>
              </a:r>
              <a:r>
                <a:rPr lang="en-US" sz="1400" dirty="0" err="1">
                  <a:latin typeface="Arial"/>
                  <a:ea typeface="Arial"/>
                  <a:cs typeface="Arial"/>
                  <a:sym typeface="Arial"/>
                </a:rPr>
                <a:t>untuk</a:t>
              </a:r>
              <a:r>
                <a:rPr lang="en-US" sz="1400" dirty="0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ea typeface="Arial"/>
                  <a:cs typeface="Arial"/>
                  <a:sym typeface="Arial"/>
                </a:rPr>
                <a:t>tahun</a:t>
              </a:r>
              <a:r>
                <a:rPr lang="en-US" sz="1400" dirty="0"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ea typeface="Arial"/>
                  <a:cs typeface="Arial"/>
                  <a:sym typeface="Arial"/>
                </a:rPr>
                <a:t>anggaran</a:t>
              </a:r>
              <a:r>
                <a:rPr lang="en-US" sz="1400" dirty="0">
                  <a:latin typeface="Arial"/>
                  <a:ea typeface="Arial"/>
                  <a:cs typeface="Arial"/>
                  <a:sym typeface="Arial"/>
                </a:rPr>
                <a:t> berikutnya sesuai kebutuhan K/L/PD yang tercantum dalam RKA K/L atau RKA PD. </a:t>
              </a:r>
            </a:p>
            <a:p>
              <a:pPr marL="223838" indent="-214313" eaLnBrk="1" fontAlgn="auto" hangingPunct="1"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Wingdings" pitchFamily="2" charset="2"/>
                <a:buChar char="ü"/>
                <a:tabLst>
                  <a:tab pos="6124575" algn="l"/>
                </a:tabLst>
                <a:defRPr/>
              </a:pPr>
              <a:r>
                <a:rPr lang="en-US" sz="1400" dirty="0" err="1">
                  <a:latin typeface="Arial"/>
                  <a:cs typeface="Arial"/>
                  <a:sym typeface="Arial"/>
                </a:rPr>
                <a:t>Pada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APBD, PPK yang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dirangkap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KPA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dapat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menugaskan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PPTK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untuk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menyusun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perencanaan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pengadaan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, dengan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syarat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PPTK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harus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memenuhi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</a:t>
              </a:r>
              <a:r>
                <a:rPr lang="en-US" sz="1400" dirty="0" err="1">
                  <a:latin typeface="Arial"/>
                  <a:cs typeface="Arial"/>
                  <a:sym typeface="Arial"/>
                </a:rPr>
                <a:t>persyaratan</a:t>
              </a:r>
              <a:r>
                <a:rPr lang="en-US" sz="1400" dirty="0">
                  <a:latin typeface="Arial"/>
                  <a:cs typeface="Arial"/>
                  <a:sym typeface="Arial"/>
                </a:rPr>
                <a:t> Kompetensi PPK.</a:t>
              </a:r>
              <a:endParaRPr lang="en-US" sz="1400" dirty="0"/>
            </a:p>
          </p:txBody>
        </p:sp>
        <p:grpSp>
          <p:nvGrpSpPr>
            <p:cNvPr id="20491" name="Group 29"/>
            <p:cNvGrpSpPr>
              <a:grpSpLocks/>
            </p:cNvGrpSpPr>
            <p:nvPr/>
          </p:nvGrpSpPr>
          <p:grpSpPr bwMode="auto">
            <a:xfrm>
              <a:off x="1267462" y="3287411"/>
              <a:ext cx="769943" cy="1298258"/>
              <a:chOff x="-7229524" y="1220374"/>
              <a:chExt cx="1292973" cy="26049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7BCC19-EC71-BD4A-8983-612900B01F98}"/>
                  </a:ext>
                </a:extLst>
              </p:cNvPr>
              <p:cNvSpPr/>
              <p:nvPr/>
            </p:nvSpPr>
            <p:spPr>
              <a:xfrm>
                <a:off x="-7204336" y="2133168"/>
                <a:ext cx="1250429" cy="1692561"/>
              </a:xfrm>
              <a:prstGeom prst="ellipse">
                <a:avLst/>
              </a:prstGeom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20493" name="Picture 20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-7136023" y="1220374"/>
                <a:ext cx="1078589" cy="17096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28E766A-6B9C-F140-B69D-27E691BAFCD8}"/>
                  </a:ext>
                </a:extLst>
              </p:cNvPr>
              <p:cNvSpPr/>
              <p:nvPr/>
            </p:nvSpPr>
            <p:spPr bwMode="auto">
              <a:xfrm>
                <a:off x="-7229524" y="2928545"/>
                <a:ext cx="1293609" cy="505860"/>
              </a:xfrm>
              <a:custGeom>
                <a:avLst/>
                <a:gdLst>
                  <a:gd name="connsiteX0" fmla="*/ 0 w 2260600"/>
                  <a:gd name="connsiteY0" fmla="*/ 192623 h 1155716"/>
                  <a:gd name="connsiteX1" fmla="*/ 192623 w 2260600"/>
                  <a:gd name="connsiteY1" fmla="*/ 0 h 1155716"/>
                  <a:gd name="connsiteX2" fmla="*/ 2067977 w 2260600"/>
                  <a:gd name="connsiteY2" fmla="*/ 0 h 1155716"/>
                  <a:gd name="connsiteX3" fmla="*/ 2260600 w 2260600"/>
                  <a:gd name="connsiteY3" fmla="*/ 192623 h 1155716"/>
                  <a:gd name="connsiteX4" fmla="*/ 2260600 w 2260600"/>
                  <a:gd name="connsiteY4" fmla="*/ 963093 h 1155716"/>
                  <a:gd name="connsiteX5" fmla="*/ 2067977 w 2260600"/>
                  <a:gd name="connsiteY5" fmla="*/ 1155716 h 1155716"/>
                  <a:gd name="connsiteX6" fmla="*/ 192623 w 2260600"/>
                  <a:gd name="connsiteY6" fmla="*/ 1155716 h 1155716"/>
                  <a:gd name="connsiteX7" fmla="*/ 0 w 2260600"/>
                  <a:gd name="connsiteY7" fmla="*/ 963093 h 1155716"/>
                  <a:gd name="connsiteX8" fmla="*/ 0 w 2260600"/>
                  <a:gd name="connsiteY8" fmla="*/ 192623 h 1155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60600" h="1155716">
                    <a:moveTo>
                      <a:pt x="0" y="192623"/>
                    </a:moveTo>
                    <a:cubicBezTo>
                      <a:pt x="0" y="86240"/>
                      <a:pt x="86240" y="0"/>
                      <a:pt x="192623" y="0"/>
                    </a:cubicBezTo>
                    <a:lnTo>
                      <a:pt x="2067977" y="0"/>
                    </a:lnTo>
                    <a:cubicBezTo>
                      <a:pt x="2174360" y="0"/>
                      <a:pt x="2260600" y="86240"/>
                      <a:pt x="2260600" y="192623"/>
                    </a:cubicBezTo>
                    <a:lnTo>
                      <a:pt x="2260600" y="963093"/>
                    </a:lnTo>
                    <a:cubicBezTo>
                      <a:pt x="2260600" y="1069476"/>
                      <a:pt x="2174360" y="1155716"/>
                      <a:pt x="2067977" y="1155716"/>
                    </a:cubicBezTo>
                    <a:lnTo>
                      <a:pt x="192623" y="1155716"/>
                    </a:lnTo>
                    <a:cubicBezTo>
                      <a:pt x="86240" y="1155716"/>
                      <a:pt x="0" y="1069476"/>
                      <a:pt x="0" y="963093"/>
                    </a:cubicBezTo>
                    <a:lnTo>
                      <a:pt x="0" y="192623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132617" tIns="132617" rIns="132617" bIns="132617" spcCol="1270" anchor="ctr"/>
              <a:lstStyle/>
              <a:p>
                <a:pPr algn="ctr" defTabSz="8890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+mj-lt"/>
                    <a:cs typeface="Arial" pitchFamily="34" charset="0"/>
                  </a:rPr>
                  <a:t>PPK</a:t>
                </a:r>
                <a:endParaRPr lang="fi-FI" b="1" dirty="0">
                  <a:solidFill>
                    <a:schemeClr val="bg1"/>
                  </a:solidFill>
                  <a:latin typeface="+mj-lt"/>
                  <a:cs typeface="Arial" pitchFamily="34" charset="0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2DEC7324-202F-5A4A-8669-BCD0C213627A}"/>
              </a:ext>
            </a:extLst>
          </p:cNvPr>
          <p:cNvSpPr/>
          <p:nvPr/>
        </p:nvSpPr>
        <p:spPr>
          <a:xfrm>
            <a:off x="627063" y="4244975"/>
            <a:ext cx="77724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“</a:t>
            </a:r>
            <a:r>
              <a:rPr lang="en-US" sz="14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PA/KPA dapat dibantu oleh Sumber Daya Pengelola Fungsi PBJ di Lingkungan K/L/PD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  <a:sym typeface="Arial"/>
              </a:rPr>
              <a:t>” </a:t>
            </a:r>
            <a:endParaRPr lang="en-ID" sz="1400" b="1" kern="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20489" name="Rectangle 36"/>
          <p:cNvSpPr>
            <a:spLocks noChangeArrowheads="1"/>
          </p:cNvSpPr>
          <p:nvPr/>
        </p:nvSpPr>
        <p:spPr bwMode="auto">
          <a:xfrm>
            <a:off x="4872038" y="4632325"/>
            <a:ext cx="41370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 Pedoman Perencanaan PBJP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B0880864-BBC1-6A44-8697-13EF29C8150D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67056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PENGUMUMAN RENCANA UMUM PENGADAAN (RUP)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(4/6)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71683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95C5E776-3C7A-CD44-B8AE-EF078A01ECE6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401AC57C-FBD1-2549-BAA4-8978954D8BDC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D85345D-D8CE-C249-B63A-1EF0DF1E570E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1684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ABC1225E-332F-0148-A513-75ACA64BE957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242B03C-FC6C-4746-9360-DA98F22F1D5F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EE3130FC-7BA4-4F4B-8E89-C0D1A3D7CE2B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EB550DD2-C55C-964C-A086-46A54D9C9851}"/>
              </a:ext>
            </a:extLst>
          </p:cNvPr>
          <p:cNvSpPr txBox="1">
            <a:spLocks/>
          </p:cNvSpPr>
          <p:nvPr/>
        </p:nvSpPr>
        <p:spPr>
          <a:xfrm>
            <a:off x="7874000" y="4495800"/>
            <a:ext cx="10414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1686" name="Google Shape;705;p37"/>
          <p:cNvSpPr>
            <a:spLocks noChangeArrowheads="1"/>
          </p:cNvSpPr>
          <p:nvPr/>
        </p:nvSpPr>
        <p:spPr bwMode="auto">
          <a:xfrm>
            <a:off x="3505200" y="2343150"/>
            <a:ext cx="656272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>
            <a:spAutoFit/>
          </a:bodyPr>
          <a:lstStyle/>
          <a:p>
            <a:pPr marL="685800" indent="-342900" eaLnBrk="1" hangingPunct="1">
              <a:buClr>
                <a:srgbClr val="000000"/>
              </a:buClr>
              <a:buSzPts val="2400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Dapat ditambahkan  melalui: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84213" lvl="1" indent="-342900" eaLnBrk="1" hangingPunct="1">
              <a:buClr>
                <a:srgbClr val="000000"/>
              </a:buClr>
              <a:buSzPts val="24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Situs web K/L/PD</a:t>
            </a:r>
            <a:endParaRPr lang="en-US" altLang="en-US" sz="1600">
              <a:latin typeface="Arial" pitchFamily="34" charset="0"/>
              <a:cs typeface="Arial" pitchFamily="34" charset="0"/>
            </a:endParaRPr>
          </a:p>
          <a:p>
            <a:pPr marL="684213" lvl="1" indent="-342900" eaLnBrk="1" hangingPunct="1">
              <a:buClr>
                <a:srgbClr val="000000"/>
              </a:buClr>
              <a:buSzPts val="24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cs typeface="Calibri" pitchFamily="34" charset="0"/>
                <a:sym typeface="Calibri" pitchFamily="34" charset="0"/>
              </a:rPr>
              <a:t>Papan Pengumuman resmi untuk masyarakat</a:t>
            </a:r>
          </a:p>
          <a:p>
            <a:pPr marL="684213" lvl="1" indent="-342900" eaLnBrk="1" hangingPunct="1">
              <a:buClr>
                <a:srgbClr val="000000"/>
              </a:buClr>
              <a:buSzPts val="2400"/>
              <a:buFont typeface="Wingdings" pitchFamily="2" charset="2"/>
              <a:buChar char="§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cs typeface="Calibri" pitchFamily="34" charset="0"/>
                <a:sym typeface="Calibri" pitchFamily="34" charset="0"/>
              </a:rPr>
              <a:t>Surat kabar dan/atau media lainnya</a:t>
            </a:r>
          </a:p>
        </p:txBody>
      </p:sp>
      <p:sp>
        <p:nvSpPr>
          <p:cNvPr id="71687" name="Google Shape;706;p37"/>
          <p:cNvSpPr>
            <a:spLocks noChangeArrowheads="1"/>
          </p:cNvSpPr>
          <p:nvPr/>
        </p:nvSpPr>
        <p:spPr bwMode="auto">
          <a:xfrm>
            <a:off x="442913" y="3790950"/>
            <a:ext cx="8243887" cy="52387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</p:spPr>
        <p:txBody>
          <a:bodyPr lIns="91425" tIns="45700" rIns="91425" bIns="45700">
            <a:spAutoFit/>
          </a:bodyPr>
          <a:lstStyle/>
          <a:p>
            <a:pPr algn="ctr" eaLnBrk="1" hangingPunct="1"/>
            <a:r>
              <a:rPr lang="en-US" altLang="en-US" sz="14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Pengumuman RUP dilakukan kembali dalam hal terdapat perubahan/revisi paket pengadaan atau Daftar Isian Pelaksanaan Anggaran (DIPA) / Dokumen Pelaksanaan Anggaran (DPA). </a:t>
            </a:r>
          </a:p>
        </p:txBody>
      </p:sp>
      <p:grpSp>
        <p:nvGrpSpPr>
          <p:cNvPr id="71688" name="Google Shape;707;p37"/>
          <p:cNvGrpSpPr>
            <a:grpSpLocks/>
          </p:cNvGrpSpPr>
          <p:nvPr/>
        </p:nvGrpSpPr>
        <p:grpSpPr bwMode="auto">
          <a:xfrm>
            <a:off x="152400" y="1428750"/>
            <a:ext cx="2524125" cy="2062163"/>
            <a:chOff x="1360636" y="1697229"/>
            <a:chExt cx="7037345" cy="5446521"/>
          </a:xfrm>
        </p:grpSpPr>
        <p:pic>
          <p:nvPicPr>
            <p:cNvPr id="71694" name="Google Shape;708;p37"/>
            <p:cNvPicPr preferRelativeResize="0"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60636" y="1697229"/>
              <a:ext cx="7037345" cy="5446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695" name="Google Shape;709;p37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 l="806" t="4166" r="2560" b="6250"/>
            <a:stretch>
              <a:fillRect/>
            </a:stretch>
          </p:blipFill>
          <p:spPr bwMode="auto">
            <a:xfrm>
              <a:off x="1571623" y="1871849"/>
              <a:ext cx="6643689" cy="346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689" name="Rectangle 36"/>
          <p:cNvSpPr>
            <a:spLocks noChangeArrowheads="1"/>
          </p:cNvSpPr>
          <p:nvPr/>
        </p:nvSpPr>
        <p:spPr bwMode="auto">
          <a:xfrm>
            <a:off x="5035550" y="4616450"/>
            <a:ext cx="41084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Clr>
                <a:srgbClr val="FFFFFF"/>
              </a:buClr>
              <a:buSzPts val="1600"/>
            </a:pPr>
            <a:r>
              <a:rPr lang="es-ES" altLang="en-US" sz="1100"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Peraturan Presiden Nomor 16 Tahun 2018 Pasal 22 ayat 3 &amp; 4</a:t>
            </a:r>
          </a:p>
        </p:txBody>
      </p:sp>
      <p:sp>
        <p:nvSpPr>
          <p:cNvPr id="71690" name="Freeform 2156"/>
          <p:cNvSpPr>
            <a:spLocks noEditPoints="1"/>
          </p:cNvSpPr>
          <p:nvPr/>
        </p:nvSpPr>
        <p:spPr bwMode="auto">
          <a:xfrm>
            <a:off x="3194050" y="1544638"/>
            <a:ext cx="609600" cy="406400"/>
          </a:xfrm>
          <a:custGeom>
            <a:avLst/>
            <a:gdLst>
              <a:gd name="T0" fmla="*/ 2147483646 w 160"/>
              <a:gd name="T1" fmla="*/ 2147483646 h 107"/>
              <a:gd name="T2" fmla="*/ 0 w 160"/>
              <a:gd name="T3" fmla="*/ 2147483646 h 107"/>
              <a:gd name="T4" fmla="*/ 2147483646 w 160"/>
              <a:gd name="T5" fmla="*/ 2147483646 h 107"/>
              <a:gd name="T6" fmla="*/ 2147483646 w 160"/>
              <a:gd name="T7" fmla="*/ 2147483646 h 107"/>
              <a:gd name="T8" fmla="*/ 2147483646 w 160"/>
              <a:gd name="T9" fmla="*/ 2147483646 h 107"/>
              <a:gd name="T10" fmla="*/ 2147483646 w 160"/>
              <a:gd name="T11" fmla="*/ 2147483646 h 107"/>
              <a:gd name="T12" fmla="*/ 2147483646 w 160"/>
              <a:gd name="T13" fmla="*/ 2147483646 h 107"/>
              <a:gd name="T14" fmla="*/ 2147483646 w 160"/>
              <a:gd name="T15" fmla="*/ 2147483646 h 107"/>
              <a:gd name="T16" fmla="*/ 2147483646 w 160"/>
              <a:gd name="T17" fmla="*/ 2147483646 h 107"/>
              <a:gd name="T18" fmla="*/ 2147483646 w 160"/>
              <a:gd name="T19" fmla="*/ 2147483646 h 107"/>
              <a:gd name="T20" fmla="*/ 2147483646 w 160"/>
              <a:gd name="T21" fmla="*/ 2147483646 h 107"/>
              <a:gd name="T22" fmla="*/ 2147483646 w 160"/>
              <a:gd name="T23" fmla="*/ 2147483646 h 107"/>
              <a:gd name="T24" fmla="*/ 2147483646 w 160"/>
              <a:gd name="T25" fmla="*/ 2147483646 h 107"/>
              <a:gd name="T26" fmla="*/ 2147483646 w 160"/>
              <a:gd name="T27" fmla="*/ 2147483646 h 107"/>
              <a:gd name="T28" fmla="*/ 2147483646 w 160"/>
              <a:gd name="T29" fmla="*/ 2147483646 h 107"/>
              <a:gd name="T30" fmla="*/ 2147483646 w 160"/>
              <a:gd name="T31" fmla="*/ 2147483646 h 107"/>
              <a:gd name="T32" fmla="*/ 2147483646 w 160"/>
              <a:gd name="T33" fmla="*/ 2147483646 h 107"/>
              <a:gd name="T34" fmla="*/ 2147483646 w 160"/>
              <a:gd name="T35" fmla="*/ 2147483646 h 107"/>
              <a:gd name="T36" fmla="*/ 2147483646 w 160"/>
              <a:gd name="T37" fmla="*/ 2147483646 h 107"/>
              <a:gd name="T38" fmla="*/ 2147483646 w 160"/>
              <a:gd name="T39" fmla="*/ 2147483646 h 107"/>
              <a:gd name="T40" fmla="*/ 2147483646 w 160"/>
              <a:gd name="T41" fmla="*/ 2147483646 h 107"/>
              <a:gd name="T42" fmla="*/ 2147483646 w 160"/>
              <a:gd name="T43" fmla="*/ 2147483646 h 107"/>
              <a:gd name="T44" fmla="*/ 2147483646 w 160"/>
              <a:gd name="T45" fmla="*/ 2147483646 h 107"/>
              <a:gd name="T46" fmla="*/ 2147483646 w 160"/>
              <a:gd name="T47" fmla="*/ 2147483646 h 107"/>
              <a:gd name="T48" fmla="*/ 2147483646 w 160"/>
              <a:gd name="T49" fmla="*/ 2147483646 h 107"/>
              <a:gd name="T50" fmla="*/ 2147483646 w 160"/>
              <a:gd name="T51" fmla="*/ 2147483646 h 107"/>
              <a:gd name="T52" fmla="*/ 2147483646 w 160"/>
              <a:gd name="T53" fmla="*/ 2147483646 h 107"/>
              <a:gd name="T54" fmla="*/ 2147483646 w 160"/>
              <a:gd name="T55" fmla="*/ 2147483646 h 107"/>
              <a:gd name="T56" fmla="*/ 2147483646 w 160"/>
              <a:gd name="T57" fmla="*/ 2147483646 h 107"/>
              <a:gd name="T58" fmla="*/ 2147483646 w 160"/>
              <a:gd name="T59" fmla="*/ 2147483646 h 107"/>
              <a:gd name="T60" fmla="*/ 2147483646 w 160"/>
              <a:gd name="T61" fmla="*/ 2147483646 h 107"/>
              <a:gd name="T62" fmla="*/ 2147483646 w 160"/>
              <a:gd name="T63" fmla="*/ 2147483646 h 107"/>
              <a:gd name="T64" fmla="*/ 2147483646 w 160"/>
              <a:gd name="T65" fmla="*/ 2147483646 h 107"/>
              <a:gd name="T66" fmla="*/ 2147483646 w 160"/>
              <a:gd name="T67" fmla="*/ 2147483646 h 107"/>
              <a:gd name="T68" fmla="*/ 2147483646 w 160"/>
              <a:gd name="T69" fmla="*/ 2147483646 h 107"/>
              <a:gd name="T70" fmla="*/ 2147483646 w 160"/>
              <a:gd name="T71" fmla="*/ 2147483646 h 107"/>
              <a:gd name="T72" fmla="*/ 2147483646 w 160"/>
              <a:gd name="T73" fmla="*/ 2147483646 h 107"/>
              <a:gd name="T74" fmla="*/ 2147483646 w 160"/>
              <a:gd name="T75" fmla="*/ 2147483646 h 107"/>
              <a:gd name="T76" fmla="*/ 2147483646 w 160"/>
              <a:gd name="T77" fmla="*/ 2147483646 h 107"/>
              <a:gd name="T78" fmla="*/ 2147483646 w 160"/>
              <a:gd name="T79" fmla="*/ 2147483646 h 107"/>
              <a:gd name="T80" fmla="*/ 2147483646 w 160"/>
              <a:gd name="T81" fmla="*/ 2147483646 h 107"/>
              <a:gd name="T82" fmla="*/ 2147483646 w 160"/>
              <a:gd name="T83" fmla="*/ 2147483646 h 107"/>
              <a:gd name="T84" fmla="*/ 2147483646 w 160"/>
              <a:gd name="T85" fmla="*/ 2147483646 h 107"/>
              <a:gd name="T86" fmla="*/ 2147483646 w 160"/>
              <a:gd name="T87" fmla="*/ 2147483646 h 107"/>
              <a:gd name="T88" fmla="*/ 2147483646 w 160"/>
              <a:gd name="T89" fmla="*/ 2147483646 h 107"/>
              <a:gd name="T90" fmla="*/ 2147483646 w 160"/>
              <a:gd name="T91" fmla="*/ 2147483646 h 107"/>
              <a:gd name="T92" fmla="*/ 2147483646 w 160"/>
              <a:gd name="T93" fmla="*/ 2147483646 h 107"/>
              <a:gd name="T94" fmla="*/ 2147483646 w 160"/>
              <a:gd name="T95" fmla="*/ 2147483646 h 107"/>
              <a:gd name="T96" fmla="*/ 2147483646 w 160"/>
              <a:gd name="T97" fmla="*/ 2147483646 h 107"/>
              <a:gd name="T98" fmla="*/ 2147483646 w 160"/>
              <a:gd name="T99" fmla="*/ 2147483646 h 107"/>
              <a:gd name="T100" fmla="*/ 2147483646 w 160"/>
              <a:gd name="T101" fmla="*/ 2147483646 h 107"/>
              <a:gd name="T102" fmla="*/ 2147483646 w 160"/>
              <a:gd name="T103" fmla="*/ 2147483646 h 107"/>
              <a:gd name="T104" fmla="*/ 2147483646 w 160"/>
              <a:gd name="T105" fmla="*/ 2147483646 h 107"/>
              <a:gd name="T106" fmla="*/ 2147483646 w 160"/>
              <a:gd name="T107" fmla="*/ 2147483646 h 107"/>
              <a:gd name="T108" fmla="*/ 2147483646 w 160"/>
              <a:gd name="T109" fmla="*/ 2147483646 h 107"/>
              <a:gd name="T110" fmla="*/ 2147483646 w 160"/>
              <a:gd name="T111" fmla="*/ 2147483646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07">
                <a:moveTo>
                  <a:pt x="112" y="0"/>
                </a:moveTo>
                <a:cubicBezTo>
                  <a:pt x="106" y="0"/>
                  <a:pt x="101" y="5"/>
                  <a:pt x="101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6"/>
                  <a:pt x="14" y="32"/>
                  <a:pt x="9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9" y="75"/>
                </a:cubicBezTo>
                <a:cubicBezTo>
                  <a:pt x="14" y="75"/>
                  <a:pt x="18" y="71"/>
                  <a:pt x="19" y="67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9"/>
                  <a:pt x="23" y="70"/>
                  <a:pt x="22" y="72"/>
                </a:cubicBezTo>
                <a:cubicBezTo>
                  <a:pt x="21" y="76"/>
                  <a:pt x="23" y="81"/>
                  <a:pt x="28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3"/>
                  <a:pt x="60" y="93"/>
                  <a:pt x="61" y="93"/>
                </a:cubicBezTo>
                <a:cubicBezTo>
                  <a:pt x="65" y="93"/>
                  <a:pt x="69" y="91"/>
                  <a:pt x="70" y="87"/>
                </a:cubicBezTo>
                <a:cubicBezTo>
                  <a:pt x="70" y="86"/>
                  <a:pt x="71" y="84"/>
                  <a:pt x="70" y="8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102"/>
                  <a:pt x="106" y="107"/>
                  <a:pt x="112" y="107"/>
                </a:cubicBezTo>
                <a:cubicBezTo>
                  <a:pt x="118" y="107"/>
                  <a:pt x="123" y="102"/>
                  <a:pt x="123" y="96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5"/>
                  <a:pt x="118" y="0"/>
                  <a:pt x="112" y="0"/>
                </a:cubicBezTo>
                <a:close/>
                <a:moveTo>
                  <a:pt x="65" y="85"/>
                </a:moveTo>
                <a:cubicBezTo>
                  <a:pt x="64" y="87"/>
                  <a:pt x="62" y="88"/>
                  <a:pt x="60" y="88"/>
                </a:cubicBezTo>
                <a:cubicBezTo>
                  <a:pt x="30" y="78"/>
                  <a:pt x="30" y="78"/>
                  <a:pt x="30" y="78"/>
                </a:cubicBezTo>
                <a:cubicBezTo>
                  <a:pt x="28" y="77"/>
                  <a:pt x="27" y="75"/>
                  <a:pt x="27" y="73"/>
                </a:cubicBezTo>
                <a:cubicBezTo>
                  <a:pt x="28" y="71"/>
                  <a:pt x="30" y="70"/>
                  <a:pt x="32" y="7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6" y="83"/>
                  <a:pt x="65" y="85"/>
                </a:cubicBezTo>
                <a:close/>
                <a:moveTo>
                  <a:pt x="13" y="65"/>
                </a:moveTo>
                <a:cubicBezTo>
                  <a:pt x="13" y="68"/>
                  <a:pt x="12" y="69"/>
                  <a:pt x="9" y="69"/>
                </a:cubicBezTo>
                <a:cubicBezTo>
                  <a:pt x="7" y="69"/>
                  <a:pt x="5" y="68"/>
                  <a:pt x="5" y="65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9"/>
                  <a:pt x="7" y="37"/>
                  <a:pt x="9" y="37"/>
                </a:cubicBezTo>
                <a:cubicBezTo>
                  <a:pt x="12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9" y="61"/>
                </a:moveTo>
                <a:cubicBezTo>
                  <a:pt x="19" y="46"/>
                  <a:pt x="19" y="46"/>
                  <a:pt x="19" y="4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87"/>
                  <a:pt x="101" y="87"/>
                  <a:pt x="101" y="87"/>
                </a:cubicBezTo>
                <a:lnTo>
                  <a:pt x="19" y="61"/>
                </a:lnTo>
                <a:close/>
                <a:moveTo>
                  <a:pt x="117" y="96"/>
                </a:moveTo>
                <a:cubicBezTo>
                  <a:pt x="117" y="99"/>
                  <a:pt x="115" y="101"/>
                  <a:pt x="112" y="101"/>
                </a:cubicBezTo>
                <a:cubicBezTo>
                  <a:pt x="109" y="101"/>
                  <a:pt x="107" y="99"/>
                  <a:pt x="107" y="96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8"/>
                  <a:pt x="109" y="5"/>
                  <a:pt x="112" y="5"/>
                </a:cubicBezTo>
                <a:cubicBezTo>
                  <a:pt x="115" y="5"/>
                  <a:pt x="117" y="8"/>
                  <a:pt x="117" y="11"/>
                </a:cubicBezTo>
                <a:lnTo>
                  <a:pt x="117" y="96"/>
                </a:lnTo>
                <a:close/>
                <a:moveTo>
                  <a:pt x="149" y="53"/>
                </a:moveTo>
                <a:cubicBezTo>
                  <a:pt x="149" y="55"/>
                  <a:pt x="148" y="56"/>
                  <a:pt x="147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56"/>
                  <a:pt x="141" y="55"/>
                  <a:pt x="141" y="53"/>
                </a:cubicBezTo>
                <a:cubicBezTo>
                  <a:pt x="141" y="52"/>
                  <a:pt x="143" y="51"/>
                  <a:pt x="144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8" y="51"/>
                  <a:pt x="149" y="52"/>
                  <a:pt x="149" y="53"/>
                </a:cubicBezTo>
                <a:close/>
                <a:moveTo>
                  <a:pt x="131" y="53"/>
                </a:moveTo>
                <a:cubicBezTo>
                  <a:pt x="131" y="52"/>
                  <a:pt x="132" y="51"/>
                  <a:pt x="133" y="51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7" y="51"/>
                  <a:pt x="139" y="52"/>
                  <a:pt x="139" y="53"/>
                </a:cubicBezTo>
                <a:cubicBezTo>
                  <a:pt x="139" y="55"/>
                  <a:pt x="137" y="56"/>
                  <a:pt x="136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6"/>
                  <a:pt x="131" y="55"/>
                  <a:pt x="131" y="53"/>
                </a:cubicBezTo>
                <a:close/>
                <a:moveTo>
                  <a:pt x="160" y="53"/>
                </a:moveTo>
                <a:cubicBezTo>
                  <a:pt x="160" y="55"/>
                  <a:pt x="159" y="56"/>
                  <a:pt x="157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3" y="56"/>
                  <a:pt x="152" y="55"/>
                  <a:pt x="152" y="53"/>
                </a:cubicBezTo>
                <a:cubicBezTo>
                  <a:pt x="152" y="52"/>
                  <a:pt x="153" y="51"/>
                  <a:pt x="155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9" y="51"/>
                  <a:pt x="160" y="52"/>
                  <a:pt x="160" y="53"/>
                </a:cubicBezTo>
                <a:close/>
                <a:moveTo>
                  <a:pt x="139" y="17"/>
                </a:moveTo>
                <a:cubicBezTo>
                  <a:pt x="138" y="16"/>
                  <a:pt x="138" y="14"/>
                  <a:pt x="139" y="13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2" y="10"/>
                  <a:pt x="144" y="10"/>
                  <a:pt x="145" y="11"/>
                </a:cubicBezTo>
                <a:cubicBezTo>
                  <a:pt x="146" y="12"/>
                  <a:pt x="146" y="14"/>
                  <a:pt x="145" y="1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2" y="17"/>
                  <a:pt x="142" y="17"/>
                  <a:pt x="141" y="17"/>
                </a:cubicBezTo>
                <a:cubicBezTo>
                  <a:pt x="140" y="17"/>
                  <a:pt x="140" y="17"/>
                  <a:pt x="139" y="17"/>
                </a:cubicBezTo>
                <a:close/>
                <a:moveTo>
                  <a:pt x="147" y="9"/>
                </a:moveTo>
                <a:cubicBezTo>
                  <a:pt x="145" y="8"/>
                  <a:pt x="145" y="6"/>
                  <a:pt x="147" y="5"/>
                </a:cubicBezTo>
                <a:cubicBezTo>
                  <a:pt x="148" y="3"/>
                  <a:pt x="148" y="3"/>
                  <a:pt x="148" y="3"/>
                </a:cubicBezTo>
                <a:cubicBezTo>
                  <a:pt x="149" y="2"/>
                  <a:pt x="151" y="2"/>
                  <a:pt x="152" y="3"/>
                </a:cubicBezTo>
                <a:cubicBezTo>
                  <a:pt x="153" y="4"/>
                  <a:pt x="153" y="6"/>
                  <a:pt x="152" y="7"/>
                </a:cubicBezTo>
                <a:cubicBezTo>
                  <a:pt x="150" y="9"/>
                  <a:pt x="150" y="9"/>
                  <a:pt x="150" y="9"/>
                </a:cubicBezTo>
                <a:cubicBezTo>
                  <a:pt x="150" y="10"/>
                  <a:pt x="149" y="10"/>
                  <a:pt x="148" y="10"/>
                </a:cubicBezTo>
                <a:cubicBezTo>
                  <a:pt x="148" y="10"/>
                  <a:pt x="147" y="10"/>
                  <a:pt x="147" y="9"/>
                </a:cubicBezTo>
                <a:close/>
                <a:moveTo>
                  <a:pt x="131" y="24"/>
                </a:moveTo>
                <a:cubicBezTo>
                  <a:pt x="130" y="23"/>
                  <a:pt x="130" y="21"/>
                  <a:pt x="131" y="2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4" y="17"/>
                  <a:pt x="136" y="17"/>
                  <a:pt x="137" y="19"/>
                </a:cubicBezTo>
                <a:cubicBezTo>
                  <a:pt x="138" y="20"/>
                  <a:pt x="138" y="21"/>
                  <a:pt x="137" y="22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5"/>
                  <a:pt x="134" y="25"/>
                  <a:pt x="133" y="25"/>
                </a:cubicBezTo>
                <a:cubicBezTo>
                  <a:pt x="133" y="25"/>
                  <a:pt x="132" y="25"/>
                  <a:pt x="131" y="24"/>
                </a:cubicBezTo>
                <a:close/>
                <a:moveTo>
                  <a:pt x="138" y="37"/>
                </a:moveTo>
                <a:cubicBezTo>
                  <a:pt x="139" y="38"/>
                  <a:pt x="138" y="40"/>
                  <a:pt x="137" y="40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41"/>
                  <a:pt x="134" y="41"/>
                  <a:pt x="133" y="41"/>
                </a:cubicBezTo>
                <a:cubicBezTo>
                  <a:pt x="132" y="41"/>
                  <a:pt x="131" y="40"/>
                  <a:pt x="131" y="39"/>
                </a:cubicBezTo>
                <a:cubicBezTo>
                  <a:pt x="130" y="38"/>
                  <a:pt x="131" y="36"/>
                  <a:pt x="132" y="36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6" y="34"/>
                  <a:pt x="138" y="35"/>
                  <a:pt x="138" y="37"/>
                </a:cubicBezTo>
                <a:close/>
                <a:moveTo>
                  <a:pt x="141" y="36"/>
                </a:moveTo>
                <a:cubicBezTo>
                  <a:pt x="140" y="34"/>
                  <a:pt x="141" y="33"/>
                  <a:pt x="143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7" y="31"/>
                  <a:pt x="148" y="32"/>
                  <a:pt x="149" y="33"/>
                </a:cubicBezTo>
                <a:cubicBezTo>
                  <a:pt x="149" y="35"/>
                  <a:pt x="148" y="36"/>
                  <a:pt x="147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8"/>
                  <a:pt x="144" y="38"/>
                  <a:pt x="143" y="38"/>
                </a:cubicBezTo>
                <a:cubicBezTo>
                  <a:pt x="142" y="38"/>
                  <a:pt x="141" y="37"/>
                  <a:pt x="141" y="36"/>
                </a:cubicBezTo>
                <a:close/>
                <a:moveTo>
                  <a:pt x="153" y="29"/>
                </a:moveTo>
                <a:cubicBezTo>
                  <a:pt x="155" y="28"/>
                  <a:pt x="155" y="28"/>
                  <a:pt x="155" y="28"/>
                </a:cubicBezTo>
                <a:cubicBezTo>
                  <a:pt x="157" y="28"/>
                  <a:pt x="158" y="28"/>
                  <a:pt x="159" y="30"/>
                </a:cubicBezTo>
                <a:cubicBezTo>
                  <a:pt x="159" y="31"/>
                  <a:pt x="158" y="33"/>
                  <a:pt x="157" y="3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2" y="34"/>
                  <a:pt x="151" y="34"/>
                  <a:pt x="151" y="32"/>
                </a:cubicBezTo>
                <a:cubicBezTo>
                  <a:pt x="151" y="31"/>
                  <a:pt x="151" y="29"/>
                  <a:pt x="153" y="29"/>
                </a:cubicBezTo>
                <a:close/>
                <a:moveTo>
                  <a:pt x="152" y="99"/>
                </a:moveTo>
                <a:cubicBezTo>
                  <a:pt x="153" y="100"/>
                  <a:pt x="153" y="102"/>
                  <a:pt x="152" y="103"/>
                </a:cubicBezTo>
                <a:cubicBezTo>
                  <a:pt x="152" y="104"/>
                  <a:pt x="151" y="104"/>
                  <a:pt x="150" y="104"/>
                </a:cubicBezTo>
                <a:cubicBezTo>
                  <a:pt x="150" y="104"/>
                  <a:pt x="149" y="104"/>
                  <a:pt x="148" y="103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00"/>
                  <a:pt x="145" y="99"/>
                  <a:pt x="147" y="98"/>
                </a:cubicBezTo>
                <a:cubicBezTo>
                  <a:pt x="148" y="97"/>
                  <a:pt x="149" y="97"/>
                  <a:pt x="150" y="98"/>
                </a:cubicBezTo>
                <a:lnTo>
                  <a:pt x="152" y="99"/>
                </a:lnTo>
                <a:close/>
                <a:moveTo>
                  <a:pt x="145" y="92"/>
                </a:moveTo>
                <a:cubicBezTo>
                  <a:pt x="146" y="93"/>
                  <a:pt x="146" y="95"/>
                  <a:pt x="145" y="96"/>
                </a:cubicBezTo>
                <a:cubicBezTo>
                  <a:pt x="144" y="96"/>
                  <a:pt x="143" y="96"/>
                  <a:pt x="143" y="96"/>
                </a:cubicBezTo>
                <a:cubicBezTo>
                  <a:pt x="142" y="96"/>
                  <a:pt x="141" y="96"/>
                  <a:pt x="141" y="96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8" y="93"/>
                  <a:pt x="138" y="91"/>
                  <a:pt x="139" y="90"/>
                </a:cubicBezTo>
                <a:cubicBezTo>
                  <a:pt x="140" y="89"/>
                  <a:pt x="142" y="89"/>
                  <a:pt x="143" y="90"/>
                </a:cubicBezTo>
                <a:lnTo>
                  <a:pt x="145" y="92"/>
                </a:lnTo>
                <a:close/>
                <a:moveTo>
                  <a:pt x="137" y="84"/>
                </a:moveTo>
                <a:cubicBezTo>
                  <a:pt x="138" y="85"/>
                  <a:pt x="138" y="87"/>
                  <a:pt x="137" y="88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4" y="89"/>
                  <a:pt x="133" y="88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0" y="85"/>
                  <a:pt x="130" y="84"/>
                  <a:pt x="131" y="82"/>
                </a:cubicBezTo>
                <a:cubicBezTo>
                  <a:pt x="132" y="81"/>
                  <a:pt x="134" y="81"/>
                  <a:pt x="135" y="82"/>
                </a:cubicBezTo>
                <a:lnTo>
                  <a:pt x="137" y="84"/>
                </a:lnTo>
                <a:close/>
                <a:moveTo>
                  <a:pt x="141" y="71"/>
                </a:moveTo>
                <a:cubicBezTo>
                  <a:pt x="141" y="69"/>
                  <a:pt x="143" y="69"/>
                  <a:pt x="144" y="69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8" y="71"/>
                  <a:pt x="149" y="72"/>
                  <a:pt x="149" y="73"/>
                </a:cubicBezTo>
                <a:cubicBezTo>
                  <a:pt x="148" y="75"/>
                  <a:pt x="147" y="75"/>
                  <a:pt x="146" y="75"/>
                </a:cubicBezTo>
                <a:cubicBezTo>
                  <a:pt x="146" y="75"/>
                  <a:pt x="145" y="75"/>
                  <a:pt x="145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1" y="74"/>
                  <a:pt x="140" y="72"/>
                  <a:pt x="141" y="71"/>
                </a:cubicBezTo>
                <a:close/>
                <a:moveTo>
                  <a:pt x="138" y="70"/>
                </a:moveTo>
                <a:cubicBezTo>
                  <a:pt x="138" y="71"/>
                  <a:pt x="137" y="72"/>
                  <a:pt x="136" y="72"/>
                </a:cubicBezTo>
                <a:cubicBezTo>
                  <a:pt x="136" y="72"/>
                  <a:pt x="135" y="72"/>
                  <a:pt x="135" y="72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1" y="70"/>
                  <a:pt x="130" y="69"/>
                  <a:pt x="131" y="68"/>
                </a:cubicBezTo>
                <a:cubicBezTo>
                  <a:pt x="131" y="66"/>
                  <a:pt x="133" y="65"/>
                  <a:pt x="134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8" y="67"/>
                  <a:pt x="139" y="69"/>
                  <a:pt x="138" y="70"/>
                </a:cubicBezTo>
                <a:close/>
                <a:moveTo>
                  <a:pt x="159" y="77"/>
                </a:moveTo>
                <a:cubicBezTo>
                  <a:pt x="158" y="78"/>
                  <a:pt x="157" y="79"/>
                  <a:pt x="156" y="79"/>
                </a:cubicBezTo>
                <a:cubicBezTo>
                  <a:pt x="156" y="79"/>
                  <a:pt x="156" y="79"/>
                  <a:pt x="155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7"/>
                  <a:pt x="151" y="76"/>
                  <a:pt x="151" y="74"/>
                </a:cubicBezTo>
                <a:cubicBezTo>
                  <a:pt x="152" y="73"/>
                  <a:pt x="153" y="72"/>
                  <a:pt x="154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8" y="74"/>
                  <a:pt x="159" y="75"/>
                  <a:pt x="159" y="7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38"/>
          <p:cNvSpPr>
            <a:spLocks noChangeArrowheads="1"/>
          </p:cNvSpPr>
          <p:nvPr/>
        </p:nvSpPr>
        <p:spPr bwMode="auto">
          <a:xfrm>
            <a:off x="3870325" y="1336675"/>
            <a:ext cx="464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763" indent="-4763" eaLnBrk="1" hangingPunct="1">
              <a:buClr>
                <a:srgbClr val="000000"/>
              </a:buClr>
              <a:buSzPts val="2400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PA/KPA menetapkan dan mengumumkan RUP pada aplikasi SIRUP setelah PPK selesai menyusun Perencanaan Pengadaan 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71692" name="Freeform 39"/>
          <p:cNvSpPr>
            <a:spLocks noEditPoints="1"/>
          </p:cNvSpPr>
          <p:nvPr/>
        </p:nvSpPr>
        <p:spPr bwMode="auto">
          <a:xfrm>
            <a:off x="3200400" y="2419350"/>
            <a:ext cx="547688" cy="458788"/>
          </a:xfrm>
          <a:custGeom>
            <a:avLst/>
            <a:gdLst>
              <a:gd name="T0" fmla="*/ 2147483646 w 160"/>
              <a:gd name="T1" fmla="*/ 2147483646 h 133"/>
              <a:gd name="T2" fmla="*/ 2147483646 w 160"/>
              <a:gd name="T3" fmla="*/ 2147483646 h 133"/>
              <a:gd name="T4" fmla="*/ 2147483646 w 160"/>
              <a:gd name="T5" fmla="*/ 2147483646 h 133"/>
              <a:gd name="T6" fmla="*/ 2147483646 w 160"/>
              <a:gd name="T7" fmla="*/ 2147483646 h 133"/>
              <a:gd name="T8" fmla="*/ 2147483646 w 160"/>
              <a:gd name="T9" fmla="*/ 2147483646 h 133"/>
              <a:gd name="T10" fmla="*/ 2147483646 w 160"/>
              <a:gd name="T11" fmla="*/ 2147483646 h 133"/>
              <a:gd name="T12" fmla="*/ 2147483646 w 160"/>
              <a:gd name="T13" fmla="*/ 2147483646 h 133"/>
              <a:gd name="T14" fmla="*/ 2147483646 w 160"/>
              <a:gd name="T15" fmla="*/ 2147483646 h 133"/>
              <a:gd name="T16" fmla="*/ 2147483646 w 160"/>
              <a:gd name="T17" fmla="*/ 2147483646 h 133"/>
              <a:gd name="T18" fmla="*/ 2147483646 w 160"/>
              <a:gd name="T19" fmla="*/ 2147483646 h 133"/>
              <a:gd name="T20" fmla="*/ 2147483646 w 160"/>
              <a:gd name="T21" fmla="*/ 2147483646 h 133"/>
              <a:gd name="T22" fmla="*/ 2147483646 w 160"/>
              <a:gd name="T23" fmla="*/ 2147483646 h 133"/>
              <a:gd name="T24" fmla="*/ 2147483646 w 160"/>
              <a:gd name="T25" fmla="*/ 2147483646 h 133"/>
              <a:gd name="T26" fmla="*/ 2147483646 w 160"/>
              <a:gd name="T27" fmla="*/ 2147483646 h 133"/>
              <a:gd name="T28" fmla="*/ 2147483646 w 160"/>
              <a:gd name="T29" fmla="*/ 2147483646 h 133"/>
              <a:gd name="T30" fmla="*/ 2147483646 w 160"/>
              <a:gd name="T31" fmla="*/ 2147483646 h 133"/>
              <a:gd name="T32" fmla="*/ 2147483646 w 160"/>
              <a:gd name="T33" fmla="*/ 2147483646 h 133"/>
              <a:gd name="T34" fmla="*/ 2147483646 w 160"/>
              <a:gd name="T35" fmla="*/ 2147483646 h 133"/>
              <a:gd name="T36" fmla="*/ 2147483646 w 160"/>
              <a:gd name="T37" fmla="*/ 2147483646 h 133"/>
              <a:gd name="T38" fmla="*/ 0 w 160"/>
              <a:gd name="T39" fmla="*/ 2147483646 h 133"/>
              <a:gd name="T40" fmla="*/ 2147483646 w 160"/>
              <a:gd name="T41" fmla="*/ 2147483646 h 133"/>
              <a:gd name="T42" fmla="*/ 2147483646 w 160"/>
              <a:gd name="T43" fmla="*/ 2147483646 h 133"/>
              <a:gd name="T44" fmla="*/ 2147483646 w 160"/>
              <a:gd name="T45" fmla="*/ 2147483646 h 133"/>
              <a:gd name="T46" fmla="*/ 2147483646 w 160"/>
              <a:gd name="T47" fmla="*/ 2147483646 h 133"/>
              <a:gd name="T48" fmla="*/ 2147483646 w 160"/>
              <a:gd name="T49" fmla="*/ 2147483646 h 133"/>
              <a:gd name="T50" fmla="*/ 2147483646 w 160"/>
              <a:gd name="T51" fmla="*/ 2147483646 h 133"/>
              <a:gd name="T52" fmla="*/ 2147483646 w 160"/>
              <a:gd name="T53" fmla="*/ 2147483646 h 133"/>
              <a:gd name="T54" fmla="*/ 2147483646 w 160"/>
              <a:gd name="T55" fmla="*/ 2147483646 h 133"/>
              <a:gd name="T56" fmla="*/ 2147483646 w 160"/>
              <a:gd name="T57" fmla="*/ 0 h 133"/>
              <a:gd name="T58" fmla="*/ 2147483646 w 160"/>
              <a:gd name="T59" fmla="*/ 2147483646 h 133"/>
              <a:gd name="T60" fmla="*/ 2147483646 w 160"/>
              <a:gd name="T61" fmla="*/ 2147483646 h 133"/>
              <a:gd name="T62" fmla="*/ 2147483646 w 160"/>
              <a:gd name="T63" fmla="*/ 2147483646 h 133"/>
              <a:gd name="T64" fmla="*/ 2147483646 w 160"/>
              <a:gd name="T65" fmla="*/ 2147483646 h 133"/>
              <a:gd name="T66" fmla="*/ 2147483646 w 160"/>
              <a:gd name="T67" fmla="*/ 2147483646 h 133"/>
              <a:gd name="T68" fmla="*/ 2147483646 w 160"/>
              <a:gd name="T69" fmla="*/ 2147483646 h 133"/>
              <a:gd name="T70" fmla="*/ 2147483646 w 160"/>
              <a:gd name="T71" fmla="*/ 2147483646 h 133"/>
              <a:gd name="T72" fmla="*/ 2147483646 w 160"/>
              <a:gd name="T73" fmla="*/ 2147483646 h 133"/>
              <a:gd name="T74" fmla="*/ 2147483646 w 160"/>
              <a:gd name="T75" fmla="*/ 2147483646 h 133"/>
              <a:gd name="T76" fmla="*/ 2147483646 w 160"/>
              <a:gd name="T77" fmla="*/ 2147483646 h 133"/>
              <a:gd name="T78" fmla="*/ 2147483646 w 160"/>
              <a:gd name="T79" fmla="*/ 2147483646 h 133"/>
              <a:gd name="T80" fmla="*/ 2147483646 w 160"/>
              <a:gd name="T81" fmla="*/ 2147483646 h 133"/>
              <a:gd name="T82" fmla="*/ 2147483646 w 160"/>
              <a:gd name="T83" fmla="*/ 2147483646 h 13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60" h="133">
                <a:moveTo>
                  <a:pt x="66" y="107"/>
                </a:moveTo>
                <a:cubicBezTo>
                  <a:pt x="28" y="107"/>
                  <a:pt x="28" y="107"/>
                  <a:pt x="28" y="107"/>
                </a:cubicBezTo>
                <a:cubicBezTo>
                  <a:pt x="26" y="107"/>
                  <a:pt x="25" y="109"/>
                  <a:pt x="25" y="110"/>
                </a:cubicBezTo>
                <a:cubicBezTo>
                  <a:pt x="25" y="112"/>
                  <a:pt x="26" y="114"/>
                  <a:pt x="28" y="114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64" y="116"/>
                  <a:pt x="67" y="118"/>
                  <a:pt x="70" y="118"/>
                </a:cubicBezTo>
                <a:cubicBezTo>
                  <a:pt x="90" y="118"/>
                  <a:pt x="90" y="118"/>
                  <a:pt x="90" y="118"/>
                </a:cubicBezTo>
                <a:cubicBezTo>
                  <a:pt x="93" y="118"/>
                  <a:pt x="96" y="116"/>
                  <a:pt x="97" y="114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4" y="114"/>
                  <a:pt x="135" y="112"/>
                  <a:pt x="135" y="110"/>
                </a:cubicBezTo>
                <a:cubicBezTo>
                  <a:pt x="135" y="109"/>
                  <a:pt x="134" y="107"/>
                  <a:pt x="132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3" y="107"/>
                  <a:pt x="91" y="109"/>
                  <a:pt x="91" y="110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1" y="112"/>
                  <a:pt x="91" y="112"/>
                  <a:pt x="90" y="112"/>
                </a:cubicBezTo>
                <a:cubicBezTo>
                  <a:pt x="70" y="112"/>
                  <a:pt x="70" y="112"/>
                  <a:pt x="70" y="112"/>
                </a:cubicBezTo>
                <a:cubicBezTo>
                  <a:pt x="69" y="112"/>
                  <a:pt x="69" y="112"/>
                  <a:pt x="69" y="111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9" y="109"/>
                  <a:pt x="67" y="107"/>
                  <a:pt x="66" y="107"/>
                </a:cubicBezTo>
                <a:close/>
                <a:moveTo>
                  <a:pt x="157" y="107"/>
                </a:moveTo>
                <a:cubicBezTo>
                  <a:pt x="148" y="107"/>
                  <a:pt x="148" y="107"/>
                  <a:pt x="148" y="107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31"/>
                  <a:pt x="147" y="29"/>
                  <a:pt x="145" y="29"/>
                </a:cubicBezTo>
                <a:cubicBezTo>
                  <a:pt x="143" y="29"/>
                  <a:pt x="142" y="31"/>
                  <a:pt x="142" y="33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2" y="112"/>
                  <a:pt x="143" y="114"/>
                  <a:pt x="145" y="114"/>
                </a:cubicBezTo>
                <a:cubicBezTo>
                  <a:pt x="154" y="114"/>
                  <a:pt x="154" y="114"/>
                  <a:pt x="154" y="114"/>
                </a:cubicBezTo>
                <a:cubicBezTo>
                  <a:pt x="154" y="118"/>
                  <a:pt x="154" y="118"/>
                  <a:pt x="154" y="118"/>
                </a:cubicBezTo>
                <a:cubicBezTo>
                  <a:pt x="154" y="123"/>
                  <a:pt x="150" y="126"/>
                  <a:pt x="145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0" y="126"/>
                  <a:pt x="6" y="123"/>
                  <a:pt x="6" y="118"/>
                </a:cubicBezTo>
                <a:cubicBezTo>
                  <a:pt x="6" y="114"/>
                  <a:pt x="6" y="114"/>
                  <a:pt x="6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7" y="114"/>
                  <a:pt x="18" y="112"/>
                  <a:pt x="18" y="110"/>
                </a:cubicBezTo>
                <a:cubicBezTo>
                  <a:pt x="18" y="33"/>
                  <a:pt x="18" y="33"/>
                  <a:pt x="18" y="33"/>
                </a:cubicBezTo>
                <a:cubicBezTo>
                  <a:pt x="18" y="31"/>
                  <a:pt x="17" y="29"/>
                  <a:pt x="15" y="29"/>
                </a:cubicBezTo>
                <a:cubicBezTo>
                  <a:pt x="13" y="29"/>
                  <a:pt x="12" y="31"/>
                  <a:pt x="12" y="3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1" y="107"/>
                  <a:pt x="0" y="109"/>
                  <a:pt x="0" y="1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6"/>
                  <a:pt x="7" y="133"/>
                  <a:pt x="15" y="133"/>
                </a:cubicBezTo>
                <a:cubicBezTo>
                  <a:pt x="145" y="133"/>
                  <a:pt x="145" y="133"/>
                  <a:pt x="145" y="133"/>
                </a:cubicBezTo>
                <a:cubicBezTo>
                  <a:pt x="153" y="133"/>
                  <a:pt x="160" y="126"/>
                  <a:pt x="160" y="118"/>
                </a:cubicBezTo>
                <a:cubicBezTo>
                  <a:pt x="160" y="110"/>
                  <a:pt x="160" y="110"/>
                  <a:pt x="160" y="110"/>
                </a:cubicBezTo>
                <a:cubicBezTo>
                  <a:pt x="160" y="109"/>
                  <a:pt x="159" y="107"/>
                  <a:pt x="157" y="107"/>
                </a:cubicBezTo>
                <a:close/>
                <a:moveTo>
                  <a:pt x="93" y="23"/>
                </a:moveTo>
                <a:cubicBezTo>
                  <a:pt x="74" y="41"/>
                  <a:pt x="74" y="41"/>
                  <a:pt x="74" y="41"/>
                </a:cubicBezTo>
                <a:cubicBezTo>
                  <a:pt x="67" y="35"/>
                  <a:pt x="67" y="35"/>
                  <a:pt x="67" y="35"/>
                </a:cubicBezTo>
                <a:cubicBezTo>
                  <a:pt x="66" y="33"/>
                  <a:pt x="64" y="33"/>
                  <a:pt x="63" y="35"/>
                </a:cubicBezTo>
                <a:cubicBezTo>
                  <a:pt x="62" y="36"/>
                  <a:pt x="62" y="38"/>
                  <a:pt x="63" y="39"/>
                </a:cubicBezTo>
                <a:cubicBezTo>
                  <a:pt x="72" y="48"/>
                  <a:pt x="72" y="48"/>
                  <a:pt x="72" y="48"/>
                </a:cubicBezTo>
                <a:cubicBezTo>
                  <a:pt x="72" y="49"/>
                  <a:pt x="73" y="49"/>
                  <a:pt x="74" y="49"/>
                </a:cubicBezTo>
                <a:cubicBezTo>
                  <a:pt x="75" y="49"/>
                  <a:pt x="76" y="49"/>
                  <a:pt x="76" y="48"/>
                </a:cubicBezTo>
                <a:cubicBezTo>
                  <a:pt x="97" y="27"/>
                  <a:pt x="97" y="27"/>
                  <a:pt x="97" y="27"/>
                </a:cubicBezTo>
                <a:cubicBezTo>
                  <a:pt x="98" y="26"/>
                  <a:pt x="98" y="24"/>
                  <a:pt x="97" y="23"/>
                </a:cubicBezTo>
                <a:cubicBezTo>
                  <a:pt x="96" y="21"/>
                  <a:pt x="94" y="21"/>
                  <a:pt x="93" y="23"/>
                </a:cubicBezTo>
                <a:close/>
                <a:moveTo>
                  <a:pt x="120" y="0"/>
                </a:moveTo>
                <a:cubicBezTo>
                  <a:pt x="40" y="0"/>
                  <a:pt x="40" y="0"/>
                  <a:pt x="40" y="0"/>
                </a:cubicBezTo>
                <a:cubicBezTo>
                  <a:pt x="34" y="0"/>
                  <a:pt x="28" y="5"/>
                  <a:pt x="28" y="12"/>
                </a:cubicBezTo>
                <a:cubicBezTo>
                  <a:pt x="28" y="59"/>
                  <a:pt x="28" y="59"/>
                  <a:pt x="28" y="59"/>
                </a:cubicBezTo>
                <a:cubicBezTo>
                  <a:pt x="28" y="66"/>
                  <a:pt x="34" y="71"/>
                  <a:pt x="40" y="71"/>
                </a:cubicBezTo>
                <a:cubicBezTo>
                  <a:pt x="43" y="71"/>
                  <a:pt x="43" y="71"/>
                  <a:pt x="43" y="71"/>
                </a:cubicBezTo>
                <a:cubicBezTo>
                  <a:pt x="43" y="85"/>
                  <a:pt x="43" y="85"/>
                  <a:pt x="43" y="85"/>
                </a:cubicBezTo>
                <a:cubicBezTo>
                  <a:pt x="43" y="88"/>
                  <a:pt x="46" y="90"/>
                  <a:pt x="48" y="90"/>
                </a:cubicBezTo>
                <a:cubicBezTo>
                  <a:pt x="50" y="90"/>
                  <a:pt x="51" y="89"/>
                  <a:pt x="52" y="88"/>
                </a:cubicBezTo>
                <a:cubicBezTo>
                  <a:pt x="67" y="71"/>
                  <a:pt x="67" y="71"/>
                  <a:pt x="67" y="71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26" y="71"/>
                  <a:pt x="132" y="66"/>
                  <a:pt x="132" y="59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5"/>
                  <a:pt x="126" y="0"/>
                  <a:pt x="120" y="0"/>
                </a:cubicBezTo>
                <a:close/>
                <a:moveTo>
                  <a:pt x="125" y="59"/>
                </a:moveTo>
                <a:cubicBezTo>
                  <a:pt x="125" y="62"/>
                  <a:pt x="123" y="64"/>
                  <a:pt x="120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4" y="64"/>
                  <a:pt x="63" y="65"/>
                  <a:pt x="63" y="65"/>
                </a:cubicBezTo>
                <a:cubicBezTo>
                  <a:pt x="50" y="80"/>
                  <a:pt x="50" y="80"/>
                  <a:pt x="50" y="80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6"/>
                  <a:pt x="48" y="64"/>
                  <a:pt x="47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37" y="64"/>
                  <a:pt x="35" y="62"/>
                  <a:pt x="35" y="59"/>
                </a:cubicBezTo>
                <a:cubicBezTo>
                  <a:pt x="35" y="12"/>
                  <a:pt x="35" y="12"/>
                  <a:pt x="35" y="12"/>
                </a:cubicBezTo>
                <a:cubicBezTo>
                  <a:pt x="35" y="9"/>
                  <a:pt x="37" y="6"/>
                  <a:pt x="40" y="6"/>
                </a:cubicBezTo>
                <a:cubicBezTo>
                  <a:pt x="120" y="6"/>
                  <a:pt x="120" y="6"/>
                  <a:pt x="120" y="6"/>
                </a:cubicBezTo>
                <a:cubicBezTo>
                  <a:pt x="123" y="6"/>
                  <a:pt x="125" y="9"/>
                  <a:pt x="125" y="12"/>
                </a:cubicBezTo>
                <a:cubicBezTo>
                  <a:pt x="125" y="59"/>
                  <a:pt x="125" y="59"/>
                  <a:pt x="125" y="5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3" name="TextBox 22"/>
          <p:cNvSpPr txBox="1">
            <a:spLocks noChangeArrowheads="1"/>
          </p:cNvSpPr>
          <p:nvPr/>
        </p:nvSpPr>
        <p:spPr bwMode="auto">
          <a:xfrm>
            <a:off x="2209800" y="738188"/>
            <a:ext cx="4759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Arial" pitchFamily="34" charset="0"/>
                <a:cs typeface="Arial" pitchFamily="34" charset="0"/>
              </a:rPr>
              <a:t>1. Penetapan dan Pengumuman RUP </a:t>
            </a:r>
            <a:r>
              <a:rPr lang="en-US" altLang="en-US" sz="1400">
                <a:latin typeface="Arial" pitchFamily="34" charset="0"/>
                <a:cs typeface="Arial" pitchFamily="34" charset="0"/>
              </a:rPr>
              <a:t>(2/2)</a:t>
            </a: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42BA07DC-0E62-2545-B48B-4B9D6CFE159E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67056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PENGUMUMAN RENCANA UMUM PENGADAAN (RUP)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(5/6)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72707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D116027E-807A-6D4B-927B-9CC72F59B52D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1EF5E5F5-61F7-4646-B62C-D2F6BE367AEC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27CECE89-D8FB-E240-AE0F-8F01C32092EE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2708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3B2862B-BA75-8443-B684-69C866A78004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248EEC6-1717-9F48-B5EC-1615E737E397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A1E721C-58E4-5E40-B7A5-37580770FB29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F6CDC433-8939-8A46-8BAF-B9D56118E6D0}"/>
              </a:ext>
            </a:extLst>
          </p:cNvPr>
          <p:cNvSpPr txBox="1">
            <a:spLocks/>
          </p:cNvSpPr>
          <p:nvPr/>
        </p:nvSpPr>
        <p:spPr>
          <a:xfrm>
            <a:off x="7874000" y="4495800"/>
            <a:ext cx="10414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2710" name="TextBox 22"/>
          <p:cNvSpPr txBox="1">
            <a:spLocks noChangeArrowheads="1"/>
          </p:cNvSpPr>
          <p:nvPr/>
        </p:nvSpPr>
        <p:spPr bwMode="auto">
          <a:xfrm>
            <a:off x="3470275" y="738188"/>
            <a:ext cx="2244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b="1">
                <a:latin typeface="Arial" pitchFamily="34" charset="0"/>
                <a:cs typeface="Arial" pitchFamily="34" charset="0"/>
              </a:rPr>
              <a:t>2. Perubahan RUP </a:t>
            </a:r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2711" name="Group 29"/>
          <p:cNvGrpSpPr>
            <a:grpSpLocks/>
          </p:cNvGrpSpPr>
          <p:nvPr/>
        </p:nvGrpSpPr>
        <p:grpSpPr bwMode="auto">
          <a:xfrm>
            <a:off x="228600" y="1184275"/>
            <a:ext cx="8915400" cy="3292475"/>
            <a:chOff x="228600" y="1107381"/>
            <a:chExt cx="8915400" cy="3293169"/>
          </a:xfrm>
        </p:grpSpPr>
        <p:sp>
          <p:nvSpPr>
            <p:cNvPr id="24" name="Google Shape;699;p37">
              <a:extLst>
                <a:ext uri="{FF2B5EF4-FFF2-40B4-BE49-F238E27FC236}">
                  <a16:creationId xmlns:a16="http://schemas.microsoft.com/office/drawing/2014/main" id="{3C4CE218-F5E1-9B4A-B678-629D95BA7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3" y="1107381"/>
              <a:ext cx="8631237" cy="329316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>
              <a:spAutoFit/>
            </a:bodyPr>
            <a:lstStyle>
              <a:lvl1pPr marL="685800" indent="-3429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800100" indent="-3429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357188" indent="-142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Perubahan</a:t>
              </a:r>
              <a:r>
                <a:rPr lang="en-US" sz="1600" dirty="0"/>
                <a:t> RUP </a:t>
              </a:r>
              <a:r>
                <a:rPr lang="en-US" sz="1600" dirty="0" err="1"/>
                <a:t>dapat</a:t>
              </a:r>
              <a:r>
                <a:rPr lang="en-US" sz="1600" dirty="0"/>
                <a:t> </a:t>
              </a:r>
              <a:r>
                <a:rPr lang="en-US" sz="1600" dirty="0" err="1"/>
                <a:t>dilakukan</a:t>
              </a:r>
              <a:r>
                <a:rPr lang="en-US" sz="1600" dirty="0"/>
                <a:t> </a:t>
              </a:r>
              <a:r>
                <a:rPr lang="en-US" sz="1600" dirty="0" err="1"/>
                <a:t>apabila</a:t>
              </a:r>
              <a:r>
                <a:rPr lang="en-US" sz="1600" dirty="0"/>
                <a:t> </a:t>
              </a:r>
              <a:r>
                <a:rPr lang="en-US" sz="1600" dirty="0" err="1"/>
                <a:t>terjadi</a:t>
              </a:r>
              <a:r>
                <a:rPr lang="en-US" sz="1600" dirty="0"/>
                <a:t> </a:t>
              </a:r>
              <a:r>
                <a:rPr lang="en-US" sz="1600" dirty="0" err="1"/>
                <a:t>perubahan</a:t>
              </a:r>
              <a:r>
                <a:rPr lang="en-US" sz="1600" dirty="0"/>
                <a:t> </a:t>
              </a:r>
              <a:r>
                <a:rPr lang="en-US" sz="1600" dirty="0" err="1"/>
                <a:t>perencanaan</a:t>
              </a:r>
              <a:r>
                <a:rPr lang="en-US" sz="1600" dirty="0"/>
                <a:t> </a:t>
              </a:r>
              <a:r>
                <a:rPr lang="en-US" sz="1600" dirty="0" err="1"/>
                <a:t>pengadaan</a:t>
              </a:r>
              <a:r>
                <a:rPr lang="en-US" sz="1600" dirty="0"/>
                <a:t> yang </a:t>
              </a:r>
              <a:r>
                <a:rPr lang="en-US" sz="1600" dirty="0" err="1"/>
                <a:t>antara</a:t>
              </a:r>
              <a:r>
                <a:rPr lang="en-US" sz="1600" dirty="0"/>
                <a:t> lain </a:t>
              </a:r>
              <a:r>
                <a:rPr lang="en-US" sz="1600" dirty="0" err="1"/>
                <a:t>disebabkan</a:t>
              </a:r>
              <a:r>
                <a:rPr lang="en-US" sz="1600" dirty="0"/>
                <a:t> </a:t>
              </a:r>
              <a:r>
                <a:rPr lang="en-US" sz="1600" dirty="0" err="1"/>
                <a:t>oleh</a:t>
              </a:r>
              <a:r>
                <a:rPr lang="en-US" sz="1600" dirty="0"/>
                <a:t>: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AutoNum type="arabicParenR"/>
                <a:defRPr/>
              </a:pPr>
              <a:r>
                <a:rPr lang="en-US" sz="1600" dirty="0" err="1"/>
                <a:t>Perubahan</a:t>
              </a:r>
              <a:r>
                <a:rPr lang="en-US" sz="1600" dirty="0"/>
                <a:t> </a:t>
              </a:r>
              <a:r>
                <a:rPr lang="en-US" sz="1600" dirty="0" err="1"/>
                <a:t>strategi</a:t>
              </a:r>
              <a:r>
                <a:rPr lang="en-US" sz="1600" dirty="0"/>
                <a:t> </a:t>
              </a:r>
              <a:r>
                <a:rPr lang="en-US" sz="1600" dirty="0" err="1"/>
                <a:t>pencapaian</a:t>
              </a:r>
              <a:r>
                <a:rPr lang="en-US" sz="1600" dirty="0"/>
                <a:t> target </a:t>
              </a:r>
              <a:r>
                <a:rPr lang="en-US" sz="1600" dirty="0" err="1"/>
                <a:t>kinerja</a:t>
              </a:r>
              <a:r>
                <a:rPr lang="en-US" sz="1600" dirty="0"/>
                <a:t> </a:t>
              </a:r>
              <a:r>
                <a:rPr lang="en-US" sz="1600" dirty="0" err="1"/>
                <a:t>oleh</a:t>
              </a:r>
              <a:r>
                <a:rPr lang="en-US" sz="1600" dirty="0"/>
                <a:t> </a:t>
              </a:r>
              <a:r>
                <a:rPr lang="en-US" sz="1600" dirty="0" err="1"/>
                <a:t>penanggung</a:t>
              </a:r>
              <a:r>
                <a:rPr lang="en-US" sz="1600" dirty="0"/>
                <a:t> </a:t>
              </a:r>
              <a:r>
                <a:rPr lang="en-US" sz="1600" dirty="0" err="1"/>
                <a:t>jawab</a:t>
              </a:r>
              <a:r>
                <a:rPr lang="en-US" sz="1600" dirty="0"/>
                <a:t> </a:t>
              </a:r>
              <a:r>
                <a:rPr lang="en-US" sz="1600" dirty="0" err="1"/>
                <a:t>kegiatan</a:t>
              </a:r>
              <a:r>
                <a:rPr lang="en-US" sz="1600" dirty="0"/>
                <a:t>;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AutoNum type="arabicParenR"/>
                <a:defRPr/>
              </a:pPr>
              <a:r>
                <a:rPr lang="en-US" sz="1600" dirty="0" err="1"/>
                <a:t>Perubahan</a:t>
              </a:r>
              <a:r>
                <a:rPr lang="en-US" sz="1600" dirty="0"/>
                <a:t> </a:t>
              </a:r>
              <a:r>
                <a:rPr lang="en-US" sz="1600" dirty="0" err="1"/>
                <a:t>anggaran</a:t>
              </a:r>
              <a:r>
                <a:rPr lang="en-US" sz="1600" dirty="0"/>
                <a:t>.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  <a:p>
              <a:pPr marL="357188" indent="-1428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Perubahan</a:t>
              </a:r>
              <a:r>
                <a:rPr lang="en-US" sz="1600" dirty="0"/>
                <a:t> RUP </a:t>
              </a:r>
              <a:r>
                <a:rPr lang="en-US" sz="1600" dirty="0" err="1"/>
                <a:t>antara</a:t>
              </a:r>
              <a:r>
                <a:rPr lang="en-US" sz="1600" dirty="0"/>
                <a:t> lain </a:t>
              </a:r>
              <a:r>
                <a:rPr lang="en-US" sz="1600" dirty="0" err="1"/>
                <a:t>akan</a:t>
              </a:r>
              <a:r>
                <a:rPr lang="en-US" sz="1600" dirty="0"/>
                <a:t> </a:t>
              </a:r>
              <a:r>
                <a:rPr lang="en-US" sz="1600" dirty="0" err="1"/>
                <a:t>menyebabkan</a:t>
              </a:r>
              <a:r>
                <a:rPr lang="en-US" sz="1600" dirty="0"/>
                <a:t> </a:t>
              </a:r>
              <a:r>
                <a:rPr lang="en-US" sz="1600" dirty="0" err="1"/>
                <a:t>terjadinya</a:t>
              </a:r>
              <a:r>
                <a:rPr lang="en-US" sz="1600" dirty="0"/>
                <a:t> </a:t>
              </a:r>
              <a:r>
                <a:rPr lang="en-US" sz="1600" dirty="0" err="1"/>
                <a:t>perubahan</a:t>
              </a:r>
              <a:r>
                <a:rPr lang="en-US" sz="1600" dirty="0"/>
                <a:t>: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AutoNum type="arabicParenR"/>
                <a:defRPr/>
              </a:pPr>
              <a:r>
                <a:rPr lang="en-US" sz="1600" dirty="0" err="1"/>
                <a:t>Paket</a:t>
              </a:r>
              <a:r>
                <a:rPr lang="en-US" sz="1600" dirty="0"/>
                <a:t> </a:t>
              </a:r>
              <a:r>
                <a:rPr lang="en-US" sz="1600" dirty="0" err="1"/>
                <a:t>pengadaan</a:t>
              </a:r>
              <a:r>
                <a:rPr lang="en-US" sz="1600" dirty="0"/>
                <a:t>;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AutoNum type="arabicParenR"/>
                <a:defRPr/>
              </a:pPr>
              <a:r>
                <a:rPr lang="en-US" sz="1600" dirty="0"/>
                <a:t>Nilai </a:t>
              </a:r>
              <a:r>
                <a:rPr lang="en-US" sz="1600" dirty="0" err="1"/>
                <a:t>paket</a:t>
              </a:r>
              <a:r>
                <a:rPr lang="en-US" sz="1600" dirty="0"/>
                <a:t> </a:t>
              </a:r>
              <a:r>
                <a:rPr lang="en-US" sz="1600" dirty="0" err="1"/>
                <a:t>pengadaan</a:t>
              </a:r>
              <a:r>
                <a:rPr lang="en-US" sz="1600" dirty="0"/>
                <a:t>;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AutoNum type="arabicParenR"/>
                <a:defRPr/>
              </a:pPr>
              <a:r>
                <a:rPr lang="en-US" sz="1600" dirty="0"/>
                <a:t>Cara </a:t>
              </a:r>
              <a:r>
                <a:rPr lang="en-US" sz="1600" dirty="0" err="1"/>
                <a:t>pengadaan</a:t>
              </a:r>
              <a:r>
                <a:rPr lang="en-US" sz="1600" dirty="0"/>
                <a:t>;</a:t>
              </a:r>
              <a:endParaRPr lang="en-ID" sz="1600" dirty="0"/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AutoNum type="arabicParenR"/>
                <a:defRPr/>
              </a:pPr>
              <a:r>
                <a:rPr lang="en-US" sz="1600" dirty="0" err="1"/>
                <a:t>Waktu</a:t>
              </a:r>
              <a:r>
                <a:rPr lang="en-US" sz="1600" dirty="0"/>
                <a:t> </a:t>
              </a:r>
              <a:r>
                <a:rPr lang="en-US" sz="1600" dirty="0" err="1"/>
                <a:t>pemanfaatan</a:t>
              </a:r>
              <a:r>
                <a:rPr lang="en-US" sz="1600" dirty="0"/>
                <a:t> </a:t>
              </a:r>
              <a:r>
                <a:rPr lang="en-US" sz="1600" dirty="0" err="1"/>
                <a:t>barang</a:t>
              </a:r>
              <a:r>
                <a:rPr lang="en-US" sz="1600" dirty="0"/>
                <a:t>/</a:t>
              </a:r>
              <a:r>
                <a:rPr lang="en-US" sz="1600" dirty="0" err="1"/>
                <a:t>jasa</a:t>
              </a:r>
              <a:r>
                <a:rPr lang="en-US" sz="1600" dirty="0"/>
                <a:t>;</a:t>
              </a:r>
              <a:endParaRPr lang="en-ID" sz="1600" dirty="0"/>
            </a:p>
            <a:p>
              <a:pPr marL="369888" indent="-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/>
            </a:p>
            <a:p>
              <a:pPr marL="369888" indent="-127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 err="1"/>
                <a:t>Perubahan</a:t>
              </a:r>
              <a:r>
                <a:rPr lang="en-US" sz="1600" dirty="0"/>
                <a:t> </a:t>
              </a:r>
              <a:r>
                <a:rPr lang="en-US" sz="1600" dirty="0" err="1"/>
                <a:t>perencanaan</a:t>
              </a:r>
              <a:r>
                <a:rPr lang="en-US" sz="1600" dirty="0"/>
                <a:t> </a:t>
              </a:r>
              <a:r>
                <a:rPr lang="en-US" sz="1600" dirty="0" err="1"/>
                <a:t>dapat</a:t>
              </a:r>
              <a:r>
                <a:rPr lang="en-US" sz="1600" dirty="0"/>
                <a:t> </a:t>
              </a:r>
              <a:r>
                <a:rPr lang="en-US" sz="1600" dirty="0" err="1"/>
                <a:t>berasal</a:t>
              </a:r>
              <a:r>
                <a:rPr lang="en-US" sz="1600" dirty="0"/>
                <a:t> </a:t>
              </a:r>
              <a:r>
                <a:rPr lang="en-US" sz="1600" dirty="0" err="1"/>
                <a:t>dari</a:t>
              </a:r>
              <a:r>
                <a:rPr lang="en-US" sz="1600" dirty="0"/>
                <a:t> </a:t>
              </a:r>
              <a:r>
                <a:rPr lang="en-US" sz="1600" dirty="0" err="1"/>
                <a:t>hasil</a:t>
              </a:r>
              <a:r>
                <a:rPr lang="en-US" sz="1600" dirty="0"/>
                <a:t> </a:t>
              </a:r>
              <a:r>
                <a:rPr lang="en-US" sz="1600" dirty="0" err="1"/>
                <a:t>reviu</a:t>
              </a:r>
              <a:r>
                <a:rPr lang="en-US" sz="1600" dirty="0"/>
                <a:t> </a:t>
              </a:r>
              <a:r>
                <a:rPr lang="en-US" sz="1600" dirty="0" err="1"/>
                <a:t>atau</a:t>
              </a:r>
              <a:r>
                <a:rPr lang="en-US" sz="1600" dirty="0"/>
                <a:t> </a:t>
              </a:r>
              <a:r>
                <a:rPr lang="en-US" sz="1600" dirty="0" err="1"/>
                <a:t>kaji</a:t>
              </a:r>
              <a:r>
                <a:rPr lang="en-US" sz="1600" dirty="0"/>
                <a:t> </a:t>
              </a:r>
              <a:r>
                <a:rPr lang="en-US" sz="1600" dirty="0" err="1"/>
                <a:t>ulang</a:t>
              </a:r>
              <a:r>
                <a:rPr lang="en-US" sz="1600" dirty="0"/>
                <a:t> </a:t>
              </a:r>
              <a:r>
                <a:rPr lang="en-US" sz="1600" dirty="0" err="1"/>
                <a:t>oleh</a:t>
              </a:r>
              <a:r>
                <a:rPr lang="en-US" sz="1600" dirty="0"/>
                <a:t> PPK </a:t>
              </a:r>
              <a:r>
                <a:rPr lang="en-US" sz="1600" dirty="0" err="1"/>
                <a:t>atau</a:t>
              </a:r>
              <a:r>
                <a:rPr lang="en-US" sz="1600" dirty="0"/>
                <a:t> UKPBJ.</a:t>
              </a:r>
              <a:endParaRPr lang="en-ID" sz="1600" dirty="0"/>
            </a:p>
          </p:txBody>
        </p:sp>
        <p:sp>
          <p:nvSpPr>
            <p:cNvPr id="72714" name="Freeform 24"/>
            <p:cNvSpPr>
              <a:spLocks noEditPoints="1"/>
            </p:cNvSpPr>
            <p:nvPr/>
          </p:nvSpPr>
          <p:spPr bwMode="auto">
            <a:xfrm>
              <a:off x="228600" y="1200150"/>
              <a:ext cx="547688" cy="458788"/>
            </a:xfrm>
            <a:custGeom>
              <a:avLst/>
              <a:gdLst>
                <a:gd name="T0" fmla="*/ 2147483646 w 160"/>
                <a:gd name="T1" fmla="*/ 2147483646 h 133"/>
                <a:gd name="T2" fmla="*/ 2147483646 w 160"/>
                <a:gd name="T3" fmla="*/ 2147483646 h 133"/>
                <a:gd name="T4" fmla="*/ 2147483646 w 160"/>
                <a:gd name="T5" fmla="*/ 2147483646 h 133"/>
                <a:gd name="T6" fmla="*/ 2147483646 w 160"/>
                <a:gd name="T7" fmla="*/ 2147483646 h 133"/>
                <a:gd name="T8" fmla="*/ 2147483646 w 160"/>
                <a:gd name="T9" fmla="*/ 2147483646 h 133"/>
                <a:gd name="T10" fmla="*/ 2147483646 w 160"/>
                <a:gd name="T11" fmla="*/ 2147483646 h 133"/>
                <a:gd name="T12" fmla="*/ 2147483646 w 160"/>
                <a:gd name="T13" fmla="*/ 2147483646 h 133"/>
                <a:gd name="T14" fmla="*/ 2147483646 w 160"/>
                <a:gd name="T15" fmla="*/ 2147483646 h 133"/>
                <a:gd name="T16" fmla="*/ 2147483646 w 160"/>
                <a:gd name="T17" fmla="*/ 2147483646 h 133"/>
                <a:gd name="T18" fmla="*/ 2147483646 w 160"/>
                <a:gd name="T19" fmla="*/ 2147483646 h 133"/>
                <a:gd name="T20" fmla="*/ 2147483646 w 160"/>
                <a:gd name="T21" fmla="*/ 2147483646 h 133"/>
                <a:gd name="T22" fmla="*/ 2147483646 w 160"/>
                <a:gd name="T23" fmla="*/ 2147483646 h 133"/>
                <a:gd name="T24" fmla="*/ 2147483646 w 160"/>
                <a:gd name="T25" fmla="*/ 2147483646 h 133"/>
                <a:gd name="T26" fmla="*/ 2147483646 w 160"/>
                <a:gd name="T27" fmla="*/ 2147483646 h 133"/>
                <a:gd name="T28" fmla="*/ 2147483646 w 160"/>
                <a:gd name="T29" fmla="*/ 2147483646 h 133"/>
                <a:gd name="T30" fmla="*/ 2147483646 w 160"/>
                <a:gd name="T31" fmla="*/ 2147483646 h 133"/>
                <a:gd name="T32" fmla="*/ 2147483646 w 160"/>
                <a:gd name="T33" fmla="*/ 2147483646 h 133"/>
                <a:gd name="T34" fmla="*/ 2147483646 w 160"/>
                <a:gd name="T35" fmla="*/ 2147483646 h 133"/>
                <a:gd name="T36" fmla="*/ 2147483646 w 160"/>
                <a:gd name="T37" fmla="*/ 2147483646 h 133"/>
                <a:gd name="T38" fmla="*/ 0 w 160"/>
                <a:gd name="T39" fmla="*/ 2147483646 h 133"/>
                <a:gd name="T40" fmla="*/ 2147483646 w 160"/>
                <a:gd name="T41" fmla="*/ 2147483646 h 133"/>
                <a:gd name="T42" fmla="*/ 2147483646 w 160"/>
                <a:gd name="T43" fmla="*/ 2147483646 h 133"/>
                <a:gd name="T44" fmla="*/ 2147483646 w 160"/>
                <a:gd name="T45" fmla="*/ 2147483646 h 133"/>
                <a:gd name="T46" fmla="*/ 2147483646 w 160"/>
                <a:gd name="T47" fmla="*/ 2147483646 h 133"/>
                <a:gd name="T48" fmla="*/ 2147483646 w 160"/>
                <a:gd name="T49" fmla="*/ 2147483646 h 133"/>
                <a:gd name="T50" fmla="*/ 2147483646 w 160"/>
                <a:gd name="T51" fmla="*/ 2147483646 h 133"/>
                <a:gd name="T52" fmla="*/ 2147483646 w 160"/>
                <a:gd name="T53" fmla="*/ 2147483646 h 133"/>
                <a:gd name="T54" fmla="*/ 2147483646 w 160"/>
                <a:gd name="T55" fmla="*/ 2147483646 h 133"/>
                <a:gd name="T56" fmla="*/ 2147483646 w 160"/>
                <a:gd name="T57" fmla="*/ 0 h 133"/>
                <a:gd name="T58" fmla="*/ 2147483646 w 160"/>
                <a:gd name="T59" fmla="*/ 2147483646 h 133"/>
                <a:gd name="T60" fmla="*/ 2147483646 w 160"/>
                <a:gd name="T61" fmla="*/ 2147483646 h 133"/>
                <a:gd name="T62" fmla="*/ 2147483646 w 160"/>
                <a:gd name="T63" fmla="*/ 2147483646 h 133"/>
                <a:gd name="T64" fmla="*/ 2147483646 w 160"/>
                <a:gd name="T65" fmla="*/ 2147483646 h 133"/>
                <a:gd name="T66" fmla="*/ 2147483646 w 160"/>
                <a:gd name="T67" fmla="*/ 2147483646 h 133"/>
                <a:gd name="T68" fmla="*/ 2147483646 w 160"/>
                <a:gd name="T69" fmla="*/ 2147483646 h 133"/>
                <a:gd name="T70" fmla="*/ 2147483646 w 160"/>
                <a:gd name="T71" fmla="*/ 2147483646 h 133"/>
                <a:gd name="T72" fmla="*/ 2147483646 w 160"/>
                <a:gd name="T73" fmla="*/ 2147483646 h 133"/>
                <a:gd name="T74" fmla="*/ 2147483646 w 160"/>
                <a:gd name="T75" fmla="*/ 2147483646 h 133"/>
                <a:gd name="T76" fmla="*/ 2147483646 w 160"/>
                <a:gd name="T77" fmla="*/ 2147483646 h 133"/>
                <a:gd name="T78" fmla="*/ 2147483646 w 160"/>
                <a:gd name="T79" fmla="*/ 2147483646 h 133"/>
                <a:gd name="T80" fmla="*/ 2147483646 w 160"/>
                <a:gd name="T81" fmla="*/ 2147483646 h 133"/>
                <a:gd name="T82" fmla="*/ 2147483646 w 160"/>
                <a:gd name="T83" fmla="*/ 2147483646 h 1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33">
                  <a:moveTo>
                    <a:pt x="66" y="107"/>
                  </a:moveTo>
                  <a:cubicBezTo>
                    <a:pt x="28" y="107"/>
                    <a:pt x="28" y="107"/>
                    <a:pt x="28" y="107"/>
                  </a:cubicBezTo>
                  <a:cubicBezTo>
                    <a:pt x="26" y="107"/>
                    <a:pt x="25" y="109"/>
                    <a:pt x="25" y="110"/>
                  </a:cubicBezTo>
                  <a:cubicBezTo>
                    <a:pt x="25" y="112"/>
                    <a:pt x="26" y="114"/>
                    <a:pt x="28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6"/>
                    <a:pt x="67" y="118"/>
                    <a:pt x="70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3" y="118"/>
                    <a:pt x="96" y="116"/>
                    <a:pt x="97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4" y="114"/>
                    <a:pt x="135" y="112"/>
                    <a:pt x="135" y="110"/>
                  </a:cubicBezTo>
                  <a:cubicBezTo>
                    <a:pt x="135" y="109"/>
                    <a:pt x="134" y="107"/>
                    <a:pt x="132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3" y="107"/>
                    <a:pt x="91" y="109"/>
                    <a:pt x="91" y="110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2"/>
                    <a:pt x="91" y="112"/>
                    <a:pt x="90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9" y="109"/>
                    <a:pt x="67" y="107"/>
                    <a:pt x="66" y="107"/>
                  </a:cubicBezTo>
                  <a:close/>
                  <a:moveTo>
                    <a:pt x="157" y="107"/>
                  </a:moveTo>
                  <a:cubicBezTo>
                    <a:pt x="148" y="107"/>
                    <a:pt x="148" y="107"/>
                    <a:pt x="148" y="107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1"/>
                    <a:pt x="147" y="29"/>
                    <a:pt x="145" y="29"/>
                  </a:cubicBezTo>
                  <a:cubicBezTo>
                    <a:pt x="143" y="29"/>
                    <a:pt x="142" y="31"/>
                    <a:pt x="142" y="33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2"/>
                    <a:pt x="143" y="114"/>
                    <a:pt x="14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23"/>
                    <a:pt x="150" y="126"/>
                    <a:pt x="14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0" y="126"/>
                    <a:pt x="6" y="123"/>
                    <a:pt x="6" y="118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7" y="114"/>
                    <a:pt x="18" y="112"/>
                    <a:pt x="18" y="11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1"/>
                    <a:pt x="17" y="29"/>
                    <a:pt x="15" y="29"/>
                  </a:cubicBezTo>
                  <a:cubicBezTo>
                    <a:pt x="13" y="29"/>
                    <a:pt x="12" y="31"/>
                    <a:pt x="12" y="3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1" y="107"/>
                    <a:pt x="0" y="109"/>
                    <a:pt x="0" y="11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6"/>
                    <a:pt x="7" y="133"/>
                    <a:pt x="15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53" y="133"/>
                    <a:pt x="160" y="126"/>
                    <a:pt x="160" y="118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0" y="109"/>
                    <a:pt x="159" y="107"/>
                    <a:pt x="157" y="107"/>
                  </a:cubicBezTo>
                  <a:close/>
                  <a:moveTo>
                    <a:pt x="93" y="23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3"/>
                    <a:pt x="64" y="33"/>
                    <a:pt x="63" y="35"/>
                  </a:cubicBezTo>
                  <a:cubicBezTo>
                    <a:pt x="62" y="36"/>
                    <a:pt x="62" y="38"/>
                    <a:pt x="63" y="39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5" y="49"/>
                    <a:pt x="76" y="49"/>
                    <a:pt x="76" y="48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6"/>
                    <a:pt x="98" y="24"/>
                    <a:pt x="97" y="23"/>
                  </a:cubicBezTo>
                  <a:cubicBezTo>
                    <a:pt x="96" y="21"/>
                    <a:pt x="94" y="21"/>
                    <a:pt x="93" y="23"/>
                  </a:cubicBezTo>
                  <a:close/>
                  <a:moveTo>
                    <a:pt x="12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28" y="5"/>
                    <a:pt x="28" y="12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66"/>
                    <a:pt x="34" y="71"/>
                    <a:pt x="40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8"/>
                    <a:pt x="46" y="90"/>
                    <a:pt x="48" y="90"/>
                  </a:cubicBezTo>
                  <a:cubicBezTo>
                    <a:pt x="50" y="90"/>
                    <a:pt x="51" y="89"/>
                    <a:pt x="52" y="88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6" y="71"/>
                    <a:pt x="132" y="66"/>
                    <a:pt x="132" y="5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6" y="0"/>
                    <a:pt x="120" y="0"/>
                  </a:cubicBezTo>
                  <a:close/>
                  <a:moveTo>
                    <a:pt x="125" y="59"/>
                  </a:moveTo>
                  <a:cubicBezTo>
                    <a:pt x="125" y="62"/>
                    <a:pt x="123" y="64"/>
                    <a:pt x="120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4"/>
                    <a:pt x="63" y="65"/>
                    <a:pt x="63" y="65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6"/>
                    <a:pt x="48" y="64"/>
                    <a:pt x="47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4"/>
                    <a:pt x="35" y="62"/>
                    <a:pt x="35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9"/>
                    <a:pt x="37" y="6"/>
                    <a:pt x="4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3" y="6"/>
                    <a:pt x="125" y="9"/>
                    <a:pt x="125" y="12"/>
                  </a:cubicBezTo>
                  <a:cubicBezTo>
                    <a:pt x="125" y="59"/>
                    <a:pt x="125" y="59"/>
                    <a:pt x="125" y="5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5" name="Freeform 27"/>
            <p:cNvSpPr>
              <a:spLocks noEditPoints="1"/>
            </p:cNvSpPr>
            <p:nvPr/>
          </p:nvSpPr>
          <p:spPr bwMode="auto">
            <a:xfrm>
              <a:off x="228600" y="2419350"/>
              <a:ext cx="547688" cy="458788"/>
            </a:xfrm>
            <a:custGeom>
              <a:avLst/>
              <a:gdLst>
                <a:gd name="T0" fmla="*/ 2147483646 w 160"/>
                <a:gd name="T1" fmla="*/ 2147483646 h 133"/>
                <a:gd name="T2" fmla="*/ 2147483646 w 160"/>
                <a:gd name="T3" fmla="*/ 2147483646 h 133"/>
                <a:gd name="T4" fmla="*/ 2147483646 w 160"/>
                <a:gd name="T5" fmla="*/ 2147483646 h 133"/>
                <a:gd name="T6" fmla="*/ 2147483646 w 160"/>
                <a:gd name="T7" fmla="*/ 2147483646 h 133"/>
                <a:gd name="T8" fmla="*/ 2147483646 w 160"/>
                <a:gd name="T9" fmla="*/ 2147483646 h 133"/>
                <a:gd name="T10" fmla="*/ 2147483646 w 160"/>
                <a:gd name="T11" fmla="*/ 2147483646 h 133"/>
                <a:gd name="T12" fmla="*/ 2147483646 w 160"/>
                <a:gd name="T13" fmla="*/ 2147483646 h 133"/>
                <a:gd name="T14" fmla="*/ 2147483646 w 160"/>
                <a:gd name="T15" fmla="*/ 2147483646 h 133"/>
                <a:gd name="T16" fmla="*/ 2147483646 w 160"/>
                <a:gd name="T17" fmla="*/ 2147483646 h 133"/>
                <a:gd name="T18" fmla="*/ 2147483646 w 160"/>
                <a:gd name="T19" fmla="*/ 2147483646 h 133"/>
                <a:gd name="T20" fmla="*/ 2147483646 w 160"/>
                <a:gd name="T21" fmla="*/ 2147483646 h 133"/>
                <a:gd name="T22" fmla="*/ 2147483646 w 160"/>
                <a:gd name="T23" fmla="*/ 2147483646 h 133"/>
                <a:gd name="T24" fmla="*/ 2147483646 w 160"/>
                <a:gd name="T25" fmla="*/ 2147483646 h 133"/>
                <a:gd name="T26" fmla="*/ 2147483646 w 160"/>
                <a:gd name="T27" fmla="*/ 2147483646 h 133"/>
                <a:gd name="T28" fmla="*/ 2147483646 w 160"/>
                <a:gd name="T29" fmla="*/ 2147483646 h 133"/>
                <a:gd name="T30" fmla="*/ 2147483646 w 160"/>
                <a:gd name="T31" fmla="*/ 2147483646 h 133"/>
                <a:gd name="T32" fmla="*/ 2147483646 w 160"/>
                <a:gd name="T33" fmla="*/ 2147483646 h 133"/>
                <a:gd name="T34" fmla="*/ 2147483646 w 160"/>
                <a:gd name="T35" fmla="*/ 2147483646 h 133"/>
                <a:gd name="T36" fmla="*/ 2147483646 w 160"/>
                <a:gd name="T37" fmla="*/ 2147483646 h 133"/>
                <a:gd name="T38" fmla="*/ 0 w 160"/>
                <a:gd name="T39" fmla="*/ 2147483646 h 133"/>
                <a:gd name="T40" fmla="*/ 2147483646 w 160"/>
                <a:gd name="T41" fmla="*/ 2147483646 h 133"/>
                <a:gd name="T42" fmla="*/ 2147483646 w 160"/>
                <a:gd name="T43" fmla="*/ 2147483646 h 133"/>
                <a:gd name="T44" fmla="*/ 2147483646 w 160"/>
                <a:gd name="T45" fmla="*/ 2147483646 h 133"/>
                <a:gd name="T46" fmla="*/ 2147483646 w 160"/>
                <a:gd name="T47" fmla="*/ 2147483646 h 133"/>
                <a:gd name="T48" fmla="*/ 2147483646 w 160"/>
                <a:gd name="T49" fmla="*/ 2147483646 h 133"/>
                <a:gd name="T50" fmla="*/ 2147483646 w 160"/>
                <a:gd name="T51" fmla="*/ 2147483646 h 133"/>
                <a:gd name="T52" fmla="*/ 2147483646 w 160"/>
                <a:gd name="T53" fmla="*/ 2147483646 h 133"/>
                <a:gd name="T54" fmla="*/ 2147483646 w 160"/>
                <a:gd name="T55" fmla="*/ 2147483646 h 133"/>
                <a:gd name="T56" fmla="*/ 2147483646 w 160"/>
                <a:gd name="T57" fmla="*/ 0 h 133"/>
                <a:gd name="T58" fmla="*/ 2147483646 w 160"/>
                <a:gd name="T59" fmla="*/ 2147483646 h 133"/>
                <a:gd name="T60" fmla="*/ 2147483646 w 160"/>
                <a:gd name="T61" fmla="*/ 2147483646 h 133"/>
                <a:gd name="T62" fmla="*/ 2147483646 w 160"/>
                <a:gd name="T63" fmla="*/ 2147483646 h 133"/>
                <a:gd name="T64" fmla="*/ 2147483646 w 160"/>
                <a:gd name="T65" fmla="*/ 2147483646 h 133"/>
                <a:gd name="T66" fmla="*/ 2147483646 w 160"/>
                <a:gd name="T67" fmla="*/ 2147483646 h 133"/>
                <a:gd name="T68" fmla="*/ 2147483646 w 160"/>
                <a:gd name="T69" fmla="*/ 2147483646 h 133"/>
                <a:gd name="T70" fmla="*/ 2147483646 w 160"/>
                <a:gd name="T71" fmla="*/ 2147483646 h 133"/>
                <a:gd name="T72" fmla="*/ 2147483646 w 160"/>
                <a:gd name="T73" fmla="*/ 2147483646 h 133"/>
                <a:gd name="T74" fmla="*/ 2147483646 w 160"/>
                <a:gd name="T75" fmla="*/ 2147483646 h 133"/>
                <a:gd name="T76" fmla="*/ 2147483646 w 160"/>
                <a:gd name="T77" fmla="*/ 2147483646 h 133"/>
                <a:gd name="T78" fmla="*/ 2147483646 w 160"/>
                <a:gd name="T79" fmla="*/ 2147483646 h 133"/>
                <a:gd name="T80" fmla="*/ 2147483646 w 160"/>
                <a:gd name="T81" fmla="*/ 2147483646 h 133"/>
                <a:gd name="T82" fmla="*/ 2147483646 w 160"/>
                <a:gd name="T83" fmla="*/ 2147483646 h 1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33">
                  <a:moveTo>
                    <a:pt x="66" y="107"/>
                  </a:moveTo>
                  <a:cubicBezTo>
                    <a:pt x="28" y="107"/>
                    <a:pt x="28" y="107"/>
                    <a:pt x="28" y="107"/>
                  </a:cubicBezTo>
                  <a:cubicBezTo>
                    <a:pt x="26" y="107"/>
                    <a:pt x="25" y="109"/>
                    <a:pt x="25" y="110"/>
                  </a:cubicBezTo>
                  <a:cubicBezTo>
                    <a:pt x="25" y="112"/>
                    <a:pt x="26" y="114"/>
                    <a:pt x="28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6"/>
                    <a:pt x="67" y="118"/>
                    <a:pt x="70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3" y="118"/>
                    <a:pt x="96" y="116"/>
                    <a:pt x="97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4" y="114"/>
                    <a:pt x="135" y="112"/>
                    <a:pt x="135" y="110"/>
                  </a:cubicBezTo>
                  <a:cubicBezTo>
                    <a:pt x="135" y="109"/>
                    <a:pt x="134" y="107"/>
                    <a:pt x="132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3" y="107"/>
                    <a:pt x="91" y="109"/>
                    <a:pt x="91" y="110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2"/>
                    <a:pt x="91" y="112"/>
                    <a:pt x="90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9" y="109"/>
                    <a:pt x="67" y="107"/>
                    <a:pt x="66" y="107"/>
                  </a:cubicBezTo>
                  <a:close/>
                  <a:moveTo>
                    <a:pt x="157" y="107"/>
                  </a:moveTo>
                  <a:cubicBezTo>
                    <a:pt x="148" y="107"/>
                    <a:pt x="148" y="107"/>
                    <a:pt x="148" y="107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1"/>
                    <a:pt x="147" y="29"/>
                    <a:pt x="145" y="29"/>
                  </a:cubicBezTo>
                  <a:cubicBezTo>
                    <a:pt x="143" y="29"/>
                    <a:pt x="142" y="31"/>
                    <a:pt x="142" y="33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2"/>
                    <a:pt x="143" y="114"/>
                    <a:pt x="14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23"/>
                    <a:pt x="150" y="126"/>
                    <a:pt x="14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0" y="126"/>
                    <a:pt x="6" y="123"/>
                    <a:pt x="6" y="118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7" y="114"/>
                    <a:pt x="18" y="112"/>
                    <a:pt x="18" y="11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1"/>
                    <a:pt x="17" y="29"/>
                    <a:pt x="15" y="29"/>
                  </a:cubicBezTo>
                  <a:cubicBezTo>
                    <a:pt x="13" y="29"/>
                    <a:pt x="12" y="31"/>
                    <a:pt x="12" y="3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1" y="107"/>
                    <a:pt x="0" y="109"/>
                    <a:pt x="0" y="11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6"/>
                    <a:pt x="7" y="133"/>
                    <a:pt x="15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53" y="133"/>
                    <a:pt x="160" y="126"/>
                    <a:pt x="160" y="118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0" y="109"/>
                    <a:pt x="159" y="107"/>
                    <a:pt x="157" y="107"/>
                  </a:cubicBezTo>
                  <a:close/>
                  <a:moveTo>
                    <a:pt x="93" y="23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3"/>
                    <a:pt x="64" y="33"/>
                    <a:pt x="63" y="35"/>
                  </a:cubicBezTo>
                  <a:cubicBezTo>
                    <a:pt x="62" y="36"/>
                    <a:pt x="62" y="38"/>
                    <a:pt x="63" y="39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5" y="49"/>
                    <a:pt x="76" y="49"/>
                    <a:pt x="76" y="48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6"/>
                    <a:pt x="98" y="24"/>
                    <a:pt x="97" y="23"/>
                  </a:cubicBezTo>
                  <a:cubicBezTo>
                    <a:pt x="96" y="21"/>
                    <a:pt x="94" y="21"/>
                    <a:pt x="93" y="23"/>
                  </a:cubicBezTo>
                  <a:close/>
                  <a:moveTo>
                    <a:pt x="12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28" y="5"/>
                    <a:pt x="28" y="12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66"/>
                    <a:pt x="34" y="71"/>
                    <a:pt x="40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8"/>
                    <a:pt x="46" y="90"/>
                    <a:pt x="48" y="90"/>
                  </a:cubicBezTo>
                  <a:cubicBezTo>
                    <a:pt x="50" y="90"/>
                    <a:pt x="51" y="89"/>
                    <a:pt x="52" y="88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6" y="71"/>
                    <a:pt x="132" y="66"/>
                    <a:pt x="132" y="5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6" y="0"/>
                    <a:pt x="120" y="0"/>
                  </a:cubicBezTo>
                  <a:close/>
                  <a:moveTo>
                    <a:pt x="125" y="59"/>
                  </a:moveTo>
                  <a:cubicBezTo>
                    <a:pt x="125" y="62"/>
                    <a:pt x="123" y="64"/>
                    <a:pt x="120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4"/>
                    <a:pt x="63" y="65"/>
                    <a:pt x="63" y="65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6"/>
                    <a:pt x="48" y="64"/>
                    <a:pt x="47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4"/>
                    <a:pt x="35" y="62"/>
                    <a:pt x="35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9"/>
                    <a:pt x="37" y="6"/>
                    <a:pt x="4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3" y="6"/>
                    <a:pt x="125" y="9"/>
                    <a:pt x="125" y="12"/>
                  </a:cubicBezTo>
                  <a:cubicBezTo>
                    <a:pt x="125" y="59"/>
                    <a:pt x="125" y="59"/>
                    <a:pt x="125" y="5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6" name="Freeform 28"/>
            <p:cNvSpPr>
              <a:spLocks noEditPoints="1"/>
            </p:cNvSpPr>
            <p:nvPr/>
          </p:nvSpPr>
          <p:spPr bwMode="auto">
            <a:xfrm>
              <a:off x="228600" y="3867150"/>
              <a:ext cx="547688" cy="458788"/>
            </a:xfrm>
            <a:custGeom>
              <a:avLst/>
              <a:gdLst>
                <a:gd name="T0" fmla="*/ 2147483646 w 160"/>
                <a:gd name="T1" fmla="*/ 2147483646 h 133"/>
                <a:gd name="T2" fmla="*/ 2147483646 w 160"/>
                <a:gd name="T3" fmla="*/ 2147483646 h 133"/>
                <a:gd name="T4" fmla="*/ 2147483646 w 160"/>
                <a:gd name="T5" fmla="*/ 2147483646 h 133"/>
                <a:gd name="T6" fmla="*/ 2147483646 w 160"/>
                <a:gd name="T7" fmla="*/ 2147483646 h 133"/>
                <a:gd name="T8" fmla="*/ 2147483646 w 160"/>
                <a:gd name="T9" fmla="*/ 2147483646 h 133"/>
                <a:gd name="T10" fmla="*/ 2147483646 w 160"/>
                <a:gd name="T11" fmla="*/ 2147483646 h 133"/>
                <a:gd name="T12" fmla="*/ 2147483646 w 160"/>
                <a:gd name="T13" fmla="*/ 2147483646 h 133"/>
                <a:gd name="T14" fmla="*/ 2147483646 w 160"/>
                <a:gd name="T15" fmla="*/ 2147483646 h 133"/>
                <a:gd name="T16" fmla="*/ 2147483646 w 160"/>
                <a:gd name="T17" fmla="*/ 2147483646 h 133"/>
                <a:gd name="T18" fmla="*/ 2147483646 w 160"/>
                <a:gd name="T19" fmla="*/ 2147483646 h 133"/>
                <a:gd name="T20" fmla="*/ 2147483646 w 160"/>
                <a:gd name="T21" fmla="*/ 2147483646 h 133"/>
                <a:gd name="T22" fmla="*/ 2147483646 w 160"/>
                <a:gd name="T23" fmla="*/ 2147483646 h 133"/>
                <a:gd name="T24" fmla="*/ 2147483646 w 160"/>
                <a:gd name="T25" fmla="*/ 2147483646 h 133"/>
                <a:gd name="T26" fmla="*/ 2147483646 w 160"/>
                <a:gd name="T27" fmla="*/ 2147483646 h 133"/>
                <a:gd name="T28" fmla="*/ 2147483646 w 160"/>
                <a:gd name="T29" fmla="*/ 2147483646 h 133"/>
                <a:gd name="T30" fmla="*/ 2147483646 w 160"/>
                <a:gd name="T31" fmla="*/ 2147483646 h 133"/>
                <a:gd name="T32" fmla="*/ 2147483646 w 160"/>
                <a:gd name="T33" fmla="*/ 2147483646 h 133"/>
                <a:gd name="T34" fmla="*/ 2147483646 w 160"/>
                <a:gd name="T35" fmla="*/ 2147483646 h 133"/>
                <a:gd name="T36" fmla="*/ 2147483646 w 160"/>
                <a:gd name="T37" fmla="*/ 2147483646 h 133"/>
                <a:gd name="T38" fmla="*/ 0 w 160"/>
                <a:gd name="T39" fmla="*/ 2147483646 h 133"/>
                <a:gd name="T40" fmla="*/ 2147483646 w 160"/>
                <a:gd name="T41" fmla="*/ 2147483646 h 133"/>
                <a:gd name="T42" fmla="*/ 2147483646 w 160"/>
                <a:gd name="T43" fmla="*/ 2147483646 h 133"/>
                <a:gd name="T44" fmla="*/ 2147483646 w 160"/>
                <a:gd name="T45" fmla="*/ 2147483646 h 133"/>
                <a:gd name="T46" fmla="*/ 2147483646 w 160"/>
                <a:gd name="T47" fmla="*/ 2147483646 h 133"/>
                <a:gd name="T48" fmla="*/ 2147483646 w 160"/>
                <a:gd name="T49" fmla="*/ 2147483646 h 133"/>
                <a:gd name="T50" fmla="*/ 2147483646 w 160"/>
                <a:gd name="T51" fmla="*/ 2147483646 h 133"/>
                <a:gd name="T52" fmla="*/ 2147483646 w 160"/>
                <a:gd name="T53" fmla="*/ 2147483646 h 133"/>
                <a:gd name="T54" fmla="*/ 2147483646 w 160"/>
                <a:gd name="T55" fmla="*/ 2147483646 h 133"/>
                <a:gd name="T56" fmla="*/ 2147483646 w 160"/>
                <a:gd name="T57" fmla="*/ 0 h 133"/>
                <a:gd name="T58" fmla="*/ 2147483646 w 160"/>
                <a:gd name="T59" fmla="*/ 2147483646 h 133"/>
                <a:gd name="T60" fmla="*/ 2147483646 w 160"/>
                <a:gd name="T61" fmla="*/ 2147483646 h 133"/>
                <a:gd name="T62" fmla="*/ 2147483646 w 160"/>
                <a:gd name="T63" fmla="*/ 2147483646 h 133"/>
                <a:gd name="T64" fmla="*/ 2147483646 w 160"/>
                <a:gd name="T65" fmla="*/ 2147483646 h 133"/>
                <a:gd name="T66" fmla="*/ 2147483646 w 160"/>
                <a:gd name="T67" fmla="*/ 2147483646 h 133"/>
                <a:gd name="T68" fmla="*/ 2147483646 w 160"/>
                <a:gd name="T69" fmla="*/ 2147483646 h 133"/>
                <a:gd name="T70" fmla="*/ 2147483646 w 160"/>
                <a:gd name="T71" fmla="*/ 2147483646 h 133"/>
                <a:gd name="T72" fmla="*/ 2147483646 w 160"/>
                <a:gd name="T73" fmla="*/ 2147483646 h 133"/>
                <a:gd name="T74" fmla="*/ 2147483646 w 160"/>
                <a:gd name="T75" fmla="*/ 2147483646 h 133"/>
                <a:gd name="T76" fmla="*/ 2147483646 w 160"/>
                <a:gd name="T77" fmla="*/ 2147483646 h 133"/>
                <a:gd name="T78" fmla="*/ 2147483646 w 160"/>
                <a:gd name="T79" fmla="*/ 2147483646 h 133"/>
                <a:gd name="T80" fmla="*/ 2147483646 w 160"/>
                <a:gd name="T81" fmla="*/ 2147483646 h 133"/>
                <a:gd name="T82" fmla="*/ 2147483646 w 160"/>
                <a:gd name="T83" fmla="*/ 2147483646 h 1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60" h="133">
                  <a:moveTo>
                    <a:pt x="66" y="107"/>
                  </a:moveTo>
                  <a:cubicBezTo>
                    <a:pt x="28" y="107"/>
                    <a:pt x="28" y="107"/>
                    <a:pt x="28" y="107"/>
                  </a:cubicBezTo>
                  <a:cubicBezTo>
                    <a:pt x="26" y="107"/>
                    <a:pt x="25" y="109"/>
                    <a:pt x="25" y="110"/>
                  </a:cubicBezTo>
                  <a:cubicBezTo>
                    <a:pt x="25" y="112"/>
                    <a:pt x="26" y="114"/>
                    <a:pt x="28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4" y="116"/>
                    <a:pt x="67" y="118"/>
                    <a:pt x="70" y="118"/>
                  </a:cubicBezTo>
                  <a:cubicBezTo>
                    <a:pt x="90" y="118"/>
                    <a:pt x="90" y="118"/>
                    <a:pt x="90" y="118"/>
                  </a:cubicBezTo>
                  <a:cubicBezTo>
                    <a:pt x="93" y="118"/>
                    <a:pt x="96" y="116"/>
                    <a:pt x="97" y="114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4" y="114"/>
                    <a:pt x="135" y="112"/>
                    <a:pt x="135" y="110"/>
                  </a:cubicBezTo>
                  <a:cubicBezTo>
                    <a:pt x="135" y="109"/>
                    <a:pt x="134" y="107"/>
                    <a:pt x="132" y="107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93" y="107"/>
                    <a:pt x="91" y="109"/>
                    <a:pt x="91" y="110"/>
                  </a:cubicBezTo>
                  <a:cubicBezTo>
                    <a:pt x="91" y="111"/>
                    <a:pt x="91" y="111"/>
                    <a:pt x="91" y="111"/>
                  </a:cubicBezTo>
                  <a:cubicBezTo>
                    <a:pt x="91" y="112"/>
                    <a:pt x="91" y="112"/>
                    <a:pt x="90" y="112"/>
                  </a:cubicBezTo>
                  <a:cubicBezTo>
                    <a:pt x="70" y="112"/>
                    <a:pt x="70" y="112"/>
                    <a:pt x="70" y="112"/>
                  </a:cubicBezTo>
                  <a:cubicBezTo>
                    <a:pt x="69" y="112"/>
                    <a:pt x="69" y="112"/>
                    <a:pt x="69" y="111"/>
                  </a:cubicBezTo>
                  <a:cubicBezTo>
                    <a:pt x="69" y="110"/>
                    <a:pt x="69" y="110"/>
                    <a:pt x="69" y="110"/>
                  </a:cubicBezTo>
                  <a:cubicBezTo>
                    <a:pt x="69" y="109"/>
                    <a:pt x="67" y="107"/>
                    <a:pt x="66" y="107"/>
                  </a:cubicBezTo>
                  <a:close/>
                  <a:moveTo>
                    <a:pt x="157" y="107"/>
                  </a:moveTo>
                  <a:cubicBezTo>
                    <a:pt x="148" y="107"/>
                    <a:pt x="148" y="107"/>
                    <a:pt x="148" y="107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1"/>
                    <a:pt x="147" y="29"/>
                    <a:pt x="145" y="29"/>
                  </a:cubicBezTo>
                  <a:cubicBezTo>
                    <a:pt x="143" y="29"/>
                    <a:pt x="142" y="31"/>
                    <a:pt x="142" y="33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42" y="112"/>
                    <a:pt x="143" y="114"/>
                    <a:pt x="145" y="114"/>
                  </a:cubicBezTo>
                  <a:cubicBezTo>
                    <a:pt x="154" y="114"/>
                    <a:pt x="154" y="114"/>
                    <a:pt x="154" y="114"/>
                  </a:cubicBezTo>
                  <a:cubicBezTo>
                    <a:pt x="154" y="118"/>
                    <a:pt x="154" y="118"/>
                    <a:pt x="154" y="118"/>
                  </a:cubicBezTo>
                  <a:cubicBezTo>
                    <a:pt x="154" y="123"/>
                    <a:pt x="150" y="126"/>
                    <a:pt x="145" y="126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0" y="126"/>
                    <a:pt x="6" y="123"/>
                    <a:pt x="6" y="118"/>
                  </a:cubicBezTo>
                  <a:cubicBezTo>
                    <a:pt x="6" y="114"/>
                    <a:pt x="6" y="114"/>
                    <a:pt x="6" y="114"/>
                  </a:cubicBezTo>
                  <a:cubicBezTo>
                    <a:pt x="15" y="114"/>
                    <a:pt x="15" y="114"/>
                    <a:pt x="15" y="114"/>
                  </a:cubicBezTo>
                  <a:cubicBezTo>
                    <a:pt x="17" y="114"/>
                    <a:pt x="18" y="112"/>
                    <a:pt x="18" y="11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8" y="31"/>
                    <a:pt x="17" y="29"/>
                    <a:pt x="15" y="29"/>
                  </a:cubicBezTo>
                  <a:cubicBezTo>
                    <a:pt x="13" y="29"/>
                    <a:pt x="12" y="31"/>
                    <a:pt x="12" y="3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1" y="107"/>
                    <a:pt x="0" y="109"/>
                    <a:pt x="0" y="110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6"/>
                    <a:pt x="7" y="133"/>
                    <a:pt x="15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53" y="133"/>
                    <a:pt x="160" y="126"/>
                    <a:pt x="160" y="118"/>
                  </a:cubicBezTo>
                  <a:cubicBezTo>
                    <a:pt x="160" y="110"/>
                    <a:pt x="160" y="110"/>
                    <a:pt x="160" y="110"/>
                  </a:cubicBezTo>
                  <a:cubicBezTo>
                    <a:pt x="160" y="109"/>
                    <a:pt x="159" y="107"/>
                    <a:pt x="157" y="107"/>
                  </a:cubicBezTo>
                  <a:close/>
                  <a:moveTo>
                    <a:pt x="93" y="23"/>
                  </a:moveTo>
                  <a:cubicBezTo>
                    <a:pt x="74" y="41"/>
                    <a:pt x="74" y="41"/>
                    <a:pt x="74" y="41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33"/>
                    <a:pt x="64" y="33"/>
                    <a:pt x="63" y="35"/>
                  </a:cubicBezTo>
                  <a:cubicBezTo>
                    <a:pt x="62" y="36"/>
                    <a:pt x="62" y="38"/>
                    <a:pt x="63" y="39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2" y="49"/>
                    <a:pt x="73" y="49"/>
                    <a:pt x="74" y="49"/>
                  </a:cubicBezTo>
                  <a:cubicBezTo>
                    <a:pt x="75" y="49"/>
                    <a:pt x="76" y="49"/>
                    <a:pt x="76" y="48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6"/>
                    <a:pt x="98" y="24"/>
                    <a:pt x="97" y="23"/>
                  </a:cubicBezTo>
                  <a:cubicBezTo>
                    <a:pt x="96" y="21"/>
                    <a:pt x="94" y="21"/>
                    <a:pt x="93" y="23"/>
                  </a:cubicBezTo>
                  <a:close/>
                  <a:moveTo>
                    <a:pt x="12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34" y="0"/>
                    <a:pt x="28" y="5"/>
                    <a:pt x="28" y="12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66"/>
                    <a:pt x="34" y="71"/>
                    <a:pt x="40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43" y="88"/>
                    <a:pt x="46" y="90"/>
                    <a:pt x="48" y="90"/>
                  </a:cubicBezTo>
                  <a:cubicBezTo>
                    <a:pt x="50" y="90"/>
                    <a:pt x="51" y="89"/>
                    <a:pt x="52" y="88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120" y="71"/>
                    <a:pt x="120" y="71"/>
                    <a:pt x="120" y="71"/>
                  </a:cubicBezTo>
                  <a:cubicBezTo>
                    <a:pt x="126" y="71"/>
                    <a:pt x="132" y="66"/>
                    <a:pt x="132" y="59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2" y="5"/>
                    <a:pt x="126" y="0"/>
                    <a:pt x="120" y="0"/>
                  </a:cubicBezTo>
                  <a:close/>
                  <a:moveTo>
                    <a:pt x="125" y="59"/>
                  </a:moveTo>
                  <a:cubicBezTo>
                    <a:pt x="125" y="62"/>
                    <a:pt x="123" y="64"/>
                    <a:pt x="120" y="64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64" y="64"/>
                    <a:pt x="63" y="65"/>
                    <a:pt x="63" y="65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0" y="66"/>
                    <a:pt x="48" y="64"/>
                    <a:pt x="47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7" y="64"/>
                    <a:pt x="35" y="62"/>
                    <a:pt x="35" y="59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9"/>
                    <a:pt x="37" y="6"/>
                    <a:pt x="40" y="6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3" y="6"/>
                    <a:pt x="125" y="9"/>
                    <a:pt x="125" y="12"/>
                  </a:cubicBezTo>
                  <a:cubicBezTo>
                    <a:pt x="125" y="59"/>
                    <a:pt x="125" y="59"/>
                    <a:pt x="125" y="5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712" name="Rectangle 20"/>
          <p:cNvSpPr>
            <a:spLocks noChangeArrowheads="1"/>
          </p:cNvSpPr>
          <p:nvPr/>
        </p:nvSpPr>
        <p:spPr bwMode="auto">
          <a:xfrm>
            <a:off x="4941888" y="461803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73A36D3F-5FC2-EF4A-8339-C246DAA5C89C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67056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PENGUMUMAN RENCANA UMUM PENGADAAN (RUP)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(6/6)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73731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353FAC50-AB6B-114B-9EBE-7281D74D3A07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ECDA487D-E101-3C4C-8E87-BBC070009BE4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FBC126E5-527C-2D46-9415-4507017992AD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3732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33689E80-92A0-E543-8CB9-686AD44ACB81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3B2B7635-56C1-C24D-B56C-FF036827EA9C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8BC48B70-B6F6-EC48-BA35-C0A8571B4083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BE8867BD-D02C-BD4D-97C0-B9F15E94A9F5}"/>
              </a:ext>
            </a:extLst>
          </p:cNvPr>
          <p:cNvSpPr txBox="1">
            <a:spLocks/>
          </p:cNvSpPr>
          <p:nvPr/>
        </p:nvSpPr>
        <p:spPr>
          <a:xfrm>
            <a:off x="7874000" y="4495800"/>
            <a:ext cx="10414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US" sz="1400" b="1" dirty="0"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3734" name="TextBox 19"/>
          <p:cNvSpPr txBox="1">
            <a:spLocks noChangeArrowheads="1"/>
          </p:cNvSpPr>
          <p:nvPr/>
        </p:nvSpPr>
        <p:spPr bwMode="auto">
          <a:xfrm>
            <a:off x="3538538" y="666750"/>
            <a:ext cx="2024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Aplikasi SiRUP</a:t>
            </a:r>
          </a:p>
        </p:txBody>
      </p:sp>
      <p:pic>
        <p:nvPicPr>
          <p:cNvPr id="73735" name="Google Shape;721;p38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-6" t="8658" r="5" b="4996"/>
          <a:stretch>
            <a:fillRect/>
          </a:stretch>
        </p:blipFill>
        <p:spPr bwMode="auto">
          <a:xfrm>
            <a:off x="914400" y="1033463"/>
            <a:ext cx="7096125" cy="382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7916-4150-483F-80BD-7B6CAA99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7" name="Content Placeholder 6" descr="TERIMA KASIH&#10;">
            <a:extLst>
              <a:ext uri="{FF2B5EF4-FFF2-40B4-BE49-F238E27FC236}">
                <a16:creationId xmlns:a16="http://schemas.microsoft.com/office/drawing/2014/main" id="{22632660-B9E4-4759-BDCE-8F21BEF8A0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89" y="111285"/>
            <a:ext cx="8748320" cy="492093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FCB347F-0A69-4E1B-829B-13DF95859BC5}"/>
              </a:ext>
            </a:extLst>
          </p:cNvPr>
          <p:cNvSpPr/>
          <p:nvPr/>
        </p:nvSpPr>
        <p:spPr>
          <a:xfrm>
            <a:off x="3736075" y="303798"/>
            <a:ext cx="6747620" cy="12464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/>
            <a:r>
              <a:rPr lang="en-US" sz="40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gona Book" panose="02020404030301010803"/>
              </a:rPr>
              <a:t>Terima</a:t>
            </a:r>
            <a:r>
              <a:rPr lang="en-US" sz="405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gona Book" panose="02020404030301010803"/>
              </a:rPr>
              <a:t> </a:t>
            </a:r>
            <a:r>
              <a:rPr lang="en-US" sz="405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gona Book" panose="02020404030301010803"/>
              </a:rPr>
              <a:t>kasih</a:t>
            </a:r>
            <a:endParaRPr lang="en-US" sz="405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gona Book" panose="02020404030301010803"/>
            </a:endParaRPr>
          </a:p>
          <a:p>
            <a:pPr algn="ctr" defTabSz="685800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Sagona Book" panose="02020404030301010803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moelyatizamzami@yahoo.com</a:t>
            </a:r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gona Book" panose="02020404030301010803"/>
            </a:endParaRPr>
          </a:p>
          <a:p>
            <a:pPr algn="ctr" defTabSz="685800"/>
            <a:endParaRPr lang="en-US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Sagona Book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143491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1506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FEE5D8D5-ADB1-BC47-BE79-E3B26B61B6B8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2A45AFE5-F6C6-A044-92E5-7049C569EA64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DDAFC19A-46B9-B649-90E2-22373D973EC9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1507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93AAE15-B33A-5844-B410-02BC1CC17D00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4CFECD43-2B4F-7049-9950-0DAF9ED15F21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582341F-6999-8545-83AB-1A429676D605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1508" name="Rectangle 21"/>
          <p:cNvSpPr>
            <a:spLocks noChangeArrowheads="1"/>
          </p:cNvSpPr>
          <p:nvPr/>
        </p:nvSpPr>
        <p:spPr bwMode="auto">
          <a:xfrm>
            <a:off x="990600" y="469900"/>
            <a:ext cx="7086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000" b="1">
                <a:latin typeface="Arial" pitchFamily="34" charset="0"/>
                <a:cs typeface="Arial" pitchFamily="34" charset="0"/>
              </a:rPr>
              <a:t>Waktu Penyusunan Perencanaan Pengadaan </a:t>
            </a:r>
          </a:p>
        </p:txBody>
      </p:sp>
      <p:grpSp>
        <p:nvGrpSpPr>
          <p:cNvPr id="21509" name="Group 80"/>
          <p:cNvGrpSpPr>
            <a:grpSpLocks/>
          </p:cNvGrpSpPr>
          <p:nvPr/>
        </p:nvGrpSpPr>
        <p:grpSpPr bwMode="auto">
          <a:xfrm>
            <a:off x="173038" y="933450"/>
            <a:ext cx="8742362" cy="838200"/>
            <a:chOff x="152400" y="852316"/>
            <a:chExt cx="8742489" cy="8382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19C48E9C-1B67-5A49-8716-E920B83D3C34}"/>
                </a:ext>
              </a:extLst>
            </p:cNvPr>
            <p:cNvSpPr/>
            <p:nvPr/>
          </p:nvSpPr>
          <p:spPr>
            <a:xfrm>
              <a:off x="512767" y="852316"/>
              <a:ext cx="2438435" cy="83820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APBN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5BA61F3-6C67-C942-946B-604966700918}"/>
                </a:ext>
              </a:extLst>
            </p:cNvPr>
            <p:cNvSpPr/>
            <p:nvPr/>
          </p:nvSpPr>
          <p:spPr>
            <a:xfrm>
              <a:off x="3027404" y="1003129"/>
              <a:ext cx="5867485" cy="609600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Perencanaan pengadaan dapat mulai bersamaan dengan pembahasan RUU APBN dan Nota Keuangan</a:t>
              </a:r>
            </a:p>
          </p:txBody>
        </p:sp>
        <p:grpSp>
          <p:nvGrpSpPr>
            <p:cNvPr id="21533" name="Group 49"/>
            <p:cNvGrpSpPr>
              <a:grpSpLocks/>
            </p:cNvGrpSpPr>
            <p:nvPr/>
          </p:nvGrpSpPr>
          <p:grpSpPr bwMode="auto">
            <a:xfrm>
              <a:off x="152400" y="861285"/>
              <a:ext cx="774550" cy="796065"/>
              <a:chOff x="1244600" y="2376714"/>
              <a:chExt cx="1244600" cy="11684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5F4DA54-8BA4-8547-9471-3FF3497CC756}"/>
                  </a:ext>
                </a:extLst>
              </p:cNvPr>
              <p:cNvSpPr/>
              <p:nvPr/>
            </p:nvSpPr>
            <p:spPr>
              <a:xfrm>
                <a:off x="1244600" y="2377530"/>
                <a:ext cx="1244859" cy="116733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1535" name="Group 12"/>
              <p:cNvGrpSpPr>
                <a:grpSpLocks/>
              </p:cNvGrpSpPr>
              <p:nvPr/>
            </p:nvGrpSpPr>
            <p:grpSpPr bwMode="auto">
              <a:xfrm>
                <a:off x="1371600" y="2647950"/>
                <a:ext cx="914400" cy="685800"/>
                <a:chOff x="683568" y="2564904"/>
                <a:chExt cx="1211731" cy="934227"/>
              </a:xfrm>
            </p:grpSpPr>
            <p:grpSp>
              <p:nvGrpSpPr>
                <p:cNvPr id="21536" name="Group 10"/>
                <p:cNvGrpSpPr>
                  <a:grpSpLocks/>
                </p:cNvGrpSpPr>
                <p:nvPr/>
              </p:nvGrpSpPr>
              <p:grpSpPr bwMode="auto">
                <a:xfrm>
                  <a:off x="683568" y="2564904"/>
                  <a:ext cx="1211731" cy="934227"/>
                  <a:chOff x="-1383262" y="-397388"/>
                  <a:chExt cx="8895104" cy="6858000"/>
                </a:xfrm>
              </p:grpSpPr>
              <p:pic>
                <p:nvPicPr>
                  <p:cNvPr id="21538" name="Picture 9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60439" y="-397388"/>
                    <a:ext cx="6151403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39" name="Picture 5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-1383262" y="1964239"/>
                    <a:ext cx="5487401" cy="44963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1537" name="Picture 11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56774" y="2564904"/>
                  <a:ext cx="239077" cy="260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1510" name="Group 79"/>
          <p:cNvGrpSpPr>
            <a:grpSpLocks/>
          </p:cNvGrpSpPr>
          <p:nvPr/>
        </p:nvGrpSpPr>
        <p:grpSpPr bwMode="auto">
          <a:xfrm>
            <a:off x="173038" y="1878013"/>
            <a:ext cx="8742362" cy="838200"/>
            <a:chOff x="161366" y="1994424"/>
            <a:chExt cx="8742489" cy="838200"/>
          </a:xfrm>
        </p:grpSpPr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CAA8D15-6543-624A-87ED-BC294E0CD319}"/>
                </a:ext>
              </a:extLst>
            </p:cNvPr>
            <p:cNvSpPr/>
            <p:nvPr/>
          </p:nvSpPr>
          <p:spPr>
            <a:xfrm>
              <a:off x="532846" y="1994424"/>
              <a:ext cx="2438435" cy="8382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latin typeface="Arial" pitchFamily="34" charset="0"/>
                  <a:cs typeface="Arial" pitchFamily="34" charset="0"/>
                </a:rPr>
                <a:t>APBD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E85EF2C2-7E65-9344-80CD-AB31EEB3D124}"/>
                </a:ext>
              </a:extLst>
            </p:cNvPr>
            <p:cNvSpPr/>
            <p:nvPr/>
          </p:nvSpPr>
          <p:spPr>
            <a:xfrm>
              <a:off x="3036370" y="2127774"/>
              <a:ext cx="5867485" cy="609600"/>
            </a:xfrm>
            <a:prstGeom prst="round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Perencanaan pengadaan dapat mulai bersamaan dengan pembahasan Rancangan </a:t>
              </a:r>
              <a:r>
                <a:rPr lang="en-US" sz="1400" dirty="0" err="1">
                  <a:latin typeface="Arial" pitchFamily="34" charset="0"/>
                  <a:cs typeface="Arial" pitchFamily="34" charset="0"/>
                </a:rPr>
                <a:t>Perda</a:t>
              </a:r>
              <a:r>
                <a:rPr lang="en-US" sz="1400" dirty="0">
                  <a:latin typeface="Arial" pitchFamily="34" charset="0"/>
                  <a:cs typeface="Arial" pitchFamily="34" charset="0"/>
                </a:rPr>
                <a:t> tentang APBD dengan DPRD</a:t>
              </a:r>
            </a:p>
          </p:txBody>
        </p:sp>
        <p:grpSp>
          <p:nvGrpSpPr>
            <p:cNvPr id="21524" name="Group 62"/>
            <p:cNvGrpSpPr>
              <a:grpSpLocks/>
            </p:cNvGrpSpPr>
            <p:nvPr/>
          </p:nvGrpSpPr>
          <p:grpSpPr bwMode="auto">
            <a:xfrm>
              <a:off x="161366" y="2005182"/>
              <a:ext cx="774550" cy="796065"/>
              <a:chOff x="1244600" y="2376714"/>
              <a:chExt cx="1244600" cy="1168400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D36AE6E3-C10B-8049-BA3C-91120F2FC75D}"/>
                  </a:ext>
                </a:extLst>
              </p:cNvPr>
              <p:cNvSpPr/>
              <p:nvPr/>
            </p:nvSpPr>
            <p:spPr>
              <a:xfrm>
                <a:off x="1244600" y="2377234"/>
                <a:ext cx="1244859" cy="116733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21526" name="Group 12"/>
              <p:cNvGrpSpPr>
                <a:grpSpLocks/>
              </p:cNvGrpSpPr>
              <p:nvPr/>
            </p:nvGrpSpPr>
            <p:grpSpPr bwMode="auto">
              <a:xfrm>
                <a:off x="1371600" y="2647950"/>
                <a:ext cx="914400" cy="685800"/>
                <a:chOff x="683568" y="2564904"/>
                <a:chExt cx="1211731" cy="934227"/>
              </a:xfrm>
            </p:grpSpPr>
            <p:grpSp>
              <p:nvGrpSpPr>
                <p:cNvPr id="21527" name="Group 10"/>
                <p:cNvGrpSpPr>
                  <a:grpSpLocks/>
                </p:cNvGrpSpPr>
                <p:nvPr/>
              </p:nvGrpSpPr>
              <p:grpSpPr bwMode="auto">
                <a:xfrm>
                  <a:off x="683568" y="2564904"/>
                  <a:ext cx="1211731" cy="934227"/>
                  <a:chOff x="-1383262" y="-397388"/>
                  <a:chExt cx="8895104" cy="6858000"/>
                </a:xfrm>
              </p:grpSpPr>
              <p:pic>
                <p:nvPicPr>
                  <p:cNvPr id="21529" name="Picture 9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1360439" y="-397388"/>
                    <a:ext cx="6151403" cy="68580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21530" name="Picture 5"/>
                  <p:cNvPicPr>
                    <a:picLocks noChangeAspect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-1383262" y="1964239"/>
                    <a:ext cx="5487401" cy="44963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pic>
              <p:nvPicPr>
                <p:cNvPr id="21528" name="Picture 11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356774" y="2564904"/>
                  <a:ext cx="239077" cy="2604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21511" name="Group 77"/>
          <p:cNvGrpSpPr>
            <a:grpSpLocks/>
          </p:cNvGrpSpPr>
          <p:nvPr/>
        </p:nvGrpSpPr>
        <p:grpSpPr bwMode="auto">
          <a:xfrm>
            <a:off x="128588" y="2808288"/>
            <a:ext cx="8786812" cy="914400"/>
            <a:chOff x="120126" y="2854140"/>
            <a:chExt cx="8787192" cy="914400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99668EC3-A449-AF4F-9DBE-EA1BB9503DCE}"/>
                </a:ext>
              </a:extLst>
            </p:cNvPr>
            <p:cNvSpPr/>
            <p:nvPr/>
          </p:nvSpPr>
          <p:spPr>
            <a:xfrm>
              <a:off x="532894" y="2854140"/>
              <a:ext cx="2438505" cy="9144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9051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Kontrak harus dimulai awal tahun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16A175B7-8FE2-5241-BC0F-E16FA1FD52D2}"/>
                </a:ext>
              </a:extLst>
            </p:cNvPr>
            <p:cNvSpPr/>
            <p:nvPr/>
          </p:nvSpPr>
          <p:spPr>
            <a:xfrm>
              <a:off x="3039664" y="3039877"/>
              <a:ext cx="5867654" cy="6096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Perencanaan Pengadaan dapat dilakukan bersamaan dengan penyusunan RKA KL atau RKA Perangkat Daerah</a:t>
              </a:r>
            </a:p>
          </p:txBody>
        </p:sp>
        <p:pic>
          <p:nvPicPr>
            <p:cNvPr id="21521" name="Google Shape;533;p35"/>
            <p:cNvPicPr preferRelativeResize="0"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0126" y="2908824"/>
              <a:ext cx="823913" cy="78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12" name="Group 82"/>
          <p:cNvGrpSpPr>
            <a:grpSpLocks/>
          </p:cNvGrpSpPr>
          <p:nvPr/>
        </p:nvGrpSpPr>
        <p:grpSpPr bwMode="auto">
          <a:xfrm>
            <a:off x="76200" y="3822700"/>
            <a:ext cx="8839200" cy="914400"/>
            <a:chOff x="76200" y="3910182"/>
            <a:chExt cx="8839200" cy="914400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2861490-7A2C-B141-AEE9-45C272EBA6C7}"/>
                </a:ext>
              </a:extLst>
            </p:cNvPr>
            <p:cNvSpPr/>
            <p:nvPr/>
          </p:nvSpPr>
          <p:spPr>
            <a:xfrm>
              <a:off x="533400" y="3910182"/>
              <a:ext cx="2438400" cy="914400"/>
            </a:xfrm>
            <a:prstGeom prst="round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119063"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Perubahan strategi pencapaian target kinerja dan/atau perubahan anggaran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78443223-F92C-144D-84E3-3E7E50D955AD}"/>
                </a:ext>
              </a:extLst>
            </p:cNvPr>
            <p:cNvSpPr/>
            <p:nvPr/>
          </p:nvSpPr>
          <p:spPr>
            <a:xfrm>
              <a:off x="3048000" y="4053057"/>
              <a:ext cx="5867400" cy="609600"/>
            </a:xfrm>
            <a:prstGeom prst="roundRect">
              <a:avLst/>
            </a:prstGeom>
            <a:ln w="381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Perencanaan pengadaan dilakukan pada tahun anggaran berjalan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8AD86C3-1AB1-E640-9983-60A80B7ED2CE}"/>
                </a:ext>
              </a:extLst>
            </p:cNvPr>
            <p:cNvSpPr/>
            <p:nvPr/>
          </p:nvSpPr>
          <p:spPr>
            <a:xfrm>
              <a:off x="76200" y="3954632"/>
              <a:ext cx="835025" cy="8048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1518" name="Google Shape;1011;p60"/>
            <p:cNvPicPr preferRelativeResize="0"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7806" y="4105614"/>
              <a:ext cx="589772" cy="528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Title 1">
            <a:extLst>
              <a:ext uri="{FF2B5EF4-FFF2-40B4-BE49-F238E27FC236}">
                <a16:creationId xmlns:a16="http://schemas.microsoft.com/office/drawing/2014/main" id="{BA208637-A1BE-DF48-8C35-95CA2847B563}"/>
              </a:ext>
            </a:extLst>
          </p:cNvPr>
          <p:cNvSpPr txBox="1">
            <a:spLocks/>
          </p:cNvSpPr>
          <p:nvPr/>
        </p:nvSpPr>
        <p:spPr>
          <a:xfrm>
            <a:off x="304800" y="-190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(2/10)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514" name="Rectangle 41"/>
          <p:cNvSpPr>
            <a:spLocks noChangeArrowheads="1"/>
          </p:cNvSpPr>
          <p:nvPr/>
        </p:nvSpPr>
        <p:spPr bwMode="auto">
          <a:xfrm>
            <a:off x="5084763" y="4640263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grpSp>
        <p:nvGrpSpPr>
          <p:cNvPr id="22530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E600C5D4-BDFA-604C-BF9B-D3442F0B61F6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EEF72982-0325-0448-9AF0-10E31EF569A6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E46182C5-23BA-014D-9BD4-5B8FE5904413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2531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EF6F269-4576-684B-85A7-82CED900AB17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713D29B-D96E-544E-A6EB-0B8F67DA2221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7B74C07-D9F1-D948-A012-5F70914F017F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532" name="Rectangle 21"/>
          <p:cNvSpPr>
            <a:spLocks noChangeArrowheads="1"/>
          </p:cNvSpPr>
          <p:nvPr/>
        </p:nvSpPr>
        <p:spPr bwMode="auto">
          <a:xfrm>
            <a:off x="0" y="601663"/>
            <a:ext cx="541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b="1"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sp>
        <p:nvSpPr>
          <p:cNvPr id="22533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2534" name="Google Shape;1194;p35"/>
          <p:cNvSpPr>
            <a:spLocks/>
          </p:cNvSpPr>
          <p:nvPr/>
        </p:nvSpPr>
        <p:spPr bwMode="auto">
          <a:xfrm>
            <a:off x="2170113" y="1738313"/>
            <a:ext cx="338137" cy="290512"/>
          </a:xfrm>
          <a:custGeom>
            <a:avLst/>
            <a:gdLst>
              <a:gd name="T0" fmla="*/ 1991300673 w 15228"/>
              <a:gd name="T1" fmla="*/ 1012183104 h 13056"/>
              <a:gd name="T2" fmla="*/ 1903538489 w 15228"/>
              <a:gd name="T3" fmla="*/ 1036211134 h 13056"/>
              <a:gd name="T4" fmla="*/ 1896969443 w 15228"/>
              <a:gd name="T5" fmla="*/ 1041356396 h 13056"/>
              <a:gd name="T6" fmla="*/ 1768128965 w 15228"/>
              <a:gd name="T7" fmla="*/ 1113186979 h 13056"/>
              <a:gd name="T8" fmla="*/ 1768128965 w 15228"/>
              <a:gd name="T9" fmla="*/ 1113186979 h 13056"/>
              <a:gd name="T10" fmla="*/ 2147483646 w 15228"/>
              <a:gd name="T11" fmla="*/ 1122011459 h 13056"/>
              <a:gd name="T12" fmla="*/ 1516754215 w 15228"/>
              <a:gd name="T13" fmla="*/ 1483841485 h 13056"/>
              <a:gd name="T14" fmla="*/ 1519666728 w 15228"/>
              <a:gd name="T15" fmla="*/ 1480646498 h 13056"/>
              <a:gd name="T16" fmla="*/ 2147483646 w 15228"/>
              <a:gd name="T17" fmla="*/ 1507131309 h 13056"/>
              <a:gd name="T18" fmla="*/ 2147483646 w 15228"/>
              <a:gd name="T19" fmla="*/ 1499276270 h 13056"/>
              <a:gd name="T20" fmla="*/ 2147483646 w 15228"/>
              <a:gd name="T21" fmla="*/ 1851796628 h 13056"/>
              <a:gd name="T22" fmla="*/ 2147483646 w 15228"/>
              <a:gd name="T23" fmla="*/ 1858417836 h 13056"/>
              <a:gd name="T24" fmla="*/ 1648518064 w 15228"/>
              <a:gd name="T25" fmla="*/ 1979263018 h 13056"/>
              <a:gd name="T26" fmla="*/ 2147483646 w 15228"/>
              <a:gd name="T27" fmla="*/ 2067024009 h 13056"/>
              <a:gd name="T28" fmla="*/ 2147483646 w 15228"/>
              <a:gd name="T29" fmla="*/ 1045278219 h 13056"/>
              <a:gd name="T30" fmla="*/ 2147483646 w 15228"/>
              <a:gd name="T31" fmla="*/ 1122011459 h 13056"/>
              <a:gd name="T32" fmla="*/ 2147483646 w 15228"/>
              <a:gd name="T33" fmla="*/ 1130097710 h 13056"/>
              <a:gd name="T34" fmla="*/ 2147483646 w 15228"/>
              <a:gd name="T35" fmla="*/ 1139903002 h 13056"/>
              <a:gd name="T36" fmla="*/ 2147483646 w 15228"/>
              <a:gd name="T37" fmla="*/ 1286252160 h 13056"/>
              <a:gd name="T38" fmla="*/ 2147483646 w 15228"/>
              <a:gd name="T39" fmla="*/ 1496587788 h 13056"/>
              <a:gd name="T40" fmla="*/ 2147483646 w 15228"/>
              <a:gd name="T41" fmla="*/ 1786587253 h 13056"/>
              <a:gd name="T42" fmla="*/ 2147483646 w 15228"/>
              <a:gd name="T43" fmla="*/ 1961614080 h 13056"/>
              <a:gd name="T44" fmla="*/ 2147483646 w 15228"/>
              <a:gd name="T45" fmla="*/ 2067024009 h 13056"/>
              <a:gd name="T46" fmla="*/ 2147483646 w 15228"/>
              <a:gd name="T47" fmla="*/ 2147483646 h 13056"/>
              <a:gd name="T48" fmla="*/ 2147483646 w 15228"/>
              <a:gd name="T49" fmla="*/ 2147483646 h 13056"/>
              <a:gd name="T50" fmla="*/ 2147483646 w 15228"/>
              <a:gd name="T51" fmla="*/ 2147483646 h 13056"/>
              <a:gd name="T52" fmla="*/ 2018770018 w 15228"/>
              <a:gd name="T53" fmla="*/ 2147483646 h 13056"/>
              <a:gd name="T54" fmla="*/ 1885791270 w 15228"/>
              <a:gd name="T55" fmla="*/ 2147483646 h 13056"/>
              <a:gd name="T56" fmla="*/ 1878247471 w 15228"/>
              <a:gd name="T57" fmla="*/ 2147483646 h 13056"/>
              <a:gd name="T58" fmla="*/ 1870714996 w 15228"/>
              <a:gd name="T59" fmla="*/ 2147483646 h 13056"/>
              <a:gd name="T60" fmla="*/ 1833030907 w 15228"/>
              <a:gd name="T61" fmla="*/ 2126108312 h 13056"/>
              <a:gd name="T62" fmla="*/ 1726558098 w 15228"/>
              <a:gd name="T63" fmla="*/ 2063355695 h 13056"/>
              <a:gd name="T64" fmla="*/ 1637821606 w 15228"/>
              <a:gd name="T65" fmla="*/ 1974118267 h 13056"/>
              <a:gd name="T66" fmla="*/ 1611315711 w 15228"/>
              <a:gd name="T67" fmla="*/ 1947402245 h 13056"/>
              <a:gd name="T68" fmla="*/ 1558084469 w 15228"/>
              <a:gd name="T69" fmla="*/ 1857922212 h 13056"/>
              <a:gd name="T70" fmla="*/ 1522590076 w 15228"/>
              <a:gd name="T71" fmla="*/ 1732901699 h 13056"/>
              <a:gd name="T72" fmla="*/ 1505083493 w 15228"/>
              <a:gd name="T73" fmla="*/ 1670391687 h 13056"/>
              <a:gd name="T74" fmla="*/ 1516754215 w 15228"/>
              <a:gd name="T75" fmla="*/ 1483841485 h 13056"/>
              <a:gd name="T76" fmla="*/ 1602326724 w 15228"/>
              <a:gd name="T77" fmla="*/ 1286252160 h 13056"/>
              <a:gd name="T78" fmla="*/ 1631493194 w 15228"/>
              <a:gd name="T79" fmla="*/ 1243352265 h 13056"/>
              <a:gd name="T80" fmla="*/ 1631745154 w 15228"/>
              <a:gd name="T81" fmla="*/ 1243352265 h 13056"/>
              <a:gd name="T82" fmla="*/ 1631745154 w 15228"/>
              <a:gd name="T83" fmla="*/ 1243109659 h 13056"/>
              <a:gd name="T84" fmla="*/ 1661645276 w 15228"/>
              <a:gd name="T85" fmla="*/ 1213936857 h 13056"/>
              <a:gd name="T86" fmla="*/ 1735305961 w 15228"/>
              <a:gd name="T87" fmla="*/ 1134515624 h 13056"/>
              <a:gd name="T88" fmla="*/ 1898677403 w 15228"/>
              <a:gd name="T89" fmla="*/ 1040871675 h 13056"/>
              <a:gd name="T90" fmla="*/ 2045265077 w 15228"/>
              <a:gd name="T91" fmla="*/ 1009495111 h 13056"/>
              <a:gd name="T92" fmla="*/ 2092671316 w 15228"/>
              <a:gd name="T93" fmla="*/ 2147483646 h 13056"/>
              <a:gd name="T94" fmla="*/ 2147483646 w 15228"/>
              <a:gd name="T95" fmla="*/ 1598803220 h 13056"/>
              <a:gd name="T96" fmla="*/ 2114798351 w 15228"/>
              <a:gd name="T97" fmla="*/ 242605 h 130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28" h="13056" extrusionOk="0">
                <a:moveTo>
                  <a:pt x="8455" y="4085"/>
                </a:moveTo>
                <a:cubicBezTo>
                  <a:pt x="8462" y="4085"/>
                  <a:pt x="8425" y="4093"/>
                  <a:pt x="8304" y="4118"/>
                </a:cubicBezTo>
                <a:cubicBezTo>
                  <a:pt x="8251" y="4123"/>
                  <a:pt x="8215" y="4127"/>
                  <a:pt x="8191" y="4129"/>
                </a:cubicBezTo>
                <a:lnTo>
                  <a:pt x="8231" y="4118"/>
                </a:lnTo>
                <a:cubicBezTo>
                  <a:pt x="8255" y="4118"/>
                  <a:pt x="8442" y="4085"/>
                  <a:pt x="8455" y="4085"/>
                </a:cubicBezTo>
                <a:close/>
                <a:moveTo>
                  <a:pt x="7830" y="4227"/>
                </a:moveTo>
                <a:lnTo>
                  <a:pt x="7830" y="4227"/>
                </a:lnTo>
                <a:cubicBezTo>
                  <a:pt x="7830" y="4231"/>
                  <a:pt x="7824" y="4236"/>
                  <a:pt x="7814" y="4242"/>
                </a:cubicBezTo>
                <a:cubicBezTo>
                  <a:pt x="7820" y="4237"/>
                  <a:pt x="7825" y="4232"/>
                  <a:pt x="7830" y="4227"/>
                </a:cubicBezTo>
                <a:close/>
                <a:moveTo>
                  <a:pt x="7803" y="4248"/>
                </a:moveTo>
                <a:cubicBezTo>
                  <a:pt x="7733" y="4284"/>
                  <a:pt x="7551" y="4340"/>
                  <a:pt x="7539" y="4340"/>
                </a:cubicBezTo>
                <a:cubicBezTo>
                  <a:pt x="7533" y="4340"/>
                  <a:pt x="7562" y="4329"/>
                  <a:pt x="7648" y="4300"/>
                </a:cubicBezTo>
                <a:cubicBezTo>
                  <a:pt x="7700" y="4283"/>
                  <a:pt x="7751" y="4265"/>
                  <a:pt x="7803" y="4248"/>
                </a:cubicBezTo>
                <a:close/>
                <a:moveTo>
                  <a:pt x="7273" y="4541"/>
                </a:moveTo>
                <a:lnTo>
                  <a:pt x="7273" y="4541"/>
                </a:lnTo>
                <a:cubicBezTo>
                  <a:pt x="7272" y="4541"/>
                  <a:pt x="7256" y="4552"/>
                  <a:pt x="7231" y="4569"/>
                </a:cubicBezTo>
                <a:cubicBezTo>
                  <a:pt x="7261" y="4549"/>
                  <a:pt x="7273" y="4541"/>
                  <a:pt x="7273" y="4541"/>
                </a:cubicBezTo>
                <a:close/>
                <a:moveTo>
                  <a:pt x="10061" y="4530"/>
                </a:moveTo>
                <a:cubicBezTo>
                  <a:pt x="10061" y="4530"/>
                  <a:pt x="10090" y="4549"/>
                  <a:pt x="10146" y="4587"/>
                </a:cubicBezTo>
                <a:cubicBezTo>
                  <a:pt x="10144" y="4584"/>
                  <a:pt x="10141" y="4581"/>
                  <a:pt x="10139" y="4577"/>
                </a:cubicBezTo>
                <a:cubicBezTo>
                  <a:pt x="10087" y="4546"/>
                  <a:pt x="10062" y="4530"/>
                  <a:pt x="10061" y="4530"/>
                </a:cubicBezTo>
                <a:close/>
                <a:moveTo>
                  <a:pt x="6251" y="6040"/>
                </a:moveTo>
                <a:cubicBezTo>
                  <a:pt x="6248" y="6040"/>
                  <a:pt x="6244" y="6045"/>
                  <a:pt x="6239" y="6053"/>
                </a:cubicBezTo>
                <a:cubicBezTo>
                  <a:pt x="6235" y="6064"/>
                  <a:pt x="6231" y="6075"/>
                  <a:pt x="6227" y="6085"/>
                </a:cubicBezTo>
                <a:cubicBezTo>
                  <a:pt x="6227" y="6158"/>
                  <a:pt x="6191" y="6267"/>
                  <a:pt x="6191" y="6340"/>
                </a:cubicBezTo>
                <a:cubicBezTo>
                  <a:pt x="6255" y="6116"/>
                  <a:pt x="6262" y="6040"/>
                  <a:pt x="6251" y="6040"/>
                </a:cubicBezTo>
                <a:close/>
                <a:moveTo>
                  <a:pt x="11084" y="6116"/>
                </a:moveTo>
                <a:lnTo>
                  <a:pt x="11084" y="6116"/>
                </a:lnTo>
                <a:cubicBezTo>
                  <a:pt x="11087" y="6127"/>
                  <a:pt x="11091" y="6137"/>
                  <a:pt x="11094" y="6148"/>
                </a:cubicBezTo>
                <a:cubicBezTo>
                  <a:pt x="11092" y="6214"/>
                  <a:pt x="11096" y="6277"/>
                  <a:pt x="11101" y="6342"/>
                </a:cubicBezTo>
                <a:cubicBezTo>
                  <a:pt x="11099" y="6344"/>
                  <a:pt x="11097" y="6346"/>
                  <a:pt x="11094" y="6346"/>
                </a:cubicBezTo>
                <a:cubicBezTo>
                  <a:pt x="11075" y="6346"/>
                  <a:pt x="11053" y="6267"/>
                  <a:pt x="11084" y="6116"/>
                </a:cubicBezTo>
                <a:close/>
                <a:moveTo>
                  <a:pt x="10905" y="7364"/>
                </a:moveTo>
                <a:cubicBezTo>
                  <a:pt x="10906" y="7364"/>
                  <a:pt x="10893" y="7393"/>
                  <a:pt x="10855" y="7470"/>
                </a:cubicBezTo>
                <a:cubicBezTo>
                  <a:pt x="10838" y="7497"/>
                  <a:pt x="10822" y="7525"/>
                  <a:pt x="10806" y="7554"/>
                </a:cubicBezTo>
                <a:cubicBezTo>
                  <a:pt x="10840" y="7478"/>
                  <a:pt x="10902" y="7364"/>
                  <a:pt x="10905" y="7364"/>
                </a:cubicBezTo>
                <a:close/>
                <a:moveTo>
                  <a:pt x="10793" y="7581"/>
                </a:moveTo>
                <a:cubicBezTo>
                  <a:pt x="10790" y="7593"/>
                  <a:pt x="10786" y="7604"/>
                  <a:pt x="10782" y="7616"/>
                </a:cubicBezTo>
                <a:cubicBezTo>
                  <a:pt x="10782" y="7610"/>
                  <a:pt x="10786" y="7598"/>
                  <a:pt x="10793" y="7581"/>
                </a:cubicBezTo>
                <a:close/>
                <a:moveTo>
                  <a:pt x="6676" y="7972"/>
                </a:moveTo>
                <a:lnTo>
                  <a:pt x="6699" y="8002"/>
                </a:lnTo>
                <a:cubicBezTo>
                  <a:pt x="6727" y="8026"/>
                  <a:pt x="6754" y="8050"/>
                  <a:pt x="6781" y="8074"/>
                </a:cubicBezTo>
                <a:cubicBezTo>
                  <a:pt x="6760" y="8042"/>
                  <a:pt x="6725" y="8005"/>
                  <a:pt x="6676" y="7972"/>
                </a:cubicBezTo>
                <a:close/>
                <a:moveTo>
                  <a:pt x="10072" y="8432"/>
                </a:moveTo>
                <a:lnTo>
                  <a:pt x="10072" y="8432"/>
                </a:lnTo>
                <a:cubicBezTo>
                  <a:pt x="10019" y="8456"/>
                  <a:pt x="9999" y="8468"/>
                  <a:pt x="10001" y="8468"/>
                </a:cubicBezTo>
                <a:cubicBezTo>
                  <a:pt x="10004" y="8468"/>
                  <a:pt x="10032" y="8455"/>
                  <a:pt x="10072" y="8432"/>
                </a:cubicBezTo>
                <a:close/>
                <a:moveTo>
                  <a:pt x="8960" y="4118"/>
                </a:moveTo>
                <a:cubicBezTo>
                  <a:pt x="9173" y="4148"/>
                  <a:pt x="9360" y="4204"/>
                  <a:pt x="9544" y="4264"/>
                </a:cubicBezTo>
                <a:cubicBezTo>
                  <a:pt x="9653" y="4336"/>
                  <a:pt x="9798" y="4373"/>
                  <a:pt x="9907" y="4446"/>
                </a:cubicBezTo>
                <a:cubicBezTo>
                  <a:pt x="10017" y="4518"/>
                  <a:pt x="10053" y="4518"/>
                  <a:pt x="10126" y="4555"/>
                </a:cubicBezTo>
                <a:cubicBezTo>
                  <a:pt x="10130" y="4563"/>
                  <a:pt x="10134" y="4570"/>
                  <a:pt x="10139" y="4577"/>
                </a:cubicBezTo>
                <a:cubicBezTo>
                  <a:pt x="10146" y="4582"/>
                  <a:pt x="10154" y="4586"/>
                  <a:pt x="10162" y="4591"/>
                </a:cubicBezTo>
                <a:lnTo>
                  <a:pt x="10180" y="4610"/>
                </a:lnTo>
                <a:cubicBezTo>
                  <a:pt x="10168" y="4602"/>
                  <a:pt x="10156" y="4594"/>
                  <a:pt x="10146" y="4587"/>
                </a:cubicBezTo>
                <a:cubicBezTo>
                  <a:pt x="10165" y="4612"/>
                  <a:pt x="10190" y="4633"/>
                  <a:pt x="10217" y="4650"/>
                </a:cubicBezTo>
                <a:lnTo>
                  <a:pt x="10563" y="5029"/>
                </a:lnTo>
                <a:cubicBezTo>
                  <a:pt x="10578" y="5043"/>
                  <a:pt x="10590" y="5055"/>
                  <a:pt x="10600" y="5065"/>
                </a:cubicBezTo>
                <a:cubicBezTo>
                  <a:pt x="10649" y="5134"/>
                  <a:pt x="10697" y="5199"/>
                  <a:pt x="10745" y="5247"/>
                </a:cubicBezTo>
                <a:cubicBezTo>
                  <a:pt x="10782" y="5356"/>
                  <a:pt x="10855" y="5466"/>
                  <a:pt x="10891" y="5575"/>
                </a:cubicBezTo>
                <a:cubicBezTo>
                  <a:pt x="10910" y="5609"/>
                  <a:pt x="10924" y="5631"/>
                  <a:pt x="10933" y="5643"/>
                </a:cubicBezTo>
                <a:cubicBezTo>
                  <a:pt x="10982" y="5807"/>
                  <a:pt x="11031" y="5957"/>
                  <a:pt x="11080" y="6105"/>
                </a:cubicBezTo>
                <a:cubicBezTo>
                  <a:pt x="11052" y="6240"/>
                  <a:pt x="11037" y="6379"/>
                  <a:pt x="11037" y="6522"/>
                </a:cubicBezTo>
                <a:lnTo>
                  <a:pt x="11037" y="6705"/>
                </a:lnTo>
                <a:cubicBezTo>
                  <a:pt x="10964" y="6887"/>
                  <a:pt x="10928" y="7106"/>
                  <a:pt x="10928" y="7288"/>
                </a:cubicBezTo>
                <a:cubicBezTo>
                  <a:pt x="10866" y="7381"/>
                  <a:pt x="10830" y="7473"/>
                  <a:pt x="10798" y="7566"/>
                </a:cubicBezTo>
                <a:cubicBezTo>
                  <a:pt x="10717" y="7708"/>
                  <a:pt x="10632" y="7863"/>
                  <a:pt x="10530" y="8002"/>
                </a:cubicBezTo>
                <a:cubicBezTo>
                  <a:pt x="10469" y="8049"/>
                  <a:pt x="10412" y="8137"/>
                  <a:pt x="10381" y="8199"/>
                </a:cubicBezTo>
                <a:cubicBezTo>
                  <a:pt x="10308" y="8272"/>
                  <a:pt x="10272" y="8308"/>
                  <a:pt x="10199" y="8344"/>
                </a:cubicBezTo>
                <a:cubicBezTo>
                  <a:pt x="10153" y="8381"/>
                  <a:pt x="10108" y="8411"/>
                  <a:pt x="10072" y="8432"/>
                </a:cubicBezTo>
                <a:cubicBezTo>
                  <a:pt x="10111" y="8413"/>
                  <a:pt x="10169" y="8387"/>
                  <a:pt x="10251" y="8353"/>
                </a:cubicBezTo>
                <a:cubicBezTo>
                  <a:pt x="10078" y="8428"/>
                  <a:pt x="9937" y="8567"/>
                  <a:pt x="9762" y="8672"/>
                </a:cubicBezTo>
                <a:cubicBezTo>
                  <a:pt x="9689" y="8709"/>
                  <a:pt x="9616" y="8745"/>
                  <a:pt x="9543" y="8782"/>
                </a:cubicBezTo>
                <a:cubicBezTo>
                  <a:pt x="9377" y="8815"/>
                  <a:pt x="9212" y="8878"/>
                  <a:pt x="9046" y="8917"/>
                </a:cubicBezTo>
                <a:cubicBezTo>
                  <a:pt x="8981" y="8906"/>
                  <a:pt x="8933" y="8902"/>
                  <a:pt x="8898" y="8902"/>
                </a:cubicBezTo>
                <a:cubicBezTo>
                  <a:pt x="8829" y="8902"/>
                  <a:pt x="8817" y="8918"/>
                  <a:pt x="8847" y="8927"/>
                </a:cubicBezTo>
                <a:lnTo>
                  <a:pt x="8996" y="8927"/>
                </a:lnTo>
                <a:cubicBezTo>
                  <a:pt x="9013" y="8924"/>
                  <a:pt x="9030" y="8920"/>
                  <a:pt x="9046" y="8917"/>
                </a:cubicBezTo>
                <a:cubicBezTo>
                  <a:pt x="9065" y="8920"/>
                  <a:pt x="9085" y="8923"/>
                  <a:pt x="9106" y="8927"/>
                </a:cubicBezTo>
                <a:lnTo>
                  <a:pt x="8996" y="8927"/>
                </a:lnTo>
                <a:cubicBezTo>
                  <a:pt x="8963" y="8933"/>
                  <a:pt x="8935" y="8935"/>
                  <a:pt x="8911" y="8935"/>
                </a:cubicBezTo>
                <a:cubicBezTo>
                  <a:pt x="8882" y="8935"/>
                  <a:pt x="8860" y="8932"/>
                  <a:pt x="8847" y="8927"/>
                </a:cubicBezTo>
                <a:lnTo>
                  <a:pt x="8304" y="8927"/>
                </a:lnTo>
                <a:cubicBezTo>
                  <a:pt x="8195" y="8891"/>
                  <a:pt x="8049" y="8891"/>
                  <a:pt x="7940" y="8855"/>
                </a:cubicBezTo>
                <a:cubicBezTo>
                  <a:pt x="7869" y="8831"/>
                  <a:pt x="7797" y="8807"/>
                  <a:pt x="7726" y="8783"/>
                </a:cubicBezTo>
                <a:cubicBezTo>
                  <a:pt x="7737" y="8794"/>
                  <a:pt x="7747" y="8806"/>
                  <a:pt x="7757" y="8818"/>
                </a:cubicBezTo>
                <a:cubicBezTo>
                  <a:pt x="7737" y="8803"/>
                  <a:pt x="7717" y="8788"/>
                  <a:pt x="7695" y="8773"/>
                </a:cubicBezTo>
                <a:cubicBezTo>
                  <a:pt x="7706" y="8777"/>
                  <a:pt x="7716" y="8780"/>
                  <a:pt x="7726" y="8783"/>
                </a:cubicBezTo>
                <a:cubicBezTo>
                  <a:pt x="7650" y="8705"/>
                  <a:pt x="7578" y="8675"/>
                  <a:pt x="7540" y="8673"/>
                </a:cubicBezTo>
                <a:cubicBezTo>
                  <a:pt x="7594" y="8705"/>
                  <a:pt x="7646" y="8739"/>
                  <a:pt x="7695" y="8773"/>
                </a:cubicBezTo>
                <a:cubicBezTo>
                  <a:pt x="7667" y="8764"/>
                  <a:pt x="7640" y="8755"/>
                  <a:pt x="7612" y="8745"/>
                </a:cubicBezTo>
                <a:cubicBezTo>
                  <a:pt x="7502" y="8709"/>
                  <a:pt x="7493" y="8672"/>
                  <a:pt x="7534" y="8672"/>
                </a:cubicBezTo>
                <a:cubicBezTo>
                  <a:pt x="7536" y="8672"/>
                  <a:pt x="7538" y="8672"/>
                  <a:pt x="7540" y="8673"/>
                </a:cubicBezTo>
                <a:cubicBezTo>
                  <a:pt x="7446" y="8617"/>
                  <a:pt x="7347" y="8566"/>
                  <a:pt x="7247" y="8527"/>
                </a:cubicBezTo>
                <a:cubicBezTo>
                  <a:pt x="7210" y="8508"/>
                  <a:pt x="7172" y="8479"/>
                  <a:pt x="7135" y="8451"/>
                </a:cubicBezTo>
                <a:cubicBezTo>
                  <a:pt x="7125" y="8441"/>
                  <a:pt x="7114" y="8430"/>
                  <a:pt x="7102" y="8417"/>
                </a:cubicBezTo>
                <a:cubicBezTo>
                  <a:pt x="6999" y="8289"/>
                  <a:pt x="6896" y="8179"/>
                  <a:pt x="6781" y="8074"/>
                </a:cubicBezTo>
                <a:cubicBezTo>
                  <a:pt x="6808" y="8115"/>
                  <a:pt x="6815" y="8146"/>
                  <a:pt x="6804" y="8146"/>
                </a:cubicBezTo>
                <a:cubicBezTo>
                  <a:pt x="6794" y="8146"/>
                  <a:pt x="6771" y="8121"/>
                  <a:pt x="6737" y="8053"/>
                </a:cubicBezTo>
                <a:lnTo>
                  <a:pt x="6699" y="8002"/>
                </a:lnTo>
                <a:cubicBezTo>
                  <a:pt x="6676" y="7983"/>
                  <a:pt x="6652" y="7963"/>
                  <a:pt x="6628" y="7944"/>
                </a:cubicBezTo>
                <a:cubicBezTo>
                  <a:pt x="6645" y="7952"/>
                  <a:pt x="6661" y="7962"/>
                  <a:pt x="6676" y="7972"/>
                </a:cubicBezTo>
                <a:lnTo>
                  <a:pt x="6519" y="7761"/>
                </a:lnTo>
                <a:cubicBezTo>
                  <a:pt x="6482" y="7725"/>
                  <a:pt x="6446" y="7652"/>
                  <a:pt x="6409" y="7579"/>
                </a:cubicBezTo>
                <a:lnTo>
                  <a:pt x="6373" y="7470"/>
                </a:lnTo>
                <a:cubicBezTo>
                  <a:pt x="6393" y="7510"/>
                  <a:pt x="6417" y="7558"/>
                  <a:pt x="6446" y="7616"/>
                </a:cubicBezTo>
                <a:cubicBezTo>
                  <a:pt x="6373" y="7433"/>
                  <a:pt x="6300" y="7251"/>
                  <a:pt x="6263" y="7069"/>
                </a:cubicBezTo>
                <a:cubicBezTo>
                  <a:pt x="6263" y="7004"/>
                  <a:pt x="6205" y="6938"/>
                  <a:pt x="6193" y="6846"/>
                </a:cubicBezTo>
                <a:cubicBezTo>
                  <a:pt x="6192" y="6836"/>
                  <a:pt x="6191" y="6825"/>
                  <a:pt x="6191" y="6814"/>
                </a:cubicBezTo>
                <a:cubicBezTo>
                  <a:pt x="6191" y="6814"/>
                  <a:pt x="6191" y="6814"/>
                  <a:pt x="6191" y="6814"/>
                </a:cubicBezTo>
                <a:cubicBezTo>
                  <a:pt x="6191" y="6632"/>
                  <a:pt x="6191" y="6450"/>
                  <a:pt x="6191" y="6267"/>
                </a:cubicBezTo>
                <a:cubicBezTo>
                  <a:pt x="6191" y="6185"/>
                  <a:pt x="6220" y="6088"/>
                  <a:pt x="6239" y="6053"/>
                </a:cubicBezTo>
                <a:cubicBezTo>
                  <a:pt x="6289" y="5923"/>
                  <a:pt x="6322" y="5791"/>
                  <a:pt x="6365" y="5644"/>
                </a:cubicBezTo>
                <a:cubicBezTo>
                  <a:pt x="6376" y="5629"/>
                  <a:pt x="6390" y="5607"/>
                  <a:pt x="6409" y="5575"/>
                </a:cubicBezTo>
                <a:cubicBezTo>
                  <a:pt x="6482" y="5466"/>
                  <a:pt x="6519" y="5356"/>
                  <a:pt x="6591" y="5247"/>
                </a:cubicBezTo>
                <a:cubicBezTo>
                  <a:pt x="6621" y="5189"/>
                  <a:pt x="6673" y="5130"/>
                  <a:pt x="6712" y="5072"/>
                </a:cubicBezTo>
                <a:cubicBezTo>
                  <a:pt x="6712" y="5072"/>
                  <a:pt x="6711" y="5072"/>
                  <a:pt x="6711" y="5072"/>
                </a:cubicBezTo>
                <a:cubicBezTo>
                  <a:pt x="6711" y="5072"/>
                  <a:pt x="6712" y="5072"/>
                  <a:pt x="6712" y="5071"/>
                </a:cubicBezTo>
                <a:cubicBezTo>
                  <a:pt x="6712" y="5071"/>
                  <a:pt x="6712" y="5072"/>
                  <a:pt x="6712" y="5072"/>
                </a:cubicBezTo>
                <a:cubicBezTo>
                  <a:pt x="6775" y="5028"/>
                  <a:pt x="6814" y="4985"/>
                  <a:pt x="6835" y="4952"/>
                </a:cubicBezTo>
                <a:cubicBezTo>
                  <a:pt x="6795" y="4998"/>
                  <a:pt x="6754" y="5041"/>
                  <a:pt x="6712" y="5071"/>
                </a:cubicBezTo>
                <a:cubicBezTo>
                  <a:pt x="6721" y="5057"/>
                  <a:pt x="6730" y="5043"/>
                  <a:pt x="6737" y="5029"/>
                </a:cubicBezTo>
                <a:cubicBezTo>
                  <a:pt x="6790" y="4936"/>
                  <a:pt x="6829" y="4901"/>
                  <a:pt x="6844" y="4901"/>
                </a:cubicBezTo>
                <a:cubicBezTo>
                  <a:pt x="6856" y="4901"/>
                  <a:pt x="6854" y="4921"/>
                  <a:pt x="6835" y="4952"/>
                </a:cubicBezTo>
                <a:cubicBezTo>
                  <a:pt x="6919" y="4856"/>
                  <a:pt x="6999" y="4745"/>
                  <a:pt x="7065" y="4701"/>
                </a:cubicBezTo>
                <a:cubicBezTo>
                  <a:pt x="7112" y="4654"/>
                  <a:pt x="7186" y="4600"/>
                  <a:pt x="7231" y="4569"/>
                </a:cubicBezTo>
                <a:cubicBezTo>
                  <a:pt x="7210" y="4582"/>
                  <a:pt x="7180" y="4602"/>
                  <a:pt x="7138" y="4628"/>
                </a:cubicBezTo>
                <a:cubicBezTo>
                  <a:pt x="7046" y="4685"/>
                  <a:pt x="7012" y="4706"/>
                  <a:pt x="7011" y="4706"/>
                </a:cubicBezTo>
                <a:cubicBezTo>
                  <a:pt x="7008" y="4706"/>
                  <a:pt x="7161" y="4605"/>
                  <a:pt x="7211" y="4555"/>
                </a:cubicBezTo>
                <a:cubicBezTo>
                  <a:pt x="7350" y="4450"/>
                  <a:pt x="7656" y="4379"/>
                  <a:pt x="7810" y="4246"/>
                </a:cubicBezTo>
                <a:cubicBezTo>
                  <a:pt x="7865" y="4227"/>
                  <a:pt x="7921" y="4209"/>
                  <a:pt x="7976" y="4190"/>
                </a:cubicBezTo>
                <a:lnTo>
                  <a:pt x="8180" y="4132"/>
                </a:lnTo>
                <a:cubicBezTo>
                  <a:pt x="8238" y="4128"/>
                  <a:pt x="8374" y="4118"/>
                  <a:pt x="8413" y="4118"/>
                </a:cubicBezTo>
                <a:lnTo>
                  <a:pt x="8960" y="4118"/>
                </a:lnTo>
                <a:close/>
                <a:moveTo>
                  <a:pt x="8699" y="1"/>
                </a:moveTo>
                <a:cubicBezTo>
                  <a:pt x="6838" y="1"/>
                  <a:pt x="5019" y="790"/>
                  <a:pt x="3786" y="2259"/>
                </a:cubicBezTo>
                <a:cubicBezTo>
                  <a:pt x="1" y="6580"/>
                  <a:pt x="3297" y="13055"/>
                  <a:pt x="8608" y="13055"/>
                </a:cubicBezTo>
                <a:cubicBezTo>
                  <a:pt x="9076" y="13055"/>
                  <a:pt x="9558" y="13005"/>
                  <a:pt x="10053" y="12899"/>
                </a:cubicBezTo>
                <a:cubicBezTo>
                  <a:pt x="13003" y="12359"/>
                  <a:pt x="15137" y="9582"/>
                  <a:pt x="15225" y="6635"/>
                </a:cubicBezTo>
                <a:cubicBezTo>
                  <a:pt x="15227" y="6598"/>
                  <a:pt x="15227" y="6561"/>
                  <a:pt x="15227" y="6522"/>
                </a:cubicBezTo>
                <a:cubicBezTo>
                  <a:pt x="15227" y="6522"/>
                  <a:pt x="15227" y="6522"/>
                  <a:pt x="15227" y="6522"/>
                </a:cubicBezTo>
                <a:cubicBezTo>
                  <a:pt x="15191" y="3753"/>
                  <a:pt x="13442" y="1312"/>
                  <a:pt x="10855" y="364"/>
                </a:cubicBezTo>
                <a:cubicBezTo>
                  <a:pt x="10151" y="120"/>
                  <a:pt x="9422" y="1"/>
                  <a:pt x="869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2535" name="Google Shape;1196;p35"/>
          <p:cNvSpPr>
            <a:spLocks/>
          </p:cNvSpPr>
          <p:nvPr/>
        </p:nvSpPr>
        <p:spPr bwMode="auto">
          <a:xfrm>
            <a:off x="1574800" y="4229100"/>
            <a:ext cx="319088" cy="290513"/>
          </a:xfrm>
          <a:custGeom>
            <a:avLst/>
            <a:gdLst>
              <a:gd name="T0" fmla="*/ 1951555793 w 14398"/>
              <a:gd name="T1" fmla="*/ 1066365786 h 13074"/>
              <a:gd name="T2" fmla="*/ 1964106204 w 14398"/>
              <a:gd name="T3" fmla="*/ 1071489516 h 13074"/>
              <a:gd name="T4" fmla="*/ 1265980665 w 14398"/>
              <a:gd name="T5" fmla="*/ 1199484936 h 13074"/>
              <a:gd name="T6" fmla="*/ 1265980665 w 14398"/>
              <a:gd name="T7" fmla="*/ 1199484936 h 13074"/>
              <a:gd name="T8" fmla="*/ 2147483646 w 14398"/>
              <a:gd name="T9" fmla="*/ 1234835528 h 13074"/>
              <a:gd name="T10" fmla="*/ 2147483646 w 14398"/>
              <a:gd name="T11" fmla="*/ 1546890620 h 13074"/>
              <a:gd name="T12" fmla="*/ 1218696402 w 14398"/>
              <a:gd name="T13" fmla="*/ 1939400615 h 13074"/>
              <a:gd name="T14" fmla="*/ 1225456134 w 14398"/>
              <a:gd name="T15" fmla="*/ 1949395760 h 13074"/>
              <a:gd name="T16" fmla="*/ 2039603759 w 14398"/>
              <a:gd name="T17" fmla="*/ 2087638617 h 13074"/>
              <a:gd name="T18" fmla="*/ 1951555793 w 14398"/>
              <a:gd name="T19" fmla="*/ 2141026214 h 13074"/>
              <a:gd name="T20" fmla="*/ 1968198987 w 14398"/>
              <a:gd name="T21" fmla="*/ 2132732061 h 13074"/>
              <a:gd name="T22" fmla="*/ 1616246275 w 14398"/>
              <a:gd name="T23" fmla="*/ 2147483646 h 13074"/>
              <a:gd name="T24" fmla="*/ 1656052248 w 14398"/>
              <a:gd name="T25" fmla="*/ 1003959221 h 13074"/>
              <a:gd name="T26" fmla="*/ 1621067921 w 14398"/>
              <a:gd name="T27" fmla="*/ 1005659724 h 13074"/>
              <a:gd name="T28" fmla="*/ 1610945266 w 14398"/>
              <a:gd name="T29" fmla="*/ 1008830635 h 13074"/>
              <a:gd name="T30" fmla="*/ 1645679096 w 14398"/>
              <a:gd name="T31" fmla="*/ 1009324378 h 13074"/>
              <a:gd name="T32" fmla="*/ 1890045276 w 14398"/>
              <a:gd name="T33" fmla="*/ 1039551263 h 13074"/>
              <a:gd name="T34" fmla="*/ 2074588086 w 14398"/>
              <a:gd name="T35" fmla="*/ 1146085984 h 13074"/>
              <a:gd name="T36" fmla="*/ 2109811585 w 14398"/>
              <a:gd name="T37" fmla="*/ 1172659058 h 13074"/>
              <a:gd name="T38" fmla="*/ 2147483646 w 14398"/>
              <a:gd name="T39" fmla="*/ 1234835528 h 13074"/>
              <a:gd name="T40" fmla="*/ 2147483646 w 14398"/>
              <a:gd name="T41" fmla="*/ 1323815167 h 13074"/>
              <a:gd name="T42" fmla="*/ 2147483646 w 14398"/>
              <a:gd name="T43" fmla="*/ 1498132500 h 13074"/>
              <a:gd name="T44" fmla="*/ 2147483646 w 14398"/>
              <a:gd name="T45" fmla="*/ 1498132500 h 13074"/>
              <a:gd name="T46" fmla="*/ 2147483646 w 14398"/>
              <a:gd name="T47" fmla="*/ 1546890620 h 13074"/>
              <a:gd name="T48" fmla="*/ 2147483646 w 14398"/>
              <a:gd name="T49" fmla="*/ 1679033105 h 13074"/>
              <a:gd name="T50" fmla="*/ 2147483646 w 14398"/>
              <a:gd name="T51" fmla="*/ 1822870749 h 13074"/>
              <a:gd name="T52" fmla="*/ 2147483646 w 14398"/>
              <a:gd name="T53" fmla="*/ 1843596231 h 13074"/>
              <a:gd name="T54" fmla="*/ 2147483646 w 14398"/>
              <a:gd name="T55" fmla="*/ 1822870749 h 13074"/>
              <a:gd name="T56" fmla="*/ 2147483646 w 14398"/>
              <a:gd name="T57" fmla="*/ 1843596231 h 13074"/>
              <a:gd name="T58" fmla="*/ 2147483646 w 14398"/>
              <a:gd name="T59" fmla="*/ 1872364062 h 13074"/>
              <a:gd name="T60" fmla="*/ 2147483646 w 14398"/>
              <a:gd name="T61" fmla="*/ 1936723447 h 13074"/>
              <a:gd name="T62" fmla="*/ 2066141229 w 14398"/>
              <a:gd name="T63" fmla="*/ 2057159439 h 13074"/>
              <a:gd name="T64" fmla="*/ 2074588086 w 14398"/>
              <a:gd name="T65" fmla="*/ 2061065055 h 13074"/>
              <a:gd name="T66" fmla="*/ 2039603759 w 14398"/>
              <a:gd name="T67" fmla="*/ 2087638617 h 13074"/>
              <a:gd name="T68" fmla="*/ 1969167532 w 14398"/>
              <a:gd name="T69" fmla="*/ 2132249161 h 13074"/>
              <a:gd name="T70" fmla="*/ 1775938694 w 14398"/>
              <a:gd name="T71" fmla="*/ 2147483646 h 13074"/>
              <a:gd name="T72" fmla="*/ 1622766326 w 14398"/>
              <a:gd name="T73" fmla="*/ 2147483646 h 13074"/>
              <a:gd name="T74" fmla="*/ 1616246275 w 14398"/>
              <a:gd name="T75" fmla="*/ 2147483646 h 13074"/>
              <a:gd name="T76" fmla="*/ 1622766326 w 14398"/>
              <a:gd name="T77" fmla="*/ 2147483646 h 13074"/>
              <a:gd name="T78" fmla="*/ 1582480989 w 14398"/>
              <a:gd name="T79" fmla="*/ 2147483646 h 13074"/>
              <a:gd name="T80" fmla="*/ 1477060945 w 14398"/>
              <a:gd name="T81" fmla="*/ 2147483646 h 13074"/>
              <a:gd name="T82" fmla="*/ 1358132229 w 14398"/>
              <a:gd name="T83" fmla="*/ 2079343975 h 13074"/>
              <a:gd name="T84" fmla="*/ 1357402856 w 14398"/>
              <a:gd name="T85" fmla="*/ 2078861076 h 13074"/>
              <a:gd name="T86" fmla="*/ 1317368017 w 14398"/>
              <a:gd name="T87" fmla="*/ 2038869653 h 13074"/>
              <a:gd name="T88" fmla="*/ 1357402856 w 14398"/>
              <a:gd name="T89" fmla="*/ 2078861076 h 13074"/>
              <a:gd name="T90" fmla="*/ 1317368017 w 14398"/>
              <a:gd name="T91" fmla="*/ 2038869653 h 13074"/>
              <a:gd name="T92" fmla="*/ 1245712748 w 14398"/>
              <a:gd name="T93" fmla="*/ 1977197791 h 13074"/>
              <a:gd name="T94" fmla="*/ 1154529751 w 14398"/>
              <a:gd name="T95" fmla="*/ 1808245639 h 13074"/>
              <a:gd name="T96" fmla="*/ 1125347427 w 14398"/>
              <a:gd name="T97" fmla="*/ 1705847628 h 13074"/>
              <a:gd name="T98" fmla="*/ 1116661376 w 14398"/>
              <a:gd name="T99" fmla="*/ 1661237084 h 13074"/>
              <a:gd name="T100" fmla="*/ 1169246161 w 14398"/>
              <a:gd name="T101" fmla="*/ 1359407231 h 13074"/>
              <a:gd name="T102" fmla="*/ 1204469682 w 14398"/>
              <a:gd name="T103" fmla="*/ 1297000666 h 13074"/>
              <a:gd name="T104" fmla="*/ 1230757166 w 14398"/>
              <a:gd name="T105" fmla="*/ 1243854030 h 13074"/>
              <a:gd name="T106" fmla="*/ 1342447252 w 14398"/>
              <a:gd name="T107" fmla="*/ 1130725659 h 13074"/>
              <a:gd name="T108" fmla="*/ 1477060945 w 14398"/>
              <a:gd name="T109" fmla="*/ 1057347284 h 13074"/>
              <a:gd name="T110" fmla="*/ 1610945266 w 14398"/>
              <a:gd name="T111" fmla="*/ 1008830635 h 13074"/>
              <a:gd name="T112" fmla="*/ 1611184460 w 14398"/>
              <a:gd name="T113" fmla="*/ 1003959221 h 13074"/>
              <a:gd name="T114" fmla="*/ 1626379746 w 14398"/>
              <a:gd name="T115" fmla="*/ 1003959221 h 13074"/>
              <a:gd name="T116" fmla="*/ 1686203626 w 14398"/>
              <a:gd name="T117" fmla="*/ 482900 h 13074"/>
              <a:gd name="T118" fmla="*/ 668213842 w 14398"/>
              <a:gd name="T119" fmla="*/ 2147483646 h 13074"/>
              <a:gd name="T120" fmla="*/ 1733487380 w 14398"/>
              <a:gd name="T121" fmla="*/ 735215 h 130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398" h="13074" extrusionOk="0">
                <a:moveTo>
                  <a:pt x="7913" y="4287"/>
                </a:moveTo>
                <a:cubicBezTo>
                  <a:pt x="7915" y="4287"/>
                  <a:pt x="7945" y="4300"/>
                  <a:pt x="8017" y="4337"/>
                </a:cubicBezTo>
                <a:cubicBezTo>
                  <a:pt x="8042" y="4349"/>
                  <a:pt x="8066" y="4361"/>
                  <a:pt x="8090" y="4374"/>
                </a:cubicBezTo>
                <a:cubicBezTo>
                  <a:pt x="8005" y="4337"/>
                  <a:pt x="7908" y="4287"/>
                  <a:pt x="7913" y="4287"/>
                </a:cubicBezTo>
                <a:close/>
                <a:moveTo>
                  <a:pt x="8142" y="4395"/>
                </a:moveTo>
                <a:cubicBezTo>
                  <a:pt x="8161" y="4400"/>
                  <a:pt x="8180" y="4405"/>
                  <a:pt x="8200" y="4410"/>
                </a:cubicBezTo>
                <a:cubicBezTo>
                  <a:pt x="8188" y="4410"/>
                  <a:pt x="8167" y="4404"/>
                  <a:pt x="8142" y="4395"/>
                </a:cubicBezTo>
                <a:close/>
                <a:moveTo>
                  <a:pt x="5248" y="4920"/>
                </a:moveTo>
                <a:cubicBezTo>
                  <a:pt x="5195" y="4981"/>
                  <a:pt x="5153" y="5030"/>
                  <a:pt x="5122" y="5067"/>
                </a:cubicBezTo>
                <a:cubicBezTo>
                  <a:pt x="5153" y="5015"/>
                  <a:pt x="5188" y="4980"/>
                  <a:pt x="5248" y="4920"/>
                </a:cubicBezTo>
                <a:close/>
                <a:moveTo>
                  <a:pt x="8956" y="5065"/>
                </a:moveTo>
                <a:cubicBezTo>
                  <a:pt x="8999" y="5155"/>
                  <a:pt x="9023" y="5190"/>
                  <a:pt x="9028" y="5190"/>
                </a:cubicBezTo>
                <a:cubicBezTo>
                  <a:pt x="9034" y="5190"/>
                  <a:pt x="9010" y="5135"/>
                  <a:pt x="8956" y="5065"/>
                </a:cubicBezTo>
                <a:close/>
                <a:moveTo>
                  <a:pt x="9475" y="6195"/>
                </a:moveTo>
                <a:lnTo>
                  <a:pt x="9475" y="6195"/>
                </a:lnTo>
                <a:cubicBezTo>
                  <a:pt x="9487" y="6268"/>
                  <a:pt x="9483" y="6320"/>
                  <a:pt x="9475" y="6345"/>
                </a:cubicBezTo>
                <a:cubicBezTo>
                  <a:pt x="9475" y="6302"/>
                  <a:pt x="9475" y="6250"/>
                  <a:pt x="9475" y="6195"/>
                </a:cubicBezTo>
                <a:close/>
                <a:moveTo>
                  <a:pt x="5052" y="7955"/>
                </a:moveTo>
                <a:lnTo>
                  <a:pt x="5052" y="7955"/>
                </a:lnTo>
                <a:cubicBezTo>
                  <a:pt x="5053" y="7955"/>
                  <a:pt x="5061" y="7967"/>
                  <a:pt x="5080" y="7996"/>
                </a:cubicBezTo>
                <a:cubicBezTo>
                  <a:pt x="5063" y="7971"/>
                  <a:pt x="5052" y="7955"/>
                  <a:pt x="5052" y="7955"/>
                </a:cubicBezTo>
                <a:close/>
                <a:moveTo>
                  <a:pt x="8565" y="8438"/>
                </a:moveTo>
                <a:cubicBezTo>
                  <a:pt x="8530" y="8467"/>
                  <a:pt x="8491" y="8508"/>
                  <a:pt x="8455" y="8563"/>
                </a:cubicBezTo>
                <a:cubicBezTo>
                  <a:pt x="8490" y="8520"/>
                  <a:pt x="8527" y="8478"/>
                  <a:pt x="8565" y="8438"/>
                </a:cubicBezTo>
                <a:close/>
                <a:moveTo>
                  <a:pt x="8159" y="8748"/>
                </a:moveTo>
                <a:cubicBezTo>
                  <a:pt x="8136" y="8759"/>
                  <a:pt x="8113" y="8771"/>
                  <a:pt x="8090" y="8782"/>
                </a:cubicBezTo>
                <a:cubicBezTo>
                  <a:pt x="8111" y="8772"/>
                  <a:pt x="8134" y="8760"/>
                  <a:pt x="8159" y="8748"/>
                </a:cubicBezTo>
                <a:close/>
                <a:moveTo>
                  <a:pt x="6560" y="8951"/>
                </a:moveTo>
                <a:cubicBezTo>
                  <a:pt x="6584" y="8956"/>
                  <a:pt x="6608" y="8960"/>
                  <a:pt x="6633" y="8964"/>
                </a:cubicBezTo>
                <a:cubicBezTo>
                  <a:pt x="6655" y="8975"/>
                  <a:pt x="6677" y="8983"/>
                  <a:pt x="6700" y="8990"/>
                </a:cubicBezTo>
                <a:cubicBezTo>
                  <a:pt x="6633" y="8978"/>
                  <a:pt x="6578" y="8959"/>
                  <a:pt x="6560" y="8951"/>
                </a:cubicBezTo>
                <a:close/>
                <a:moveTo>
                  <a:pt x="6865" y="4118"/>
                </a:moveTo>
                <a:cubicBezTo>
                  <a:pt x="6873" y="4125"/>
                  <a:pt x="6858" y="4135"/>
                  <a:pt x="6822" y="4140"/>
                </a:cubicBezTo>
                <a:cubicBezTo>
                  <a:pt x="6788" y="4136"/>
                  <a:pt x="6754" y="4131"/>
                  <a:pt x="6720" y="4125"/>
                </a:cubicBezTo>
                <a:cubicBezTo>
                  <a:pt x="6706" y="4130"/>
                  <a:pt x="6692" y="4134"/>
                  <a:pt x="6678" y="4138"/>
                </a:cubicBezTo>
                <a:cubicBezTo>
                  <a:pt x="6711" y="4142"/>
                  <a:pt x="6740" y="4144"/>
                  <a:pt x="6764" y="4144"/>
                </a:cubicBezTo>
                <a:cubicBezTo>
                  <a:pt x="6788" y="4144"/>
                  <a:pt x="6807" y="4142"/>
                  <a:pt x="6822" y="4140"/>
                </a:cubicBezTo>
                <a:cubicBezTo>
                  <a:pt x="6903" y="4150"/>
                  <a:pt x="6986" y="4154"/>
                  <a:pt x="7070" y="4154"/>
                </a:cubicBezTo>
                <a:lnTo>
                  <a:pt x="7252" y="4154"/>
                </a:lnTo>
                <a:cubicBezTo>
                  <a:pt x="7434" y="4191"/>
                  <a:pt x="7653" y="4264"/>
                  <a:pt x="7835" y="4264"/>
                </a:cubicBezTo>
                <a:cubicBezTo>
                  <a:pt x="7923" y="4322"/>
                  <a:pt x="8010" y="4357"/>
                  <a:pt x="8116" y="4387"/>
                </a:cubicBezTo>
                <a:cubicBezTo>
                  <a:pt x="8292" y="4480"/>
                  <a:pt x="8446" y="4578"/>
                  <a:pt x="8600" y="4701"/>
                </a:cubicBezTo>
                <a:cubicBezTo>
                  <a:pt x="8602" y="4702"/>
                  <a:pt x="8603" y="4703"/>
                  <a:pt x="8604" y="4703"/>
                </a:cubicBezTo>
                <a:cubicBezTo>
                  <a:pt x="8652" y="4748"/>
                  <a:pt x="8699" y="4787"/>
                  <a:pt x="8746" y="4810"/>
                </a:cubicBezTo>
                <a:lnTo>
                  <a:pt x="8892" y="4993"/>
                </a:lnTo>
                <a:cubicBezTo>
                  <a:pt x="8917" y="5017"/>
                  <a:pt x="8938" y="5042"/>
                  <a:pt x="8956" y="5065"/>
                </a:cubicBezTo>
                <a:cubicBezTo>
                  <a:pt x="8941" y="5032"/>
                  <a:pt x="8922" y="4992"/>
                  <a:pt x="8901" y="4942"/>
                </a:cubicBezTo>
                <a:cubicBezTo>
                  <a:pt x="8977" y="5114"/>
                  <a:pt x="9114" y="5255"/>
                  <a:pt x="9183" y="5430"/>
                </a:cubicBezTo>
                <a:cubicBezTo>
                  <a:pt x="9220" y="5503"/>
                  <a:pt x="9256" y="5576"/>
                  <a:pt x="9293" y="5648"/>
                </a:cubicBezTo>
                <a:cubicBezTo>
                  <a:pt x="9359" y="5814"/>
                  <a:pt x="9425" y="5979"/>
                  <a:pt x="9464" y="6145"/>
                </a:cubicBezTo>
                <a:cubicBezTo>
                  <a:pt x="9467" y="6127"/>
                  <a:pt x="9471" y="6107"/>
                  <a:pt x="9475" y="6086"/>
                </a:cubicBezTo>
                <a:cubicBezTo>
                  <a:pt x="9475" y="6123"/>
                  <a:pt x="9475" y="6159"/>
                  <a:pt x="9475" y="6195"/>
                </a:cubicBezTo>
                <a:cubicBezTo>
                  <a:pt x="9472" y="6178"/>
                  <a:pt x="9468" y="6162"/>
                  <a:pt x="9464" y="6145"/>
                </a:cubicBezTo>
                <a:cubicBezTo>
                  <a:pt x="9439" y="6296"/>
                  <a:pt x="9451" y="6360"/>
                  <a:pt x="9464" y="6360"/>
                </a:cubicBezTo>
                <a:cubicBezTo>
                  <a:pt x="9468" y="6360"/>
                  <a:pt x="9472" y="6355"/>
                  <a:pt x="9475" y="6345"/>
                </a:cubicBezTo>
                <a:cubicBezTo>
                  <a:pt x="9475" y="6356"/>
                  <a:pt x="9475" y="6367"/>
                  <a:pt x="9475" y="6377"/>
                </a:cubicBezTo>
                <a:lnTo>
                  <a:pt x="9475" y="6887"/>
                </a:lnTo>
                <a:cubicBezTo>
                  <a:pt x="9439" y="6997"/>
                  <a:pt x="9402" y="7142"/>
                  <a:pt x="9366" y="7252"/>
                </a:cubicBezTo>
                <a:lnTo>
                  <a:pt x="9291" y="7477"/>
                </a:lnTo>
                <a:cubicBezTo>
                  <a:pt x="9302" y="7463"/>
                  <a:pt x="9315" y="7448"/>
                  <a:pt x="9329" y="7434"/>
                </a:cubicBezTo>
                <a:cubicBezTo>
                  <a:pt x="9309" y="7474"/>
                  <a:pt x="9286" y="7517"/>
                  <a:pt x="9262" y="7562"/>
                </a:cubicBezTo>
                <a:lnTo>
                  <a:pt x="9291" y="7477"/>
                </a:lnTo>
                <a:cubicBezTo>
                  <a:pt x="9230" y="7553"/>
                  <a:pt x="9210" y="7624"/>
                  <a:pt x="9211" y="7658"/>
                </a:cubicBezTo>
                <a:cubicBezTo>
                  <a:pt x="9228" y="7625"/>
                  <a:pt x="9246" y="7593"/>
                  <a:pt x="9262" y="7562"/>
                </a:cubicBezTo>
                <a:lnTo>
                  <a:pt x="9256" y="7580"/>
                </a:lnTo>
                <a:cubicBezTo>
                  <a:pt x="9244" y="7651"/>
                  <a:pt x="9229" y="7680"/>
                  <a:pt x="9219" y="7680"/>
                </a:cubicBezTo>
                <a:cubicBezTo>
                  <a:pt x="9214" y="7680"/>
                  <a:pt x="9211" y="7672"/>
                  <a:pt x="9211" y="7658"/>
                </a:cubicBezTo>
                <a:cubicBezTo>
                  <a:pt x="9162" y="7750"/>
                  <a:pt x="9113" y="7847"/>
                  <a:pt x="9074" y="7944"/>
                </a:cubicBezTo>
                <a:cubicBezTo>
                  <a:pt x="9019" y="8000"/>
                  <a:pt x="8984" y="8055"/>
                  <a:pt x="8939" y="8111"/>
                </a:cubicBezTo>
                <a:cubicBezTo>
                  <a:pt x="8809" y="8214"/>
                  <a:pt x="8680" y="8319"/>
                  <a:pt x="8565" y="8438"/>
                </a:cubicBezTo>
                <a:cubicBezTo>
                  <a:pt x="8612" y="8400"/>
                  <a:pt x="8651" y="8382"/>
                  <a:pt x="8668" y="8382"/>
                </a:cubicBezTo>
                <a:cubicBezTo>
                  <a:pt x="8689" y="8382"/>
                  <a:pt x="8676" y="8409"/>
                  <a:pt x="8600" y="8454"/>
                </a:cubicBezTo>
                <a:cubicBezTo>
                  <a:pt x="8546" y="8491"/>
                  <a:pt x="8500" y="8527"/>
                  <a:pt x="8455" y="8563"/>
                </a:cubicBezTo>
                <a:cubicBezTo>
                  <a:pt x="8455" y="8563"/>
                  <a:pt x="8455" y="8563"/>
                  <a:pt x="8455" y="8563"/>
                </a:cubicBezTo>
                <a:cubicBezTo>
                  <a:pt x="8409" y="8600"/>
                  <a:pt x="8364" y="8636"/>
                  <a:pt x="8309" y="8673"/>
                </a:cubicBezTo>
                <a:cubicBezTo>
                  <a:pt x="8260" y="8697"/>
                  <a:pt x="8212" y="8721"/>
                  <a:pt x="8163" y="8746"/>
                </a:cubicBezTo>
                <a:cubicBezTo>
                  <a:pt x="7981" y="8819"/>
                  <a:pt x="7799" y="8855"/>
                  <a:pt x="7580" y="8928"/>
                </a:cubicBezTo>
                <a:lnTo>
                  <a:pt x="7362" y="9001"/>
                </a:lnTo>
                <a:lnTo>
                  <a:pt x="6815" y="9001"/>
                </a:lnTo>
                <a:cubicBezTo>
                  <a:pt x="6786" y="9001"/>
                  <a:pt x="6756" y="8998"/>
                  <a:pt x="6727" y="8994"/>
                </a:cubicBezTo>
                <a:cubicBezTo>
                  <a:pt x="6738" y="8998"/>
                  <a:pt x="6749" y="9001"/>
                  <a:pt x="6761" y="9005"/>
                </a:cubicBezTo>
                <a:cubicBezTo>
                  <a:pt x="6740" y="9000"/>
                  <a:pt x="6720" y="8995"/>
                  <a:pt x="6700" y="8990"/>
                </a:cubicBezTo>
                <a:cubicBezTo>
                  <a:pt x="6709" y="8991"/>
                  <a:pt x="6718" y="8993"/>
                  <a:pt x="6727" y="8994"/>
                </a:cubicBezTo>
                <a:cubicBezTo>
                  <a:pt x="6619" y="8958"/>
                  <a:pt x="6568" y="8946"/>
                  <a:pt x="6557" y="8946"/>
                </a:cubicBezTo>
                <a:cubicBezTo>
                  <a:pt x="6552" y="8946"/>
                  <a:pt x="6554" y="8947"/>
                  <a:pt x="6560" y="8951"/>
                </a:cubicBezTo>
                <a:cubicBezTo>
                  <a:pt x="6418" y="8921"/>
                  <a:pt x="6291" y="8879"/>
                  <a:pt x="6167" y="8846"/>
                </a:cubicBezTo>
                <a:cubicBezTo>
                  <a:pt x="6155" y="8838"/>
                  <a:pt x="6140" y="8829"/>
                  <a:pt x="6123" y="8819"/>
                </a:cubicBezTo>
                <a:cubicBezTo>
                  <a:pt x="6013" y="8746"/>
                  <a:pt x="5904" y="8709"/>
                  <a:pt x="5795" y="8636"/>
                </a:cubicBezTo>
                <a:cubicBezTo>
                  <a:pt x="5722" y="8588"/>
                  <a:pt x="5681" y="8556"/>
                  <a:pt x="5630" y="8529"/>
                </a:cubicBezTo>
                <a:cubicBezTo>
                  <a:pt x="5637" y="8540"/>
                  <a:pt x="5643" y="8551"/>
                  <a:pt x="5649" y="8563"/>
                </a:cubicBezTo>
                <a:cubicBezTo>
                  <a:pt x="5643" y="8551"/>
                  <a:pt x="5635" y="8539"/>
                  <a:pt x="5627" y="8527"/>
                </a:cubicBezTo>
                <a:cubicBezTo>
                  <a:pt x="5628" y="8527"/>
                  <a:pt x="5629" y="8528"/>
                  <a:pt x="5630" y="8529"/>
                </a:cubicBezTo>
                <a:cubicBezTo>
                  <a:pt x="5565" y="8413"/>
                  <a:pt x="5496" y="8366"/>
                  <a:pt x="5461" y="8363"/>
                </a:cubicBezTo>
                <a:cubicBezTo>
                  <a:pt x="5527" y="8416"/>
                  <a:pt x="5588" y="8471"/>
                  <a:pt x="5627" y="8527"/>
                </a:cubicBezTo>
                <a:cubicBezTo>
                  <a:pt x="5602" y="8514"/>
                  <a:pt x="5575" y="8502"/>
                  <a:pt x="5540" y="8491"/>
                </a:cubicBezTo>
                <a:cubicBezTo>
                  <a:pt x="5430" y="8418"/>
                  <a:pt x="5421" y="8363"/>
                  <a:pt x="5458" y="8363"/>
                </a:cubicBezTo>
                <a:cubicBezTo>
                  <a:pt x="5459" y="8363"/>
                  <a:pt x="5460" y="8363"/>
                  <a:pt x="5461" y="8363"/>
                </a:cubicBezTo>
                <a:cubicBezTo>
                  <a:pt x="5370" y="8290"/>
                  <a:pt x="5270" y="8221"/>
                  <a:pt x="5212" y="8163"/>
                </a:cubicBezTo>
                <a:cubicBezTo>
                  <a:pt x="5196" y="8147"/>
                  <a:pt x="5180" y="8129"/>
                  <a:pt x="5164" y="8110"/>
                </a:cubicBezTo>
                <a:cubicBezTo>
                  <a:pt x="5140" y="8069"/>
                  <a:pt x="5114" y="8028"/>
                  <a:pt x="5102" y="8017"/>
                </a:cubicBezTo>
                <a:cubicBezTo>
                  <a:pt x="5032" y="7806"/>
                  <a:pt x="4894" y="7595"/>
                  <a:pt x="4786" y="7417"/>
                </a:cubicBezTo>
                <a:cubicBezTo>
                  <a:pt x="4760" y="7346"/>
                  <a:pt x="4738" y="7275"/>
                  <a:pt x="4738" y="7215"/>
                </a:cubicBezTo>
                <a:cubicBezTo>
                  <a:pt x="4702" y="7106"/>
                  <a:pt x="4665" y="7069"/>
                  <a:pt x="4665" y="6997"/>
                </a:cubicBezTo>
                <a:cubicBezTo>
                  <a:pt x="4652" y="6971"/>
                  <a:pt x="4639" y="6904"/>
                  <a:pt x="4630" y="6847"/>
                </a:cubicBezTo>
                <a:cubicBezTo>
                  <a:pt x="4629" y="6833"/>
                  <a:pt x="4629" y="6822"/>
                  <a:pt x="4629" y="6814"/>
                </a:cubicBezTo>
                <a:lnTo>
                  <a:pt x="4629" y="6486"/>
                </a:lnTo>
                <a:lnTo>
                  <a:pt x="4629" y="6268"/>
                </a:lnTo>
                <a:cubicBezTo>
                  <a:pt x="4702" y="6013"/>
                  <a:pt x="4774" y="5794"/>
                  <a:pt x="4847" y="5576"/>
                </a:cubicBezTo>
                <a:cubicBezTo>
                  <a:pt x="4849" y="5569"/>
                  <a:pt x="4850" y="5564"/>
                  <a:pt x="4852" y="5558"/>
                </a:cubicBezTo>
                <a:cubicBezTo>
                  <a:pt x="4899" y="5477"/>
                  <a:pt x="4946" y="5391"/>
                  <a:pt x="4993" y="5320"/>
                </a:cubicBezTo>
                <a:cubicBezTo>
                  <a:pt x="5066" y="5175"/>
                  <a:pt x="5066" y="5175"/>
                  <a:pt x="5102" y="5102"/>
                </a:cubicBezTo>
                <a:cubicBezTo>
                  <a:pt x="5102" y="5102"/>
                  <a:pt x="5102" y="5102"/>
                  <a:pt x="5102" y="5102"/>
                </a:cubicBezTo>
                <a:cubicBezTo>
                  <a:pt x="5113" y="5091"/>
                  <a:pt x="5125" y="5079"/>
                  <a:pt x="5139" y="5065"/>
                </a:cubicBezTo>
                <a:lnTo>
                  <a:pt x="5540" y="4665"/>
                </a:lnTo>
                <a:cubicBezTo>
                  <a:pt x="5549" y="4655"/>
                  <a:pt x="5558" y="4646"/>
                  <a:pt x="5565" y="4638"/>
                </a:cubicBezTo>
                <a:cubicBezTo>
                  <a:pt x="5643" y="4599"/>
                  <a:pt x="5707" y="4541"/>
                  <a:pt x="5795" y="4482"/>
                </a:cubicBezTo>
                <a:cubicBezTo>
                  <a:pt x="5904" y="4446"/>
                  <a:pt x="6013" y="4373"/>
                  <a:pt x="6123" y="4337"/>
                </a:cubicBezTo>
                <a:cubicBezTo>
                  <a:pt x="6170" y="4305"/>
                  <a:pt x="6194" y="4285"/>
                  <a:pt x="6201" y="4273"/>
                </a:cubicBezTo>
                <a:cubicBezTo>
                  <a:pt x="6358" y="4217"/>
                  <a:pt x="6525" y="4184"/>
                  <a:pt x="6678" y="4138"/>
                </a:cubicBezTo>
                <a:cubicBezTo>
                  <a:pt x="6643" y="4134"/>
                  <a:pt x="6604" y="4128"/>
                  <a:pt x="6560" y="4118"/>
                </a:cubicBezTo>
                <a:lnTo>
                  <a:pt x="6679" y="4118"/>
                </a:lnTo>
                <a:cubicBezTo>
                  <a:pt x="6693" y="4121"/>
                  <a:pt x="6706" y="4123"/>
                  <a:pt x="6720" y="4125"/>
                </a:cubicBezTo>
                <a:cubicBezTo>
                  <a:pt x="6727" y="4123"/>
                  <a:pt x="6735" y="4120"/>
                  <a:pt x="6742" y="4118"/>
                </a:cubicBezTo>
                <a:lnTo>
                  <a:pt x="6865" y="4118"/>
                </a:lnTo>
                <a:close/>
                <a:moveTo>
                  <a:pt x="7070" y="0"/>
                </a:moveTo>
                <a:cubicBezTo>
                  <a:pt x="7043" y="0"/>
                  <a:pt x="7016" y="1"/>
                  <a:pt x="6990" y="2"/>
                </a:cubicBezTo>
                <a:cubicBezTo>
                  <a:pt x="4254" y="71"/>
                  <a:pt x="1850" y="1811"/>
                  <a:pt x="912" y="4373"/>
                </a:cubicBezTo>
                <a:cubicBezTo>
                  <a:pt x="1" y="6887"/>
                  <a:pt x="766" y="9693"/>
                  <a:pt x="2770" y="11442"/>
                </a:cubicBezTo>
                <a:cubicBezTo>
                  <a:pt x="4073" y="12575"/>
                  <a:pt x="5567" y="13073"/>
                  <a:pt x="7020" y="13073"/>
                </a:cubicBezTo>
                <a:cubicBezTo>
                  <a:pt x="10849" y="13073"/>
                  <a:pt x="14398" y="9612"/>
                  <a:pt x="13447" y="5175"/>
                </a:cubicBezTo>
                <a:cubicBezTo>
                  <a:pt x="12907" y="2226"/>
                  <a:pt x="10096" y="93"/>
                  <a:pt x="7186" y="3"/>
                </a:cubicBezTo>
                <a:cubicBezTo>
                  <a:pt x="7148" y="1"/>
                  <a:pt x="7109" y="0"/>
                  <a:pt x="707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2536" name="Google Shape;1198;p35"/>
          <p:cNvSpPr>
            <a:spLocks/>
          </p:cNvSpPr>
          <p:nvPr/>
        </p:nvSpPr>
        <p:spPr bwMode="auto">
          <a:xfrm>
            <a:off x="2197100" y="3592513"/>
            <a:ext cx="319088" cy="290512"/>
          </a:xfrm>
          <a:custGeom>
            <a:avLst/>
            <a:gdLst>
              <a:gd name="T0" fmla="*/ 1762576336 w 14374"/>
              <a:gd name="T1" fmla="*/ 1003049193 h 13088"/>
              <a:gd name="T2" fmla="*/ 1664951813 w 14374"/>
              <a:gd name="T3" fmla="*/ 999658939 h 13088"/>
              <a:gd name="T4" fmla="*/ 1632658505 w 14374"/>
              <a:gd name="T5" fmla="*/ 1000380736 h 13088"/>
              <a:gd name="T6" fmla="*/ 1614444339 w 14374"/>
              <a:gd name="T7" fmla="*/ 1003541408 h 13088"/>
              <a:gd name="T8" fmla="*/ 1632658505 w 14374"/>
              <a:gd name="T9" fmla="*/ 1000380736 h 13088"/>
              <a:gd name="T10" fmla="*/ 1664951813 w 14374"/>
              <a:gd name="T11" fmla="*/ 999658939 h 13088"/>
              <a:gd name="T12" fmla="*/ 1972877772 w 14374"/>
              <a:gd name="T13" fmla="*/ 1058638447 h 13088"/>
              <a:gd name="T14" fmla="*/ 1249928344 w 14374"/>
              <a:gd name="T15" fmla="*/ 1218134440 h 13088"/>
              <a:gd name="T16" fmla="*/ 1242642397 w 14374"/>
              <a:gd name="T17" fmla="*/ 1227594259 h 13088"/>
              <a:gd name="T18" fmla="*/ 1242642397 w 14374"/>
              <a:gd name="T19" fmla="*/ 1227594259 h 13088"/>
              <a:gd name="T20" fmla="*/ 2147483646 w 14374"/>
              <a:gd name="T21" fmla="*/ 1515745250 h 13088"/>
              <a:gd name="T22" fmla="*/ 2147483646 w 14374"/>
              <a:gd name="T23" fmla="*/ 1838607874 h 13088"/>
              <a:gd name="T24" fmla="*/ 2079975772 w 14374"/>
              <a:gd name="T25" fmla="*/ 2039607352 h 13088"/>
              <a:gd name="T26" fmla="*/ 1593068395 w 14374"/>
              <a:gd name="T27" fmla="*/ 2147483646 h 13088"/>
              <a:gd name="T28" fmla="*/ 1627068249 w 14374"/>
              <a:gd name="T29" fmla="*/ 2147483646 h 13088"/>
              <a:gd name="T30" fmla="*/ 1635087006 w 14374"/>
              <a:gd name="T31" fmla="*/ 1004755418 h 13088"/>
              <a:gd name="T32" fmla="*/ 1708185152 w 14374"/>
              <a:gd name="T33" fmla="*/ 1008637398 h 13088"/>
              <a:gd name="T34" fmla="*/ 1958065864 w 14374"/>
              <a:gd name="T35" fmla="*/ 1054034182 h 13088"/>
              <a:gd name="T36" fmla="*/ 2062734875 w 14374"/>
              <a:gd name="T37" fmla="*/ 1115442200 h 13088"/>
              <a:gd name="T38" fmla="*/ 2147483646 w 14374"/>
              <a:gd name="T39" fmla="*/ 1197016384 h 13088"/>
              <a:gd name="T40" fmla="*/ 2147483646 w 14374"/>
              <a:gd name="T41" fmla="*/ 1197256820 h 13088"/>
              <a:gd name="T42" fmla="*/ 2147483646 w 14374"/>
              <a:gd name="T43" fmla="*/ 1243375400 h 13088"/>
              <a:gd name="T44" fmla="*/ 2147483646 w 14374"/>
              <a:gd name="T45" fmla="*/ 1197256820 h 13088"/>
              <a:gd name="T46" fmla="*/ 2147483646 w 14374"/>
              <a:gd name="T47" fmla="*/ 1252605616 h 13088"/>
              <a:gd name="T48" fmla="*/ 2147483646 w 14374"/>
              <a:gd name="T49" fmla="*/ 1309408880 h 13088"/>
              <a:gd name="T50" fmla="*/ 2147483646 w 14374"/>
              <a:gd name="T51" fmla="*/ 1482968957 h 13088"/>
              <a:gd name="T52" fmla="*/ 2147483646 w 14374"/>
              <a:gd name="T53" fmla="*/ 1497776524 h 13088"/>
              <a:gd name="T54" fmla="*/ 2147483646 w 14374"/>
              <a:gd name="T55" fmla="*/ 1482968957 h 13088"/>
              <a:gd name="T56" fmla="*/ 2147483646 w 14374"/>
              <a:gd name="T57" fmla="*/ 1515745250 h 13088"/>
              <a:gd name="T58" fmla="*/ 2147483646 w 14374"/>
              <a:gd name="T59" fmla="*/ 1751456339 h 13088"/>
              <a:gd name="T60" fmla="*/ 2147483646 w 14374"/>
              <a:gd name="T61" fmla="*/ 1838607874 h 13088"/>
              <a:gd name="T62" fmla="*/ 2147483646 w 14374"/>
              <a:gd name="T63" fmla="*/ 1959979806 h 13088"/>
              <a:gd name="T64" fmla="*/ 2079975772 w 14374"/>
              <a:gd name="T65" fmla="*/ 2039607352 h 13088"/>
              <a:gd name="T66" fmla="*/ 2017806312 w 14374"/>
              <a:gd name="T67" fmla="*/ 2096651030 h 13088"/>
              <a:gd name="T68" fmla="*/ 1947869943 w 14374"/>
              <a:gd name="T69" fmla="*/ 2131363152 h 13088"/>
              <a:gd name="T70" fmla="*/ 1654996885 w 14374"/>
              <a:gd name="T71" fmla="*/ 2147483646 h 13088"/>
              <a:gd name="T72" fmla="*/ 1641880668 w 14374"/>
              <a:gd name="T73" fmla="*/ 2147483646 h 13088"/>
              <a:gd name="T74" fmla="*/ 1627068249 w 14374"/>
              <a:gd name="T75" fmla="*/ 2147483646 h 13088"/>
              <a:gd name="T76" fmla="*/ 1592346462 w 14374"/>
              <a:gd name="T77" fmla="*/ 2147483646 h 13088"/>
              <a:gd name="T78" fmla="*/ 1483793742 w 14374"/>
              <a:gd name="T79" fmla="*/ 2135245620 h 13088"/>
              <a:gd name="T80" fmla="*/ 1407293337 w 14374"/>
              <a:gd name="T81" fmla="*/ 2096651030 h 13088"/>
              <a:gd name="T82" fmla="*/ 1371838274 w 14374"/>
              <a:gd name="T83" fmla="*/ 2069944791 h 13088"/>
              <a:gd name="T84" fmla="*/ 1371357311 w 14374"/>
              <a:gd name="T85" fmla="*/ 2068982048 h 13088"/>
              <a:gd name="T86" fmla="*/ 1326187778 w 14374"/>
              <a:gd name="T87" fmla="*/ 2024799275 h 13088"/>
              <a:gd name="T88" fmla="*/ 1345364869 w 14374"/>
              <a:gd name="T89" fmla="*/ 2052227821 h 13088"/>
              <a:gd name="T90" fmla="*/ 1326187778 w 14374"/>
              <a:gd name="T91" fmla="*/ 2024799275 h 13088"/>
              <a:gd name="T92" fmla="*/ 1232446965 w 14374"/>
              <a:gd name="T93" fmla="*/ 1934487089 h 13088"/>
              <a:gd name="T94" fmla="*/ 1141867929 w 14374"/>
              <a:gd name="T95" fmla="*/ 1751456339 h 13088"/>
              <a:gd name="T96" fmla="*/ 1124134726 w 14374"/>
              <a:gd name="T97" fmla="*/ 1636876257 h 13088"/>
              <a:gd name="T98" fmla="*/ 1177071190 w 14374"/>
              <a:gd name="T99" fmla="*/ 1344602362 h 13088"/>
              <a:gd name="T100" fmla="*/ 1212526253 w 14374"/>
              <a:gd name="T101" fmla="*/ 1282702619 h 13088"/>
              <a:gd name="T102" fmla="*/ 1248714104 w 14374"/>
              <a:gd name="T103" fmla="*/ 1220070247 h 13088"/>
              <a:gd name="T104" fmla="*/ 1407293337 w 14374"/>
              <a:gd name="T105" fmla="*/ 1088254090 h 13088"/>
              <a:gd name="T106" fmla="*/ 1493748670 w 14374"/>
              <a:gd name="T107" fmla="*/ 1035825508 h 13088"/>
              <a:gd name="T108" fmla="*/ 1698470705 w 14374"/>
              <a:gd name="T109" fmla="*/ 481360 h 13088"/>
              <a:gd name="T110" fmla="*/ 672682435 w 14374"/>
              <a:gd name="T111" fmla="*/ 2147483646 h 13088"/>
              <a:gd name="T112" fmla="*/ 1743880697 w 14374"/>
              <a:gd name="T113" fmla="*/ 732650 h 130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374" h="13088" extrusionOk="0">
                <a:moveTo>
                  <a:pt x="7216" y="4118"/>
                </a:moveTo>
                <a:lnTo>
                  <a:pt x="7216" y="4118"/>
                </a:lnTo>
                <a:cubicBezTo>
                  <a:pt x="7230" y="4123"/>
                  <a:pt x="7244" y="4128"/>
                  <a:pt x="7258" y="4132"/>
                </a:cubicBezTo>
                <a:cubicBezTo>
                  <a:pt x="7237" y="4128"/>
                  <a:pt x="7221" y="4124"/>
                  <a:pt x="7216" y="4118"/>
                </a:cubicBezTo>
                <a:close/>
                <a:moveTo>
                  <a:pt x="6856" y="4118"/>
                </a:moveTo>
                <a:cubicBezTo>
                  <a:pt x="6845" y="4124"/>
                  <a:pt x="6828" y="4130"/>
                  <a:pt x="6803" y="4134"/>
                </a:cubicBezTo>
                <a:cubicBezTo>
                  <a:pt x="6776" y="4130"/>
                  <a:pt x="6749" y="4126"/>
                  <a:pt x="6723" y="4121"/>
                </a:cubicBezTo>
                <a:cubicBezTo>
                  <a:pt x="6698" y="4125"/>
                  <a:pt x="6672" y="4129"/>
                  <a:pt x="6648" y="4134"/>
                </a:cubicBezTo>
                <a:cubicBezTo>
                  <a:pt x="6621" y="4130"/>
                  <a:pt x="6592" y="4125"/>
                  <a:pt x="6560" y="4118"/>
                </a:cubicBezTo>
                <a:lnTo>
                  <a:pt x="6708" y="4118"/>
                </a:lnTo>
                <a:cubicBezTo>
                  <a:pt x="6713" y="4119"/>
                  <a:pt x="6718" y="4120"/>
                  <a:pt x="6723" y="4121"/>
                </a:cubicBezTo>
                <a:cubicBezTo>
                  <a:pt x="6729" y="4120"/>
                  <a:pt x="6736" y="4119"/>
                  <a:pt x="6742" y="4118"/>
                </a:cubicBezTo>
                <a:lnTo>
                  <a:pt x="6856" y="4118"/>
                </a:lnTo>
                <a:close/>
                <a:moveTo>
                  <a:pt x="8124" y="4361"/>
                </a:moveTo>
                <a:cubicBezTo>
                  <a:pt x="8137" y="4365"/>
                  <a:pt x="8151" y="4369"/>
                  <a:pt x="8163" y="4373"/>
                </a:cubicBezTo>
                <a:cubicBezTo>
                  <a:pt x="8158" y="4373"/>
                  <a:pt x="8143" y="4368"/>
                  <a:pt x="8124" y="4361"/>
                </a:cubicBezTo>
                <a:close/>
                <a:moveTo>
                  <a:pt x="5248" y="4883"/>
                </a:moveTo>
                <a:lnTo>
                  <a:pt x="5248" y="4883"/>
                </a:lnTo>
                <a:cubicBezTo>
                  <a:pt x="5208" y="4937"/>
                  <a:pt x="5174" y="4981"/>
                  <a:pt x="5147" y="5018"/>
                </a:cubicBezTo>
                <a:cubicBezTo>
                  <a:pt x="5172" y="4973"/>
                  <a:pt x="5203" y="4928"/>
                  <a:pt x="5248" y="4883"/>
                </a:cubicBezTo>
                <a:close/>
                <a:moveTo>
                  <a:pt x="5117" y="5057"/>
                </a:moveTo>
                <a:lnTo>
                  <a:pt x="5117" y="5057"/>
                </a:lnTo>
                <a:cubicBezTo>
                  <a:pt x="5074" y="5113"/>
                  <a:pt x="5052" y="5140"/>
                  <a:pt x="5051" y="5140"/>
                </a:cubicBezTo>
                <a:cubicBezTo>
                  <a:pt x="5051" y="5140"/>
                  <a:pt x="5073" y="5112"/>
                  <a:pt x="5117" y="5057"/>
                </a:cubicBezTo>
                <a:close/>
                <a:moveTo>
                  <a:pt x="9440" y="6170"/>
                </a:moveTo>
                <a:cubicBezTo>
                  <a:pt x="9445" y="6198"/>
                  <a:pt x="9446" y="6223"/>
                  <a:pt x="9446" y="6244"/>
                </a:cubicBezTo>
                <a:cubicBezTo>
                  <a:pt x="9443" y="6220"/>
                  <a:pt x="9441" y="6195"/>
                  <a:pt x="9440" y="6170"/>
                </a:cubicBezTo>
                <a:close/>
                <a:moveTo>
                  <a:pt x="9329" y="7398"/>
                </a:moveTo>
                <a:cubicBezTo>
                  <a:pt x="9264" y="7463"/>
                  <a:pt x="9232" y="7528"/>
                  <a:pt x="9220" y="7574"/>
                </a:cubicBezTo>
                <a:cubicBezTo>
                  <a:pt x="9253" y="7512"/>
                  <a:pt x="9288" y="7452"/>
                  <a:pt x="9329" y="7398"/>
                </a:cubicBezTo>
                <a:close/>
                <a:moveTo>
                  <a:pt x="8565" y="8402"/>
                </a:moveTo>
                <a:cubicBezTo>
                  <a:pt x="8531" y="8431"/>
                  <a:pt x="8491" y="8472"/>
                  <a:pt x="8455" y="8527"/>
                </a:cubicBezTo>
                <a:cubicBezTo>
                  <a:pt x="8490" y="8483"/>
                  <a:pt x="8527" y="8442"/>
                  <a:pt x="8565" y="8402"/>
                </a:cubicBezTo>
                <a:close/>
                <a:moveTo>
                  <a:pt x="6560" y="8914"/>
                </a:moveTo>
                <a:cubicBezTo>
                  <a:pt x="6584" y="8919"/>
                  <a:pt x="6608" y="8924"/>
                  <a:pt x="6633" y="8928"/>
                </a:cubicBezTo>
                <a:cubicBezTo>
                  <a:pt x="6655" y="8939"/>
                  <a:pt x="6678" y="8947"/>
                  <a:pt x="6700" y="8953"/>
                </a:cubicBezTo>
                <a:cubicBezTo>
                  <a:pt x="6633" y="8942"/>
                  <a:pt x="6578" y="8923"/>
                  <a:pt x="6560" y="8914"/>
                </a:cubicBezTo>
                <a:close/>
                <a:moveTo>
                  <a:pt x="6648" y="4134"/>
                </a:moveTo>
                <a:cubicBezTo>
                  <a:pt x="6680" y="4138"/>
                  <a:pt x="6708" y="4139"/>
                  <a:pt x="6733" y="4139"/>
                </a:cubicBezTo>
                <a:cubicBezTo>
                  <a:pt x="6761" y="4139"/>
                  <a:pt x="6784" y="4137"/>
                  <a:pt x="6803" y="4134"/>
                </a:cubicBezTo>
                <a:cubicBezTo>
                  <a:pt x="6878" y="4145"/>
                  <a:pt x="6955" y="4152"/>
                  <a:pt x="7034" y="4155"/>
                </a:cubicBezTo>
                <a:lnTo>
                  <a:pt x="7332" y="4155"/>
                </a:lnTo>
                <a:cubicBezTo>
                  <a:pt x="7501" y="4204"/>
                  <a:pt x="7650" y="4234"/>
                  <a:pt x="7799" y="4264"/>
                </a:cubicBezTo>
                <a:cubicBezTo>
                  <a:pt x="7877" y="4290"/>
                  <a:pt x="7974" y="4316"/>
                  <a:pt x="8063" y="4342"/>
                </a:cubicBezTo>
                <a:cubicBezTo>
                  <a:pt x="8212" y="4420"/>
                  <a:pt x="8347" y="4500"/>
                  <a:pt x="8494" y="4595"/>
                </a:cubicBezTo>
                <a:cubicBezTo>
                  <a:pt x="8566" y="4667"/>
                  <a:pt x="8638" y="4739"/>
                  <a:pt x="8710" y="4810"/>
                </a:cubicBezTo>
                <a:lnTo>
                  <a:pt x="8861" y="4931"/>
                </a:lnTo>
                <a:cubicBezTo>
                  <a:pt x="8859" y="4928"/>
                  <a:pt x="8857" y="4924"/>
                  <a:pt x="8856" y="4920"/>
                </a:cubicBezTo>
                <a:cubicBezTo>
                  <a:pt x="8858" y="4924"/>
                  <a:pt x="8860" y="4928"/>
                  <a:pt x="8862" y="4932"/>
                </a:cubicBezTo>
                <a:lnTo>
                  <a:pt x="8892" y="4956"/>
                </a:lnTo>
                <a:cubicBezTo>
                  <a:pt x="8943" y="5020"/>
                  <a:pt x="8976" y="5083"/>
                  <a:pt x="8990" y="5122"/>
                </a:cubicBezTo>
                <a:cubicBezTo>
                  <a:pt x="8940" y="5056"/>
                  <a:pt x="8895" y="4994"/>
                  <a:pt x="8862" y="4932"/>
                </a:cubicBezTo>
                <a:lnTo>
                  <a:pt x="8861" y="4931"/>
                </a:lnTo>
                <a:cubicBezTo>
                  <a:pt x="8938" y="5099"/>
                  <a:pt x="8981" y="5160"/>
                  <a:pt x="8993" y="5160"/>
                </a:cubicBezTo>
                <a:cubicBezTo>
                  <a:pt x="8999" y="5160"/>
                  <a:pt x="8998" y="5145"/>
                  <a:pt x="8990" y="5122"/>
                </a:cubicBezTo>
                <a:cubicBezTo>
                  <a:pt x="9053" y="5205"/>
                  <a:pt x="9124" y="5294"/>
                  <a:pt x="9183" y="5394"/>
                </a:cubicBezTo>
                <a:cubicBezTo>
                  <a:pt x="9220" y="5466"/>
                  <a:pt x="9256" y="5539"/>
                  <a:pt x="9293" y="5612"/>
                </a:cubicBezTo>
                <a:cubicBezTo>
                  <a:pt x="9326" y="5778"/>
                  <a:pt x="9389" y="5943"/>
                  <a:pt x="9428" y="6109"/>
                </a:cubicBezTo>
                <a:cubicBezTo>
                  <a:pt x="9431" y="6090"/>
                  <a:pt x="9434" y="6070"/>
                  <a:pt x="9439" y="6049"/>
                </a:cubicBezTo>
                <a:cubicBezTo>
                  <a:pt x="9439" y="6090"/>
                  <a:pt x="9439" y="6130"/>
                  <a:pt x="9440" y="6170"/>
                </a:cubicBezTo>
                <a:cubicBezTo>
                  <a:pt x="9440" y="6167"/>
                  <a:pt x="9439" y="6163"/>
                  <a:pt x="9439" y="6159"/>
                </a:cubicBezTo>
                <a:cubicBezTo>
                  <a:pt x="9435" y="6142"/>
                  <a:pt x="9432" y="6125"/>
                  <a:pt x="9428" y="6109"/>
                </a:cubicBezTo>
                <a:cubicBezTo>
                  <a:pt x="9403" y="6260"/>
                  <a:pt x="9414" y="6324"/>
                  <a:pt x="9427" y="6324"/>
                </a:cubicBezTo>
                <a:cubicBezTo>
                  <a:pt x="9436" y="6324"/>
                  <a:pt x="9446" y="6295"/>
                  <a:pt x="9446" y="6244"/>
                </a:cubicBezTo>
                <a:cubicBezTo>
                  <a:pt x="9451" y="6289"/>
                  <a:pt x="9460" y="6333"/>
                  <a:pt x="9475" y="6377"/>
                </a:cubicBezTo>
                <a:lnTo>
                  <a:pt x="9475" y="6851"/>
                </a:lnTo>
                <a:cubicBezTo>
                  <a:pt x="9475" y="6997"/>
                  <a:pt x="9402" y="7106"/>
                  <a:pt x="9402" y="7215"/>
                </a:cubicBezTo>
                <a:cubicBezTo>
                  <a:pt x="9366" y="7325"/>
                  <a:pt x="9329" y="7434"/>
                  <a:pt x="9293" y="7543"/>
                </a:cubicBezTo>
                <a:cubicBezTo>
                  <a:pt x="9269" y="7615"/>
                  <a:pt x="9245" y="7643"/>
                  <a:pt x="9230" y="7643"/>
                </a:cubicBezTo>
                <a:cubicBezTo>
                  <a:pt x="9216" y="7643"/>
                  <a:pt x="9210" y="7616"/>
                  <a:pt x="9220" y="7574"/>
                </a:cubicBezTo>
                <a:cubicBezTo>
                  <a:pt x="9165" y="7680"/>
                  <a:pt x="9120" y="7794"/>
                  <a:pt x="9074" y="7908"/>
                </a:cubicBezTo>
                <a:cubicBezTo>
                  <a:pt x="9019" y="7963"/>
                  <a:pt x="8984" y="8019"/>
                  <a:pt x="8939" y="8074"/>
                </a:cubicBezTo>
                <a:cubicBezTo>
                  <a:pt x="8809" y="8178"/>
                  <a:pt x="8680" y="8283"/>
                  <a:pt x="8565" y="8402"/>
                </a:cubicBezTo>
                <a:cubicBezTo>
                  <a:pt x="8612" y="8363"/>
                  <a:pt x="8651" y="8346"/>
                  <a:pt x="8668" y="8346"/>
                </a:cubicBezTo>
                <a:cubicBezTo>
                  <a:pt x="8689" y="8346"/>
                  <a:pt x="8676" y="8373"/>
                  <a:pt x="8600" y="8418"/>
                </a:cubicBezTo>
                <a:lnTo>
                  <a:pt x="8309" y="8637"/>
                </a:lnTo>
                <a:lnTo>
                  <a:pt x="8090" y="8746"/>
                </a:lnTo>
                <a:lnTo>
                  <a:pt x="8021" y="8780"/>
                </a:lnTo>
                <a:cubicBezTo>
                  <a:pt x="7887" y="8818"/>
                  <a:pt x="7752" y="8865"/>
                  <a:pt x="7617" y="8892"/>
                </a:cubicBezTo>
                <a:cubicBezTo>
                  <a:pt x="7507" y="8928"/>
                  <a:pt x="7434" y="8928"/>
                  <a:pt x="7362" y="8964"/>
                </a:cubicBezTo>
                <a:lnTo>
                  <a:pt x="6815" y="8964"/>
                </a:lnTo>
                <a:cubicBezTo>
                  <a:pt x="6786" y="8964"/>
                  <a:pt x="6756" y="8962"/>
                  <a:pt x="6727" y="8958"/>
                </a:cubicBezTo>
                <a:cubicBezTo>
                  <a:pt x="6738" y="8961"/>
                  <a:pt x="6749" y="8965"/>
                  <a:pt x="6761" y="8969"/>
                </a:cubicBezTo>
                <a:cubicBezTo>
                  <a:pt x="6740" y="8964"/>
                  <a:pt x="6720" y="8959"/>
                  <a:pt x="6700" y="8953"/>
                </a:cubicBezTo>
                <a:cubicBezTo>
                  <a:pt x="6709" y="8955"/>
                  <a:pt x="6718" y="8956"/>
                  <a:pt x="6727" y="8958"/>
                </a:cubicBezTo>
                <a:cubicBezTo>
                  <a:pt x="6619" y="8922"/>
                  <a:pt x="6568" y="8909"/>
                  <a:pt x="6557" y="8909"/>
                </a:cubicBezTo>
                <a:cubicBezTo>
                  <a:pt x="6552" y="8909"/>
                  <a:pt x="6554" y="8911"/>
                  <a:pt x="6560" y="8914"/>
                </a:cubicBezTo>
                <a:cubicBezTo>
                  <a:pt x="6396" y="8880"/>
                  <a:pt x="6252" y="8830"/>
                  <a:pt x="6110" y="8796"/>
                </a:cubicBezTo>
                <a:cubicBezTo>
                  <a:pt x="6103" y="8791"/>
                  <a:pt x="6095" y="8787"/>
                  <a:pt x="6086" y="8782"/>
                </a:cubicBezTo>
                <a:lnTo>
                  <a:pt x="5795" y="8637"/>
                </a:lnTo>
                <a:cubicBezTo>
                  <a:pt x="5748" y="8590"/>
                  <a:pt x="5702" y="8559"/>
                  <a:pt x="5647" y="8523"/>
                </a:cubicBezTo>
                <a:cubicBezTo>
                  <a:pt x="5647" y="8524"/>
                  <a:pt x="5648" y="8526"/>
                  <a:pt x="5649" y="8527"/>
                </a:cubicBezTo>
                <a:cubicBezTo>
                  <a:pt x="5648" y="8526"/>
                  <a:pt x="5647" y="8524"/>
                  <a:pt x="5646" y="8523"/>
                </a:cubicBezTo>
                <a:cubicBezTo>
                  <a:pt x="5646" y="8523"/>
                  <a:pt x="5646" y="8523"/>
                  <a:pt x="5647" y="8523"/>
                </a:cubicBezTo>
                <a:cubicBezTo>
                  <a:pt x="5576" y="8402"/>
                  <a:pt x="5498" y="8348"/>
                  <a:pt x="5461" y="8341"/>
                </a:cubicBezTo>
                <a:cubicBezTo>
                  <a:pt x="5539" y="8407"/>
                  <a:pt x="5611" y="8472"/>
                  <a:pt x="5646" y="8523"/>
                </a:cubicBezTo>
                <a:cubicBezTo>
                  <a:pt x="5614" y="8502"/>
                  <a:pt x="5579" y="8481"/>
                  <a:pt x="5540" y="8454"/>
                </a:cubicBezTo>
                <a:cubicBezTo>
                  <a:pt x="5435" y="8385"/>
                  <a:pt x="5422" y="8340"/>
                  <a:pt x="5453" y="8340"/>
                </a:cubicBezTo>
                <a:cubicBezTo>
                  <a:pt x="5455" y="8340"/>
                  <a:pt x="5458" y="8340"/>
                  <a:pt x="5461" y="8341"/>
                </a:cubicBezTo>
                <a:cubicBezTo>
                  <a:pt x="5369" y="8263"/>
                  <a:pt x="5270" y="8185"/>
                  <a:pt x="5212" y="8126"/>
                </a:cubicBezTo>
                <a:cubicBezTo>
                  <a:pt x="5162" y="8077"/>
                  <a:pt x="5106" y="8006"/>
                  <a:pt x="5075" y="7969"/>
                </a:cubicBezTo>
                <a:cubicBezTo>
                  <a:pt x="4982" y="7794"/>
                  <a:pt x="4888" y="7536"/>
                  <a:pt x="4795" y="7420"/>
                </a:cubicBezTo>
                <a:cubicBezTo>
                  <a:pt x="4761" y="7352"/>
                  <a:pt x="4724" y="7284"/>
                  <a:pt x="4702" y="7215"/>
                </a:cubicBezTo>
                <a:cubicBezTo>
                  <a:pt x="4702" y="7106"/>
                  <a:pt x="4665" y="7070"/>
                  <a:pt x="4665" y="6960"/>
                </a:cubicBezTo>
                <a:cubicBezTo>
                  <a:pt x="4665" y="6920"/>
                  <a:pt x="4642" y="6788"/>
                  <a:pt x="4629" y="6743"/>
                </a:cubicBezTo>
                <a:lnTo>
                  <a:pt x="4629" y="6487"/>
                </a:lnTo>
                <a:lnTo>
                  <a:pt x="4629" y="6232"/>
                </a:lnTo>
                <a:cubicBezTo>
                  <a:pt x="4702" y="6013"/>
                  <a:pt x="4738" y="5758"/>
                  <a:pt x="4847" y="5539"/>
                </a:cubicBezTo>
                <a:cubicBezTo>
                  <a:pt x="4849" y="5533"/>
                  <a:pt x="4851" y="5527"/>
                  <a:pt x="4852" y="5522"/>
                </a:cubicBezTo>
                <a:cubicBezTo>
                  <a:pt x="4899" y="5440"/>
                  <a:pt x="4946" y="5355"/>
                  <a:pt x="4993" y="5284"/>
                </a:cubicBezTo>
                <a:cubicBezTo>
                  <a:pt x="5029" y="5175"/>
                  <a:pt x="5066" y="5138"/>
                  <a:pt x="5102" y="5102"/>
                </a:cubicBezTo>
                <a:cubicBezTo>
                  <a:pt x="5115" y="5077"/>
                  <a:pt x="5128" y="5051"/>
                  <a:pt x="5142" y="5026"/>
                </a:cubicBezTo>
                <a:lnTo>
                  <a:pt x="5503" y="4665"/>
                </a:lnTo>
                <a:cubicBezTo>
                  <a:pt x="5612" y="4592"/>
                  <a:pt x="5685" y="4519"/>
                  <a:pt x="5795" y="4483"/>
                </a:cubicBezTo>
                <a:cubicBezTo>
                  <a:pt x="5904" y="4410"/>
                  <a:pt x="6013" y="4373"/>
                  <a:pt x="6086" y="4300"/>
                </a:cubicBezTo>
                <a:cubicBezTo>
                  <a:pt x="6114" y="4286"/>
                  <a:pt x="6135" y="4275"/>
                  <a:pt x="6151" y="4267"/>
                </a:cubicBezTo>
                <a:cubicBezTo>
                  <a:pt x="6309" y="4215"/>
                  <a:pt x="6470" y="4166"/>
                  <a:pt x="6648" y="4134"/>
                </a:cubicBezTo>
                <a:close/>
                <a:moveTo>
                  <a:pt x="7070" y="1"/>
                </a:moveTo>
                <a:cubicBezTo>
                  <a:pt x="7045" y="1"/>
                  <a:pt x="7019" y="1"/>
                  <a:pt x="6994" y="2"/>
                </a:cubicBezTo>
                <a:cubicBezTo>
                  <a:pt x="4256" y="69"/>
                  <a:pt x="1815" y="1810"/>
                  <a:pt x="912" y="4373"/>
                </a:cubicBezTo>
                <a:cubicBezTo>
                  <a:pt x="1" y="6924"/>
                  <a:pt x="766" y="9730"/>
                  <a:pt x="2770" y="11479"/>
                </a:cubicBezTo>
                <a:cubicBezTo>
                  <a:pt x="4067" y="12595"/>
                  <a:pt x="5548" y="13087"/>
                  <a:pt x="6991" y="13087"/>
                </a:cubicBezTo>
                <a:cubicBezTo>
                  <a:pt x="10820" y="13087"/>
                  <a:pt x="14373" y="9621"/>
                  <a:pt x="13447" y="5175"/>
                </a:cubicBezTo>
                <a:cubicBezTo>
                  <a:pt x="12907" y="2224"/>
                  <a:pt x="10093" y="91"/>
                  <a:pt x="7181" y="3"/>
                </a:cubicBezTo>
                <a:cubicBezTo>
                  <a:pt x="7144" y="1"/>
                  <a:pt x="7107" y="1"/>
                  <a:pt x="7070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2537" name="Google Shape;1200;p35"/>
          <p:cNvSpPr>
            <a:spLocks/>
          </p:cNvSpPr>
          <p:nvPr/>
        </p:nvSpPr>
        <p:spPr bwMode="auto">
          <a:xfrm>
            <a:off x="2444750" y="2665413"/>
            <a:ext cx="338138" cy="290512"/>
          </a:xfrm>
          <a:custGeom>
            <a:avLst/>
            <a:gdLst>
              <a:gd name="T0" fmla="*/ 1911011689 w 15200"/>
              <a:gd name="T1" fmla="*/ 1029664100 h 13048"/>
              <a:gd name="T2" fmla="*/ 2147483646 w 15200"/>
              <a:gd name="T3" fmla="*/ 1127465071 h 13048"/>
              <a:gd name="T4" fmla="*/ 2147483646 w 15200"/>
              <a:gd name="T5" fmla="*/ 1135820008 h 13048"/>
              <a:gd name="T6" fmla="*/ 2147483646 w 15200"/>
              <a:gd name="T7" fmla="*/ 1538105275 h 13048"/>
              <a:gd name="T8" fmla="*/ 1526266460 w 15200"/>
              <a:gd name="T9" fmla="*/ 1519673259 h 13048"/>
              <a:gd name="T10" fmla="*/ 2147483646 w 15200"/>
              <a:gd name="T11" fmla="*/ 1800802488 h 13048"/>
              <a:gd name="T12" fmla="*/ 2147483646 w 15200"/>
              <a:gd name="T13" fmla="*/ 1843803607 h 13048"/>
              <a:gd name="T14" fmla="*/ 2147483646 w 15200"/>
              <a:gd name="T15" fmla="*/ 1862478533 h 13048"/>
              <a:gd name="T16" fmla="*/ 1577205548 w 15200"/>
              <a:gd name="T17" fmla="*/ 1863461059 h 13048"/>
              <a:gd name="T18" fmla="*/ 1631083745 w 15200"/>
              <a:gd name="T19" fmla="*/ 1947752555 h 13048"/>
              <a:gd name="T20" fmla="*/ 1629366516 w 15200"/>
              <a:gd name="T21" fmla="*/ 1945048375 h 13048"/>
              <a:gd name="T22" fmla="*/ 2147483646 w 15200"/>
              <a:gd name="T23" fmla="*/ 2049990247 h 13048"/>
              <a:gd name="T24" fmla="*/ 2062607119 w 15200"/>
              <a:gd name="T25" fmla="*/ 1011717391 h 13048"/>
              <a:gd name="T26" fmla="*/ 2147483646 w 15200"/>
              <a:gd name="T27" fmla="*/ 1092322181 h 13048"/>
              <a:gd name="T28" fmla="*/ 2147483646 w 15200"/>
              <a:gd name="T29" fmla="*/ 1109032543 h 13048"/>
              <a:gd name="T30" fmla="*/ 2147483646 w 15200"/>
              <a:gd name="T31" fmla="*/ 1154991640 h 13048"/>
              <a:gd name="T32" fmla="*/ 2147483646 w 15200"/>
              <a:gd name="T33" fmla="*/ 1247638072 h 13048"/>
              <a:gd name="T34" fmla="*/ 2147483646 w 15200"/>
              <a:gd name="T35" fmla="*/ 1386729397 h 13048"/>
              <a:gd name="T36" fmla="*/ 2147483646 w 15200"/>
              <a:gd name="T37" fmla="*/ 1477400357 h 13048"/>
              <a:gd name="T38" fmla="*/ 2147483646 w 15200"/>
              <a:gd name="T39" fmla="*/ 1517708207 h 13048"/>
              <a:gd name="T40" fmla="*/ 2147483646 w 15200"/>
              <a:gd name="T41" fmla="*/ 1523845273 h 13048"/>
              <a:gd name="T42" fmla="*/ 2147483646 w 15200"/>
              <a:gd name="T43" fmla="*/ 1538105275 h 13048"/>
              <a:gd name="T44" fmla="*/ 2147483646 w 15200"/>
              <a:gd name="T45" fmla="*/ 1847986530 h 13048"/>
              <a:gd name="T46" fmla="*/ 2147483646 w 15200"/>
              <a:gd name="T47" fmla="*/ 2005752781 h 13048"/>
              <a:gd name="T48" fmla="*/ 2147483646 w 15200"/>
              <a:gd name="T49" fmla="*/ 2041635310 h 13048"/>
              <a:gd name="T50" fmla="*/ 2147483646 w 15200"/>
              <a:gd name="T51" fmla="*/ 2147483646 h 13048"/>
              <a:gd name="T52" fmla="*/ 2147483646 w 15200"/>
              <a:gd name="T53" fmla="*/ 2147483646 h 13048"/>
              <a:gd name="T54" fmla="*/ 2147483646 w 15200"/>
              <a:gd name="T55" fmla="*/ 2147483646 h 13048"/>
              <a:gd name="T56" fmla="*/ 1891911274 w 15200"/>
              <a:gd name="T57" fmla="*/ 2147483646 h 13048"/>
              <a:gd name="T58" fmla="*/ 1891911274 w 15200"/>
              <a:gd name="T59" fmla="*/ 2147483646 h 13048"/>
              <a:gd name="T60" fmla="*/ 1885536706 w 15200"/>
              <a:gd name="T61" fmla="*/ 2146566272 h 13048"/>
              <a:gd name="T62" fmla="*/ 1850032460 w 15200"/>
              <a:gd name="T63" fmla="*/ 2125915384 h 13048"/>
              <a:gd name="T64" fmla="*/ 1730022323 w 15200"/>
              <a:gd name="T65" fmla="*/ 2054162260 h 13048"/>
              <a:gd name="T66" fmla="*/ 1652144404 w 15200"/>
              <a:gd name="T67" fmla="*/ 1978965829 h 13048"/>
              <a:gd name="T68" fmla="*/ 1625447052 w 15200"/>
              <a:gd name="T69" fmla="*/ 1943083812 h 13048"/>
              <a:gd name="T70" fmla="*/ 1579407271 w 15200"/>
              <a:gd name="T71" fmla="*/ 1866904365 h 13048"/>
              <a:gd name="T72" fmla="*/ 1518428043 w 15200"/>
              <a:gd name="T73" fmla="*/ 1531218172 h 13048"/>
              <a:gd name="T74" fmla="*/ 1526266460 w 15200"/>
              <a:gd name="T75" fmla="*/ 1519673259 h 13048"/>
              <a:gd name="T76" fmla="*/ 1527730331 w 15200"/>
              <a:gd name="T77" fmla="*/ 1484287459 h 13048"/>
              <a:gd name="T78" fmla="*/ 1607568472 w 15200"/>
              <a:gd name="T79" fmla="*/ 1289414245 h 13048"/>
              <a:gd name="T80" fmla="*/ 1648466930 w 15200"/>
              <a:gd name="T81" fmla="*/ 1233631867 h 13048"/>
              <a:gd name="T82" fmla="*/ 1680063101 w 15200"/>
              <a:gd name="T83" fmla="*/ 1202418592 h 13048"/>
              <a:gd name="T84" fmla="*/ 1652144404 w 15200"/>
              <a:gd name="T85" fmla="*/ 1226744764 h 13048"/>
              <a:gd name="T86" fmla="*/ 1732477428 w 15200"/>
              <a:gd name="T87" fmla="*/ 1146139997 h 13048"/>
              <a:gd name="T88" fmla="*/ 1903668644 w 15200"/>
              <a:gd name="T89" fmla="*/ 1038261946 h 13048"/>
              <a:gd name="T90" fmla="*/ 2125303577 w 15200"/>
              <a:gd name="T91" fmla="*/ 0 h 13048"/>
              <a:gd name="T92" fmla="*/ 2147483646 w 15200"/>
              <a:gd name="T93" fmla="*/ 1630497888 h 13048"/>
              <a:gd name="T94" fmla="*/ 2147483646 w 15200"/>
              <a:gd name="T95" fmla="*/ 1602728387 h 130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200" h="13048" extrusionOk="0">
                <a:moveTo>
                  <a:pt x="7803" y="4190"/>
                </a:moveTo>
                <a:cubicBezTo>
                  <a:pt x="7803" y="4193"/>
                  <a:pt x="7800" y="4197"/>
                  <a:pt x="7795" y="4201"/>
                </a:cubicBezTo>
                <a:cubicBezTo>
                  <a:pt x="7797" y="4197"/>
                  <a:pt x="7800" y="4194"/>
                  <a:pt x="7803" y="4190"/>
                </a:cubicBezTo>
                <a:close/>
                <a:moveTo>
                  <a:pt x="7657" y="4263"/>
                </a:moveTo>
                <a:cubicBezTo>
                  <a:pt x="7598" y="4285"/>
                  <a:pt x="7544" y="4303"/>
                  <a:pt x="7542" y="4303"/>
                </a:cubicBezTo>
                <a:cubicBezTo>
                  <a:pt x="7540" y="4303"/>
                  <a:pt x="7571" y="4292"/>
                  <a:pt x="7657" y="4263"/>
                </a:cubicBezTo>
                <a:close/>
                <a:moveTo>
                  <a:pt x="10149" y="4588"/>
                </a:moveTo>
                <a:cubicBezTo>
                  <a:pt x="10165" y="4600"/>
                  <a:pt x="10184" y="4613"/>
                  <a:pt x="10204" y="4627"/>
                </a:cubicBezTo>
                <a:lnTo>
                  <a:pt x="10200" y="4622"/>
                </a:lnTo>
                <a:lnTo>
                  <a:pt x="10149" y="4588"/>
                </a:lnTo>
                <a:close/>
                <a:moveTo>
                  <a:pt x="11066" y="6108"/>
                </a:moveTo>
                <a:cubicBezTo>
                  <a:pt x="11059" y="6170"/>
                  <a:pt x="11061" y="6221"/>
                  <a:pt x="11066" y="6259"/>
                </a:cubicBezTo>
                <a:cubicBezTo>
                  <a:pt x="11070" y="6231"/>
                  <a:pt x="11074" y="6204"/>
                  <a:pt x="11079" y="6176"/>
                </a:cubicBezTo>
                <a:cubicBezTo>
                  <a:pt x="11075" y="6153"/>
                  <a:pt x="11071" y="6131"/>
                  <a:pt x="11066" y="6108"/>
                </a:cubicBezTo>
                <a:close/>
                <a:moveTo>
                  <a:pt x="6232" y="6184"/>
                </a:moveTo>
                <a:lnTo>
                  <a:pt x="6232" y="6184"/>
                </a:lnTo>
                <a:cubicBezTo>
                  <a:pt x="6223" y="6218"/>
                  <a:pt x="6213" y="6258"/>
                  <a:pt x="6200" y="6304"/>
                </a:cubicBezTo>
                <a:cubicBezTo>
                  <a:pt x="6219" y="6266"/>
                  <a:pt x="6228" y="6228"/>
                  <a:pt x="6232" y="6184"/>
                </a:cubicBezTo>
                <a:close/>
                <a:moveTo>
                  <a:pt x="10914" y="7328"/>
                </a:moveTo>
                <a:lnTo>
                  <a:pt x="10914" y="7328"/>
                </a:lnTo>
                <a:cubicBezTo>
                  <a:pt x="10915" y="7328"/>
                  <a:pt x="10902" y="7356"/>
                  <a:pt x="10864" y="7433"/>
                </a:cubicBezTo>
                <a:cubicBezTo>
                  <a:pt x="10850" y="7456"/>
                  <a:pt x="10836" y="7479"/>
                  <a:pt x="10821" y="7503"/>
                </a:cubicBezTo>
                <a:cubicBezTo>
                  <a:pt x="10857" y="7428"/>
                  <a:pt x="10911" y="7328"/>
                  <a:pt x="10914" y="7328"/>
                </a:cubicBezTo>
                <a:close/>
                <a:moveTo>
                  <a:pt x="10802" y="7544"/>
                </a:moveTo>
                <a:lnTo>
                  <a:pt x="10802" y="7544"/>
                </a:lnTo>
                <a:cubicBezTo>
                  <a:pt x="10799" y="7556"/>
                  <a:pt x="10795" y="7567"/>
                  <a:pt x="10791" y="7579"/>
                </a:cubicBezTo>
                <a:cubicBezTo>
                  <a:pt x="10791" y="7574"/>
                  <a:pt x="10795" y="7561"/>
                  <a:pt x="10802" y="7544"/>
                </a:cubicBezTo>
                <a:close/>
                <a:moveTo>
                  <a:pt x="6408" y="7513"/>
                </a:moveTo>
                <a:cubicBezTo>
                  <a:pt x="6418" y="7534"/>
                  <a:pt x="6429" y="7557"/>
                  <a:pt x="6440" y="7583"/>
                </a:cubicBezTo>
                <a:cubicBezTo>
                  <a:pt x="6433" y="7570"/>
                  <a:pt x="6426" y="7557"/>
                  <a:pt x="6418" y="7543"/>
                </a:cubicBezTo>
                <a:lnTo>
                  <a:pt x="6408" y="7513"/>
                </a:lnTo>
                <a:close/>
                <a:moveTo>
                  <a:pt x="6653" y="7915"/>
                </a:moveTo>
                <a:cubicBezTo>
                  <a:pt x="6655" y="7919"/>
                  <a:pt x="6658" y="7922"/>
                  <a:pt x="6660" y="7926"/>
                </a:cubicBezTo>
                <a:cubicBezTo>
                  <a:pt x="6709" y="7966"/>
                  <a:pt x="6755" y="8009"/>
                  <a:pt x="6799" y="8054"/>
                </a:cubicBezTo>
                <a:cubicBezTo>
                  <a:pt x="6776" y="8012"/>
                  <a:pt x="6729" y="7957"/>
                  <a:pt x="6653" y="7915"/>
                </a:cubicBezTo>
                <a:close/>
                <a:moveTo>
                  <a:pt x="10171" y="8342"/>
                </a:moveTo>
                <a:lnTo>
                  <a:pt x="10171" y="8342"/>
                </a:lnTo>
                <a:cubicBezTo>
                  <a:pt x="10031" y="8410"/>
                  <a:pt x="9992" y="8444"/>
                  <a:pt x="10007" y="8444"/>
                </a:cubicBezTo>
                <a:cubicBezTo>
                  <a:pt x="10023" y="8444"/>
                  <a:pt x="10094" y="8410"/>
                  <a:pt x="10171" y="8342"/>
                </a:cubicBezTo>
                <a:close/>
                <a:moveTo>
                  <a:pt x="8464" y="4085"/>
                </a:moveTo>
                <a:cubicBezTo>
                  <a:pt x="8471" y="4085"/>
                  <a:pt x="8435" y="4093"/>
                  <a:pt x="8313" y="4117"/>
                </a:cubicBezTo>
                <a:cubicBezTo>
                  <a:pt x="8192" y="4129"/>
                  <a:pt x="8155" y="4134"/>
                  <a:pt x="8163" y="4134"/>
                </a:cubicBezTo>
                <a:cubicBezTo>
                  <a:pt x="8179" y="4134"/>
                  <a:pt x="8374" y="4117"/>
                  <a:pt x="8422" y="4117"/>
                </a:cubicBezTo>
                <a:lnTo>
                  <a:pt x="8969" y="4117"/>
                </a:lnTo>
                <a:cubicBezTo>
                  <a:pt x="9160" y="4149"/>
                  <a:pt x="9350" y="4209"/>
                  <a:pt x="9565" y="4272"/>
                </a:cubicBezTo>
                <a:cubicBezTo>
                  <a:pt x="9673" y="4339"/>
                  <a:pt x="9811" y="4375"/>
                  <a:pt x="9916" y="4445"/>
                </a:cubicBezTo>
                <a:lnTo>
                  <a:pt x="10099" y="4555"/>
                </a:lnTo>
                <a:lnTo>
                  <a:pt x="10149" y="4588"/>
                </a:lnTo>
                <a:cubicBezTo>
                  <a:pt x="10083" y="4541"/>
                  <a:pt x="10054" y="4513"/>
                  <a:pt x="10061" y="4513"/>
                </a:cubicBezTo>
                <a:cubicBezTo>
                  <a:pt x="10067" y="4513"/>
                  <a:pt x="10105" y="4538"/>
                  <a:pt x="10171" y="4591"/>
                </a:cubicBezTo>
                <a:lnTo>
                  <a:pt x="10200" y="4622"/>
                </a:lnTo>
                <a:lnTo>
                  <a:pt x="10317" y="4700"/>
                </a:lnTo>
                <a:cubicBezTo>
                  <a:pt x="10274" y="4673"/>
                  <a:pt x="10236" y="4649"/>
                  <a:pt x="10204" y="4627"/>
                </a:cubicBezTo>
                <a:lnTo>
                  <a:pt x="10572" y="5028"/>
                </a:lnTo>
                <a:cubicBezTo>
                  <a:pt x="10594" y="5050"/>
                  <a:pt x="10611" y="5066"/>
                  <a:pt x="10624" y="5077"/>
                </a:cubicBezTo>
                <a:cubicBezTo>
                  <a:pt x="10663" y="5131"/>
                  <a:pt x="10697" y="5183"/>
                  <a:pt x="10718" y="5247"/>
                </a:cubicBezTo>
                <a:cubicBezTo>
                  <a:pt x="10791" y="5356"/>
                  <a:pt x="10827" y="5466"/>
                  <a:pt x="10900" y="5575"/>
                </a:cubicBezTo>
                <a:cubicBezTo>
                  <a:pt x="10919" y="5608"/>
                  <a:pt x="10932" y="5630"/>
                  <a:pt x="10941" y="5643"/>
                </a:cubicBezTo>
                <a:cubicBezTo>
                  <a:pt x="10990" y="5807"/>
                  <a:pt x="11035" y="5959"/>
                  <a:pt x="11066" y="6108"/>
                </a:cubicBezTo>
                <a:cubicBezTo>
                  <a:pt x="11070" y="6078"/>
                  <a:pt x="11075" y="6046"/>
                  <a:pt x="11082" y="6012"/>
                </a:cubicBezTo>
                <a:cubicBezTo>
                  <a:pt x="11082" y="6062"/>
                  <a:pt x="11082" y="6110"/>
                  <a:pt x="11083" y="6156"/>
                </a:cubicBezTo>
                <a:cubicBezTo>
                  <a:pt x="11082" y="6163"/>
                  <a:pt x="11081" y="6169"/>
                  <a:pt x="11079" y="6176"/>
                </a:cubicBezTo>
                <a:cubicBezTo>
                  <a:pt x="11080" y="6182"/>
                  <a:pt x="11081" y="6188"/>
                  <a:pt x="11082" y="6194"/>
                </a:cubicBezTo>
                <a:cubicBezTo>
                  <a:pt x="11083" y="6196"/>
                  <a:pt x="11084" y="6199"/>
                  <a:pt x="11084" y="6201"/>
                </a:cubicBezTo>
                <a:cubicBezTo>
                  <a:pt x="11085" y="6245"/>
                  <a:pt x="11088" y="6289"/>
                  <a:pt x="11092" y="6334"/>
                </a:cubicBezTo>
                <a:cubicBezTo>
                  <a:pt x="11083" y="6329"/>
                  <a:pt x="11072" y="6303"/>
                  <a:pt x="11066" y="6259"/>
                </a:cubicBezTo>
                <a:cubicBezTo>
                  <a:pt x="11055" y="6333"/>
                  <a:pt x="11048" y="6409"/>
                  <a:pt x="11046" y="6486"/>
                </a:cubicBezTo>
                <a:lnTo>
                  <a:pt x="11046" y="6668"/>
                </a:lnTo>
                <a:cubicBezTo>
                  <a:pt x="10973" y="6850"/>
                  <a:pt x="10937" y="7069"/>
                  <a:pt x="10937" y="7251"/>
                </a:cubicBezTo>
                <a:cubicBezTo>
                  <a:pt x="10877" y="7341"/>
                  <a:pt x="10842" y="7430"/>
                  <a:pt x="10811" y="7520"/>
                </a:cubicBezTo>
                <a:cubicBezTo>
                  <a:pt x="10718" y="7669"/>
                  <a:pt x="10611" y="7833"/>
                  <a:pt x="10522" y="7979"/>
                </a:cubicBezTo>
                <a:cubicBezTo>
                  <a:pt x="10466" y="8028"/>
                  <a:pt x="10410" y="8106"/>
                  <a:pt x="10354" y="8162"/>
                </a:cubicBezTo>
                <a:lnTo>
                  <a:pt x="10208" y="8308"/>
                </a:lnTo>
                <a:cubicBezTo>
                  <a:pt x="10196" y="8320"/>
                  <a:pt x="10183" y="8331"/>
                  <a:pt x="10171" y="8342"/>
                </a:cubicBezTo>
                <a:cubicBezTo>
                  <a:pt x="10193" y="8331"/>
                  <a:pt x="10217" y="8320"/>
                  <a:pt x="10244" y="8308"/>
                </a:cubicBezTo>
                <a:cubicBezTo>
                  <a:pt x="10099" y="8381"/>
                  <a:pt x="9953" y="8526"/>
                  <a:pt x="9771" y="8599"/>
                </a:cubicBezTo>
                <a:cubicBezTo>
                  <a:pt x="9698" y="8636"/>
                  <a:pt x="9625" y="8672"/>
                  <a:pt x="9552" y="8709"/>
                </a:cubicBezTo>
                <a:cubicBezTo>
                  <a:pt x="9390" y="8773"/>
                  <a:pt x="9228" y="8838"/>
                  <a:pt x="9040" y="8877"/>
                </a:cubicBezTo>
                <a:cubicBezTo>
                  <a:pt x="8983" y="8868"/>
                  <a:pt x="8939" y="8865"/>
                  <a:pt x="8906" y="8865"/>
                </a:cubicBezTo>
                <a:cubicBezTo>
                  <a:pt x="8805" y="8865"/>
                  <a:pt x="8820" y="8898"/>
                  <a:pt x="8897" y="8898"/>
                </a:cubicBezTo>
                <a:cubicBezTo>
                  <a:pt x="8917" y="8898"/>
                  <a:pt x="8942" y="8896"/>
                  <a:pt x="8969" y="8891"/>
                </a:cubicBezTo>
                <a:cubicBezTo>
                  <a:pt x="8993" y="8887"/>
                  <a:pt x="9017" y="8882"/>
                  <a:pt x="9040" y="8877"/>
                </a:cubicBezTo>
                <a:cubicBezTo>
                  <a:pt x="9063" y="8881"/>
                  <a:pt x="9088" y="8885"/>
                  <a:pt x="9115" y="8891"/>
                </a:cubicBezTo>
                <a:cubicBezTo>
                  <a:pt x="9005" y="8891"/>
                  <a:pt x="8896" y="8891"/>
                  <a:pt x="8787" y="8927"/>
                </a:cubicBezTo>
                <a:lnTo>
                  <a:pt x="8313" y="8927"/>
                </a:lnTo>
                <a:cubicBezTo>
                  <a:pt x="8204" y="8891"/>
                  <a:pt x="8058" y="8854"/>
                  <a:pt x="7949" y="8818"/>
                </a:cubicBezTo>
                <a:cubicBezTo>
                  <a:pt x="7874" y="8793"/>
                  <a:pt x="7799" y="8768"/>
                  <a:pt x="7725" y="8743"/>
                </a:cubicBezTo>
                <a:cubicBezTo>
                  <a:pt x="7738" y="8755"/>
                  <a:pt x="7752" y="8767"/>
                  <a:pt x="7767" y="8781"/>
                </a:cubicBezTo>
                <a:cubicBezTo>
                  <a:pt x="7745" y="8765"/>
                  <a:pt x="7722" y="8749"/>
                  <a:pt x="7699" y="8735"/>
                </a:cubicBezTo>
                <a:cubicBezTo>
                  <a:pt x="7707" y="8737"/>
                  <a:pt x="7716" y="8740"/>
                  <a:pt x="7725" y="8743"/>
                </a:cubicBezTo>
                <a:cubicBezTo>
                  <a:pt x="7656" y="8686"/>
                  <a:pt x="7591" y="8659"/>
                  <a:pt x="7554" y="8651"/>
                </a:cubicBezTo>
                <a:cubicBezTo>
                  <a:pt x="7604" y="8678"/>
                  <a:pt x="7653" y="8705"/>
                  <a:pt x="7699" y="8735"/>
                </a:cubicBezTo>
                <a:cubicBezTo>
                  <a:pt x="7673" y="8726"/>
                  <a:pt x="7647" y="8717"/>
                  <a:pt x="7621" y="8709"/>
                </a:cubicBezTo>
                <a:cubicBezTo>
                  <a:pt x="7519" y="8675"/>
                  <a:pt x="7504" y="8649"/>
                  <a:pt x="7535" y="8649"/>
                </a:cubicBezTo>
                <a:cubicBezTo>
                  <a:pt x="7540" y="8649"/>
                  <a:pt x="7547" y="8650"/>
                  <a:pt x="7554" y="8651"/>
                </a:cubicBezTo>
                <a:cubicBezTo>
                  <a:pt x="7459" y="8600"/>
                  <a:pt x="7358" y="8551"/>
                  <a:pt x="7256" y="8490"/>
                </a:cubicBezTo>
                <a:cubicBezTo>
                  <a:pt x="7192" y="8458"/>
                  <a:pt x="7128" y="8397"/>
                  <a:pt x="7064" y="8359"/>
                </a:cubicBezTo>
                <a:cubicBezTo>
                  <a:pt x="6979" y="8254"/>
                  <a:pt x="6894" y="8150"/>
                  <a:pt x="6799" y="8054"/>
                </a:cubicBezTo>
                <a:cubicBezTo>
                  <a:pt x="6821" y="8094"/>
                  <a:pt x="6823" y="8123"/>
                  <a:pt x="6809" y="8123"/>
                </a:cubicBezTo>
                <a:cubicBezTo>
                  <a:pt x="6798" y="8123"/>
                  <a:pt x="6776" y="8103"/>
                  <a:pt x="6746" y="8053"/>
                </a:cubicBezTo>
                <a:cubicBezTo>
                  <a:pt x="6718" y="8010"/>
                  <a:pt x="6689" y="7967"/>
                  <a:pt x="6660" y="7926"/>
                </a:cubicBezTo>
                <a:cubicBezTo>
                  <a:pt x="6653" y="7920"/>
                  <a:pt x="6645" y="7913"/>
                  <a:pt x="6637" y="7907"/>
                </a:cubicBezTo>
                <a:cubicBezTo>
                  <a:pt x="6642" y="7910"/>
                  <a:pt x="6648" y="7912"/>
                  <a:pt x="6653" y="7915"/>
                </a:cubicBezTo>
                <a:cubicBezTo>
                  <a:pt x="6611" y="7856"/>
                  <a:pt x="6569" y="7803"/>
                  <a:pt x="6528" y="7761"/>
                </a:cubicBezTo>
                <a:cubicBezTo>
                  <a:pt x="6501" y="7682"/>
                  <a:pt x="6475" y="7641"/>
                  <a:pt x="6449" y="7597"/>
                </a:cubicBezTo>
                <a:cubicBezTo>
                  <a:pt x="6378" y="7387"/>
                  <a:pt x="6307" y="7209"/>
                  <a:pt x="6236" y="7032"/>
                </a:cubicBezTo>
                <a:cubicBezTo>
                  <a:pt x="6236" y="6959"/>
                  <a:pt x="6236" y="6887"/>
                  <a:pt x="6200" y="6814"/>
                </a:cubicBezTo>
                <a:lnTo>
                  <a:pt x="6200" y="6231"/>
                </a:lnTo>
                <a:cubicBezTo>
                  <a:pt x="6200" y="6163"/>
                  <a:pt x="6220" y="6084"/>
                  <a:pt x="6238" y="6040"/>
                </a:cubicBezTo>
                <a:cubicBezTo>
                  <a:pt x="6237" y="6043"/>
                  <a:pt x="6237" y="6046"/>
                  <a:pt x="6236" y="6049"/>
                </a:cubicBezTo>
                <a:cubicBezTo>
                  <a:pt x="6236" y="6101"/>
                  <a:pt x="6236" y="6145"/>
                  <a:pt x="6232" y="6184"/>
                </a:cubicBezTo>
                <a:cubicBezTo>
                  <a:pt x="6266" y="6052"/>
                  <a:pt x="6269" y="6003"/>
                  <a:pt x="6260" y="6003"/>
                </a:cubicBezTo>
                <a:cubicBezTo>
                  <a:pt x="6255" y="6003"/>
                  <a:pt x="6247" y="6017"/>
                  <a:pt x="6238" y="6040"/>
                </a:cubicBezTo>
                <a:cubicBezTo>
                  <a:pt x="6268" y="5893"/>
                  <a:pt x="6322" y="5746"/>
                  <a:pt x="6380" y="5599"/>
                </a:cubicBezTo>
                <a:cubicBezTo>
                  <a:pt x="6390" y="5584"/>
                  <a:pt x="6403" y="5564"/>
                  <a:pt x="6418" y="5538"/>
                </a:cubicBezTo>
                <a:cubicBezTo>
                  <a:pt x="6455" y="5429"/>
                  <a:pt x="6528" y="5356"/>
                  <a:pt x="6564" y="5247"/>
                </a:cubicBezTo>
                <a:cubicBezTo>
                  <a:pt x="6622" y="5159"/>
                  <a:pt x="6681" y="5095"/>
                  <a:pt x="6720" y="5036"/>
                </a:cubicBezTo>
                <a:cubicBezTo>
                  <a:pt x="6706" y="5045"/>
                  <a:pt x="6690" y="5055"/>
                  <a:pt x="6673" y="5065"/>
                </a:cubicBezTo>
                <a:cubicBezTo>
                  <a:pt x="6691" y="5053"/>
                  <a:pt x="6710" y="5038"/>
                  <a:pt x="6731" y="5020"/>
                </a:cubicBezTo>
                <a:cubicBezTo>
                  <a:pt x="6727" y="5025"/>
                  <a:pt x="6724" y="5030"/>
                  <a:pt x="6720" y="5036"/>
                </a:cubicBezTo>
                <a:cubicBezTo>
                  <a:pt x="6813" y="4974"/>
                  <a:pt x="6855" y="4917"/>
                  <a:pt x="6860" y="4893"/>
                </a:cubicBezTo>
                <a:cubicBezTo>
                  <a:pt x="6815" y="4940"/>
                  <a:pt x="6770" y="4985"/>
                  <a:pt x="6731" y="5020"/>
                </a:cubicBezTo>
                <a:cubicBezTo>
                  <a:pt x="6736" y="5010"/>
                  <a:pt x="6742" y="5001"/>
                  <a:pt x="6746" y="4992"/>
                </a:cubicBezTo>
                <a:cubicBezTo>
                  <a:pt x="6800" y="4911"/>
                  <a:pt x="6839" y="4880"/>
                  <a:pt x="6854" y="4880"/>
                </a:cubicBezTo>
                <a:cubicBezTo>
                  <a:pt x="6859" y="4880"/>
                  <a:pt x="6862" y="4885"/>
                  <a:pt x="6860" y="4893"/>
                </a:cubicBezTo>
                <a:cubicBezTo>
                  <a:pt x="6937" y="4811"/>
                  <a:pt x="7016" y="4722"/>
                  <a:pt x="7074" y="4664"/>
                </a:cubicBezTo>
                <a:cubicBezTo>
                  <a:pt x="7139" y="4600"/>
                  <a:pt x="7253" y="4523"/>
                  <a:pt x="7270" y="4507"/>
                </a:cubicBezTo>
                <a:cubicBezTo>
                  <a:pt x="7438" y="4422"/>
                  <a:pt x="7662" y="4333"/>
                  <a:pt x="7773" y="4225"/>
                </a:cubicBezTo>
                <a:cubicBezTo>
                  <a:pt x="7843" y="4201"/>
                  <a:pt x="7914" y="4177"/>
                  <a:pt x="7985" y="4154"/>
                </a:cubicBezTo>
                <a:lnTo>
                  <a:pt x="8240" y="4117"/>
                </a:lnTo>
                <a:cubicBezTo>
                  <a:pt x="8264" y="4117"/>
                  <a:pt x="8451" y="4085"/>
                  <a:pt x="8464" y="4085"/>
                </a:cubicBezTo>
                <a:close/>
                <a:moveTo>
                  <a:pt x="8678" y="0"/>
                </a:moveTo>
                <a:cubicBezTo>
                  <a:pt x="6825" y="0"/>
                  <a:pt x="5018" y="789"/>
                  <a:pt x="3758" y="2259"/>
                </a:cubicBezTo>
                <a:cubicBezTo>
                  <a:pt x="0" y="6587"/>
                  <a:pt x="3287" y="13048"/>
                  <a:pt x="8611" y="13048"/>
                </a:cubicBezTo>
                <a:cubicBezTo>
                  <a:pt x="9068" y="13048"/>
                  <a:pt x="9541" y="13000"/>
                  <a:pt x="10026" y="12899"/>
                </a:cubicBezTo>
                <a:cubicBezTo>
                  <a:pt x="13012" y="12359"/>
                  <a:pt x="15110" y="9581"/>
                  <a:pt x="15198" y="6635"/>
                </a:cubicBezTo>
                <a:cubicBezTo>
                  <a:pt x="15199" y="6598"/>
                  <a:pt x="15200" y="6560"/>
                  <a:pt x="15200" y="6522"/>
                </a:cubicBezTo>
                <a:cubicBezTo>
                  <a:pt x="15200" y="6522"/>
                  <a:pt x="15200" y="6522"/>
                  <a:pt x="15200" y="6522"/>
                </a:cubicBezTo>
                <a:cubicBezTo>
                  <a:pt x="15200" y="3753"/>
                  <a:pt x="13451" y="1312"/>
                  <a:pt x="10827" y="364"/>
                </a:cubicBezTo>
                <a:cubicBezTo>
                  <a:pt x="10124" y="119"/>
                  <a:pt x="9397" y="0"/>
                  <a:pt x="867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2538" name="Group 114"/>
          <p:cNvGrpSpPr>
            <a:grpSpLocks/>
          </p:cNvGrpSpPr>
          <p:nvPr/>
        </p:nvGrpSpPr>
        <p:grpSpPr bwMode="auto">
          <a:xfrm>
            <a:off x="381000" y="1047750"/>
            <a:ext cx="4137025" cy="3832225"/>
            <a:chOff x="2817962" y="819151"/>
            <a:chExt cx="3888940" cy="3831515"/>
          </a:xfrm>
        </p:grpSpPr>
        <p:grpSp>
          <p:nvGrpSpPr>
            <p:cNvPr id="22543" name="Google Shape;1202;p35"/>
            <p:cNvGrpSpPr>
              <a:grpSpLocks/>
            </p:cNvGrpSpPr>
            <p:nvPr/>
          </p:nvGrpSpPr>
          <p:grpSpPr bwMode="auto">
            <a:xfrm>
              <a:off x="2828455" y="819151"/>
              <a:ext cx="3847519" cy="1066746"/>
              <a:chOff x="4409905" y="635765"/>
              <a:chExt cx="4204110" cy="1403870"/>
            </a:xfrm>
          </p:grpSpPr>
          <p:sp>
            <p:nvSpPr>
              <p:cNvPr id="22569" name="Google Shape;1203;p35"/>
              <p:cNvSpPr>
                <a:spLocks/>
              </p:cNvSpPr>
              <p:nvPr/>
            </p:nvSpPr>
            <p:spPr bwMode="auto">
              <a:xfrm>
                <a:off x="5015469" y="793962"/>
                <a:ext cx="3598546" cy="688855"/>
              </a:xfrm>
              <a:custGeom>
                <a:avLst/>
                <a:gdLst>
                  <a:gd name="T0" fmla="*/ 0 w 162188"/>
                  <a:gd name="T1" fmla="*/ 240224 h 31047"/>
                  <a:gd name="T2" fmla="*/ 0 w 162188"/>
                  <a:gd name="T3" fmla="*/ 2147483646 h 31047"/>
                  <a:gd name="T4" fmla="*/ 2147483646 w 162188"/>
                  <a:gd name="T5" fmla="*/ 2147483646 h 31047"/>
                  <a:gd name="T6" fmla="*/ 2147483646 w 162188"/>
                  <a:gd name="T7" fmla="*/ 2147483646 h 31047"/>
                  <a:gd name="T8" fmla="*/ 2147483646 w 162188"/>
                  <a:gd name="T9" fmla="*/ 240224 h 31047"/>
                  <a:gd name="T10" fmla="*/ 0 w 162188"/>
                  <a:gd name="T11" fmla="*/ 240224 h 310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2188" h="31047" extrusionOk="0">
                    <a:moveTo>
                      <a:pt x="0" y="1"/>
                    </a:moveTo>
                    <a:lnTo>
                      <a:pt x="0" y="31046"/>
                    </a:lnTo>
                    <a:lnTo>
                      <a:pt x="146665" y="31046"/>
                    </a:lnTo>
                    <a:cubicBezTo>
                      <a:pt x="155264" y="31046"/>
                      <a:pt x="162188" y="24087"/>
                      <a:pt x="162188" y="15524"/>
                    </a:cubicBezTo>
                    <a:cubicBezTo>
                      <a:pt x="162188" y="6961"/>
                      <a:pt x="155264" y="1"/>
                      <a:pt x="146665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70" name="Google Shape;1204;p35"/>
              <p:cNvSpPr>
                <a:spLocks/>
              </p:cNvSpPr>
              <p:nvPr/>
            </p:nvSpPr>
            <p:spPr bwMode="auto">
              <a:xfrm>
                <a:off x="4409905" y="635765"/>
                <a:ext cx="1030831" cy="1005249"/>
              </a:xfrm>
              <a:custGeom>
                <a:avLst/>
                <a:gdLst>
                  <a:gd name="T0" fmla="*/ 2147483646 w 46460"/>
                  <a:gd name="T1" fmla="*/ 1101694662 h 45307"/>
                  <a:gd name="T2" fmla="*/ 2147483646 w 46460"/>
                  <a:gd name="T3" fmla="*/ 1162282153 h 45307"/>
                  <a:gd name="T4" fmla="*/ 2147483646 w 46460"/>
                  <a:gd name="T5" fmla="*/ 1249040021 h 45307"/>
                  <a:gd name="T6" fmla="*/ 1236926400 w 46460"/>
                  <a:gd name="T7" fmla="*/ 2147483646 h 45307"/>
                  <a:gd name="T8" fmla="*/ 1236926400 w 46460"/>
                  <a:gd name="T9" fmla="*/ 2147483646 h 45307"/>
                  <a:gd name="T10" fmla="*/ 1172461211 w 46460"/>
                  <a:gd name="T11" fmla="*/ 2147483646 h 45307"/>
                  <a:gd name="T12" fmla="*/ 2147483646 w 46460"/>
                  <a:gd name="T13" fmla="*/ 2147483646 h 45307"/>
                  <a:gd name="T14" fmla="*/ 1218991471 w 46460"/>
                  <a:gd name="T15" fmla="*/ 2147483646 h 45307"/>
                  <a:gd name="T16" fmla="*/ 1236445930 w 46460"/>
                  <a:gd name="T17" fmla="*/ 2147483646 h 45307"/>
                  <a:gd name="T18" fmla="*/ 2147483646 w 46460"/>
                  <a:gd name="T19" fmla="*/ 2147483646 h 45307"/>
                  <a:gd name="T20" fmla="*/ 2147483646 w 46460"/>
                  <a:gd name="T21" fmla="*/ 2147483646 h 45307"/>
                  <a:gd name="T22" fmla="*/ 2147483646 w 46460"/>
                  <a:gd name="T23" fmla="*/ 2147483646 h 45307"/>
                  <a:gd name="T24" fmla="*/ 2147483646 w 46460"/>
                  <a:gd name="T25" fmla="*/ 2147483646 h 45307"/>
                  <a:gd name="T26" fmla="*/ 2147483646 w 46460"/>
                  <a:gd name="T27" fmla="*/ 2147483646 h 45307"/>
                  <a:gd name="T28" fmla="*/ 2147483646 w 46460"/>
                  <a:gd name="T29" fmla="*/ 2147483646 h 45307"/>
                  <a:gd name="T30" fmla="*/ 2147483646 w 46460"/>
                  <a:gd name="T31" fmla="*/ 1089341262 h 45307"/>
                  <a:gd name="T32" fmla="*/ 2147483646 w 46460"/>
                  <a:gd name="T33" fmla="*/ 1147743994 h 45307"/>
                  <a:gd name="T34" fmla="*/ 2147483646 w 46460"/>
                  <a:gd name="T35" fmla="*/ 1231356651 h 45307"/>
                  <a:gd name="T36" fmla="*/ 2147483646 w 46460"/>
                  <a:gd name="T37" fmla="*/ 1312292741 h 45307"/>
                  <a:gd name="T38" fmla="*/ 2147483646 w 46460"/>
                  <a:gd name="T39" fmla="*/ 2147483646 h 45307"/>
                  <a:gd name="T40" fmla="*/ 2147483646 w 46460"/>
                  <a:gd name="T41" fmla="*/ 2147483646 h 45307"/>
                  <a:gd name="T42" fmla="*/ 2147483646 w 46460"/>
                  <a:gd name="T43" fmla="*/ 2147483646 h 45307"/>
                  <a:gd name="T44" fmla="*/ 2147483646 w 46460"/>
                  <a:gd name="T45" fmla="*/ 2147483646 h 45307"/>
                  <a:gd name="T46" fmla="*/ 2147483646 w 46460"/>
                  <a:gd name="T47" fmla="*/ 2147483646 h 45307"/>
                  <a:gd name="T48" fmla="*/ 2147483646 w 46460"/>
                  <a:gd name="T49" fmla="*/ 2147483646 h 45307"/>
                  <a:gd name="T50" fmla="*/ 2147483646 w 46460"/>
                  <a:gd name="T51" fmla="*/ 2147483646 h 45307"/>
                  <a:gd name="T52" fmla="*/ 2147483646 w 46460"/>
                  <a:gd name="T53" fmla="*/ 2147483646 h 45307"/>
                  <a:gd name="T54" fmla="*/ 2147483646 w 46460"/>
                  <a:gd name="T55" fmla="*/ 2147483646 h 45307"/>
                  <a:gd name="T56" fmla="*/ 2147483646 w 46460"/>
                  <a:gd name="T57" fmla="*/ 2147483646 h 45307"/>
                  <a:gd name="T58" fmla="*/ 2147483646 w 46460"/>
                  <a:gd name="T59" fmla="*/ 2147483646 h 45307"/>
                  <a:gd name="T60" fmla="*/ 2147483646 w 46460"/>
                  <a:gd name="T61" fmla="*/ 2147483646 h 45307"/>
                  <a:gd name="T62" fmla="*/ 2147483646 w 46460"/>
                  <a:gd name="T63" fmla="*/ 2147483646 h 45307"/>
                  <a:gd name="T64" fmla="*/ 2147483646 w 46460"/>
                  <a:gd name="T65" fmla="*/ 2147483646 h 45307"/>
                  <a:gd name="T66" fmla="*/ 2147483646 w 46460"/>
                  <a:gd name="T67" fmla="*/ 2147483646 h 45307"/>
                  <a:gd name="T68" fmla="*/ 2147483646 w 46460"/>
                  <a:gd name="T69" fmla="*/ 2147483646 h 45307"/>
                  <a:gd name="T70" fmla="*/ 2147483646 w 46460"/>
                  <a:gd name="T71" fmla="*/ 2147483646 h 45307"/>
                  <a:gd name="T72" fmla="*/ 2147483646 w 46460"/>
                  <a:gd name="T73" fmla="*/ 2147483646 h 45307"/>
                  <a:gd name="T74" fmla="*/ 2147483646 w 46460"/>
                  <a:gd name="T75" fmla="*/ 2147483646 h 45307"/>
                  <a:gd name="T76" fmla="*/ 2147483646 w 46460"/>
                  <a:gd name="T77" fmla="*/ 2147483646 h 45307"/>
                  <a:gd name="T78" fmla="*/ 2147483646 w 46460"/>
                  <a:gd name="T79" fmla="*/ 2147483646 h 45307"/>
                  <a:gd name="T80" fmla="*/ 1413107310 w 46460"/>
                  <a:gd name="T81" fmla="*/ 2147483646 h 45307"/>
                  <a:gd name="T82" fmla="*/ 1327321736 w 46460"/>
                  <a:gd name="T83" fmla="*/ 2147483646 h 45307"/>
                  <a:gd name="T84" fmla="*/ 1246374345 w 46460"/>
                  <a:gd name="T85" fmla="*/ 2147483646 h 45307"/>
                  <a:gd name="T86" fmla="*/ 1183613422 w 46460"/>
                  <a:gd name="T87" fmla="*/ 2147483646 h 45307"/>
                  <a:gd name="T88" fmla="*/ 1174645969 w 46460"/>
                  <a:gd name="T89" fmla="*/ 2147483646 h 45307"/>
                  <a:gd name="T90" fmla="*/ 1183613422 w 46460"/>
                  <a:gd name="T91" fmla="*/ 2147483646 h 45307"/>
                  <a:gd name="T92" fmla="*/ 1246374345 w 46460"/>
                  <a:gd name="T93" fmla="*/ 2147483646 h 45307"/>
                  <a:gd name="T94" fmla="*/ 1329986477 w 46460"/>
                  <a:gd name="T95" fmla="*/ 2147483646 h 45307"/>
                  <a:gd name="T96" fmla="*/ 1413107310 w 46460"/>
                  <a:gd name="T97" fmla="*/ 2147483646 h 45307"/>
                  <a:gd name="T98" fmla="*/ 2147483646 w 46460"/>
                  <a:gd name="T99" fmla="*/ 2147483646 h 45307"/>
                  <a:gd name="T100" fmla="*/ 2147483646 w 46460"/>
                  <a:gd name="T101" fmla="*/ 1250492747 h 45307"/>
                  <a:gd name="T102" fmla="*/ 2147483646 w 46460"/>
                  <a:gd name="T103" fmla="*/ 1188703581 h 45307"/>
                  <a:gd name="T104" fmla="*/ 2147483646 w 46460"/>
                  <a:gd name="T105" fmla="*/ 1109209390 h 45307"/>
                  <a:gd name="T106" fmla="*/ 2147483646 w 46460"/>
                  <a:gd name="T107" fmla="*/ 1089341262 h 45307"/>
                  <a:gd name="T108" fmla="*/ 2147483646 w 46460"/>
                  <a:gd name="T109" fmla="*/ 923820237 h 45307"/>
                  <a:gd name="T110" fmla="*/ 344618141 w 46460"/>
                  <a:gd name="T111" fmla="*/ 2147483646 h 45307"/>
                  <a:gd name="T112" fmla="*/ 1951841268 w 46460"/>
                  <a:gd name="T113" fmla="*/ 2147483646 h 45307"/>
                  <a:gd name="T114" fmla="*/ 2147483646 w 46460"/>
                  <a:gd name="T115" fmla="*/ 2147483646 h 45307"/>
                  <a:gd name="T116" fmla="*/ 2147483646 w 46460"/>
                  <a:gd name="T117" fmla="*/ 2147483646 h 45307"/>
                  <a:gd name="T118" fmla="*/ 2147483646 w 46460"/>
                  <a:gd name="T119" fmla="*/ 2147483646 h 45307"/>
                  <a:gd name="T120" fmla="*/ 2147483646 w 46460"/>
                  <a:gd name="T121" fmla="*/ 2147483646 h 4530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6460" h="45307" extrusionOk="0">
                    <a:moveTo>
                      <a:pt x="23373" y="4496"/>
                    </a:moveTo>
                    <a:cubicBezTo>
                      <a:pt x="23492" y="4498"/>
                      <a:pt x="23597" y="4509"/>
                      <a:pt x="23613" y="4541"/>
                    </a:cubicBezTo>
                    <a:cubicBezTo>
                      <a:pt x="23616" y="4544"/>
                      <a:pt x="23614" y="4546"/>
                      <a:pt x="23607" y="4546"/>
                    </a:cubicBezTo>
                    <a:cubicBezTo>
                      <a:pt x="23576" y="4546"/>
                      <a:pt x="23450" y="4514"/>
                      <a:pt x="23373" y="4496"/>
                    </a:cubicBezTo>
                    <a:close/>
                    <a:moveTo>
                      <a:pt x="21614" y="4795"/>
                    </a:moveTo>
                    <a:cubicBezTo>
                      <a:pt x="21612" y="4796"/>
                      <a:pt x="21610" y="4796"/>
                      <a:pt x="21609" y="4796"/>
                    </a:cubicBezTo>
                    <a:cubicBezTo>
                      <a:pt x="21611" y="4796"/>
                      <a:pt x="21612" y="4795"/>
                      <a:pt x="21614" y="4795"/>
                    </a:cubicBezTo>
                    <a:close/>
                    <a:moveTo>
                      <a:pt x="24984" y="5154"/>
                    </a:moveTo>
                    <a:lnTo>
                      <a:pt x="24984" y="5154"/>
                    </a:lnTo>
                    <a:cubicBezTo>
                      <a:pt x="25014" y="5179"/>
                      <a:pt x="25043" y="5205"/>
                      <a:pt x="25071" y="5233"/>
                    </a:cubicBezTo>
                    <a:cubicBezTo>
                      <a:pt x="25060" y="5222"/>
                      <a:pt x="25022" y="5188"/>
                      <a:pt x="24984" y="5154"/>
                    </a:cubicBezTo>
                    <a:close/>
                    <a:moveTo>
                      <a:pt x="5104" y="21374"/>
                    </a:moveTo>
                    <a:cubicBezTo>
                      <a:pt x="5073" y="21447"/>
                      <a:pt x="5032" y="21526"/>
                      <a:pt x="5030" y="21526"/>
                    </a:cubicBezTo>
                    <a:cubicBezTo>
                      <a:pt x="5029" y="21526"/>
                      <a:pt x="5047" y="21486"/>
                      <a:pt x="5102" y="21375"/>
                    </a:cubicBezTo>
                    <a:cubicBezTo>
                      <a:pt x="5103" y="21375"/>
                      <a:pt x="5103" y="21374"/>
                      <a:pt x="5104" y="21374"/>
                    </a:cubicBezTo>
                    <a:close/>
                    <a:moveTo>
                      <a:pt x="4884" y="22031"/>
                    </a:moveTo>
                    <a:cubicBezTo>
                      <a:pt x="4884" y="22031"/>
                      <a:pt x="4849" y="22180"/>
                      <a:pt x="4838" y="22253"/>
                    </a:cubicBezTo>
                    <a:cubicBezTo>
                      <a:pt x="4840" y="22144"/>
                      <a:pt x="4851" y="22048"/>
                      <a:pt x="4884" y="22031"/>
                    </a:cubicBezTo>
                    <a:close/>
                    <a:moveTo>
                      <a:pt x="41124" y="23162"/>
                    </a:moveTo>
                    <a:lnTo>
                      <a:pt x="41124" y="23162"/>
                    </a:lnTo>
                    <a:cubicBezTo>
                      <a:pt x="41097" y="23226"/>
                      <a:pt x="41090" y="23252"/>
                      <a:pt x="41092" y="23252"/>
                    </a:cubicBezTo>
                    <a:cubicBezTo>
                      <a:pt x="41094" y="23252"/>
                      <a:pt x="41111" y="23213"/>
                      <a:pt x="41124" y="23162"/>
                    </a:cubicBezTo>
                    <a:close/>
                    <a:moveTo>
                      <a:pt x="5030" y="23775"/>
                    </a:moveTo>
                    <a:cubicBezTo>
                      <a:pt x="5032" y="23775"/>
                      <a:pt x="5076" y="23861"/>
                      <a:pt x="5107" y="23936"/>
                    </a:cubicBezTo>
                    <a:cubicBezTo>
                      <a:pt x="5106" y="23933"/>
                      <a:pt x="5104" y="23929"/>
                      <a:pt x="5102" y="23926"/>
                    </a:cubicBezTo>
                    <a:cubicBezTo>
                      <a:pt x="5047" y="23815"/>
                      <a:pt x="5029" y="23775"/>
                      <a:pt x="5030" y="23775"/>
                    </a:cubicBezTo>
                    <a:close/>
                    <a:moveTo>
                      <a:pt x="40898" y="24024"/>
                    </a:moveTo>
                    <a:lnTo>
                      <a:pt x="40898" y="24024"/>
                    </a:lnTo>
                    <a:cubicBezTo>
                      <a:pt x="40894" y="24029"/>
                      <a:pt x="40889" y="24032"/>
                      <a:pt x="40885" y="24035"/>
                    </a:cubicBezTo>
                    <a:cubicBezTo>
                      <a:pt x="40889" y="24032"/>
                      <a:pt x="40894" y="24028"/>
                      <a:pt x="40898" y="24024"/>
                    </a:cubicBezTo>
                    <a:close/>
                    <a:moveTo>
                      <a:pt x="25106" y="40073"/>
                    </a:moveTo>
                    <a:cubicBezTo>
                      <a:pt x="25109" y="40073"/>
                      <a:pt x="25072" y="40100"/>
                      <a:pt x="24961" y="40177"/>
                    </a:cubicBezTo>
                    <a:cubicBezTo>
                      <a:pt x="24944" y="40184"/>
                      <a:pt x="24927" y="40191"/>
                      <a:pt x="24911" y="40199"/>
                    </a:cubicBezTo>
                    <a:cubicBezTo>
                      <a:pt x="24966" y="40163"/>
                      <a:pt x="25101" y="40073"/>
                      <a:pt x="25106" y="40073"/>
                    </a:cubicBezTo>
                    <a:close/>
                    <a:moveTo>
                      <a:pt x="21609" y="40542"/>
                    </a:moveTo>
                    <a:cubicBezTo>
                      <a:pt x="21609" y="40542"/>
                      <a:pt x="21664" y="40569"/>
                      <a:pt x="21724" y="40599"/>
                    </a:cubicBezTo>
                    <a:cubicBezTo>
                      <a:pt x="21670" y="40580"/>
                      <a:pt x="21628" y="40561"/>
                      <a:pt x="21609" y="40542"/>
                    </a:cubicBezTo>
                    <a:close/>
                    <a:moveTo>
                      <a:pt x="22401" y="40748"/>
                    </a:moveTo>
                    <a:cubicBezTo>
                      <a:pt x="22400" y="40748"/>
                      <a:pt x="22415" y="40755"/>
                      <a:pt x="22438" y="40762"/>
                    </a:cubicBezTo>
                    <a:cubicBezTo>
                      <a:pt x="22413" y="40752"/>
                      <a:pt x="22402" y="40748"/>
                      <a:pt x="22401" y="40748"/>
                    </a:cubicBezTo>
                    <a:close/>
                    <a:moveTo>
                      <a:pt x="23317" y="4495"/>
                    </a:moveTo>
                    <a:cubicBezTo>
                      <a:pt x="23323" y="4495"/>
                      <a:pt x="23329" y="4495"/>
                      <a:pt x="23336" y="4495"/>
                    </a:cubicBezTo>
                    <a:cubicBezTo>
                      <a:pt x="23359" y="4504"/>
                      <a:pt x="23401" y="4519"/>
                      <a:pt x="23467" y="4541"/>
                    </a:cubicBezTo>
                    <a:cubicBezTo>
                      <a:pt x="23577" y="4541"/>
                      <a:pt x="23722" y="4577"/>
                      <a:pt x="23832" y="4614"/>
                    </a:cubicBezTo>
                    <a:cubicBezTo>
                      <a:pt x="23904" y="4632"/>
                      <a:pt x="24084" y="4695"/>
                      <a:pt x="24207" y="4736"/>
                    </a:cubicBezTo>
                    <a:cubicBezTo>
                      <a:pt x="24311" y="4786"/>
                      <a:pt x="24485" y="4866"/>
                      <a:pt x="24524" y="4905"/>
                    </a:cubicBezTo>
                    <a:cubicBezTo>
                      <a:pt x="24659" y="4950"/>
                      <a:pt x="24780" y="5009"/>
                      <a:pt x="24887" y="5081"/>
                    </a:cubicBezTo>
                    <a:cubicBezTo>
                      <a:pt x="24901" y="5099"/>
                      <a:pt x="24935" y="5134"/>
                      <a:pt x="24998" y="5197"/>
                    </a:cubicBezTo>
                    <a:lnTo>
                      <a:pt x="25253" y="5415"/>
                    </a:lnTo>
                    <a:cubicBezTo>
                      <a:pt x="25289" y="5488"/>
                      <a:pt x="25326" y="5525"/>
                      <a:pt x="25399" y="5561"/>
                    </a:cubicBezTo>
                    <a:lnTo>
                      <a:pt x="26455" y="6618"/>
                    </a:lnTo>
                    <a:lnTo>
                      <a:pt x="30536" y="10735"/>
                    </a:lnTo>
                    <a:lnTo>
                      <a:pt x="39427" y="19590"/>
                    </a:lnTo>
                    <a:cubicBezTo>
                      <a:pt x="39682" y="19845"/>
                      <a:pt x="39937" y="20100"/>
                      <a:pt x="40192" y="20355"/>
                    </a:cubicBezTo>
                    <a:lnTo>
                      <a:pt x="40265" y="20464"/>
                    </a:lnTo>
                    <a:cubicBezTo>
                      <a:pt x="40302" y="20501"/>
                      <a:pt x="40338" y="20537"/>
                      <a:pt x="40375" y="20574"/>
                    </a:cubicBezTo>
                    <a:cubicBezTo>
                      <a:pt x="40375" y="20647"/>
                      <a:pt x="40776" y="21120"/>
                      <a:pt x="40812" y="21230"/>
                    </a:cubicBezTo>
                    <a:cubicBezTo>
                      <a:pt x="40860" y="21302"/>
                      <a:pt x="40877" y="21343"/>
                      <a:pt x="40893" y="21383"/>
                    </a:cubicBezTo>
                    <a:cubicBezTo>
                      <a:pt x="40931" y="21582"/>
                      <a:pt x="40999" y="21755"/>
                      <a:pt x="41067" y="21958"/>
                    </a:cubicBezTo>
                    <a:cubicBezTo>
                      <a:pt x="41067" y="22031"/>
                      <a:pt x="41103" y="22104"/>
                      <a:pt x="41103" y="22177"/>
                    </a:cubicBezTo>
                    <a:cubicBezTo>
                      <a:pt x="41105" y="22184"/>
                      <a:pt x="41107" y="22190"/>
                      <a:pt x="41109" y="22197"/>
                    </a:cubicBezTo>
                    <a:cubicBezTo>
                      <a:pt x="41119" y="22372"/>
                      <a:pt x="41140" y="22558"/>
                      <a:pt x="41140" y="22724"/>
                    </a:cubicBezTo>
                    <a:lnTo>
                      <a:pt x="41140" y="23051"/>
                    </a:lnTo>
                    <a:cubicBezTo>
                      <a:pt x="41140" y="23088"/>
                      <a:pt x="41133" y="23128"/>
                      <a:pt x="41124" y="23162"/>
                    </a:cubicBezTo>
                    <a:cubicBezTo>
                      <a:pt x="41129" y="23150"/>
                      <a:pt x="41134" y="23138"/>
                      <a:pt x="41140" y="23124"/>
                    </a:cubicBezTo>
                    <a:cubicBezTo>
                      <a:pt x="41161" y="23088"/>
                      <a:pt x="41176" y="23061"/>
                      <a:pt x="41186" y="23042"/>
                    </a:cubicBezTo>
                    <a:cubicBezTo>
                      <a:pt x="41167" y="23083"/>
                      <a:pt x="41140" y="23150"/>
                      <a:pt x="41140" y="23197"/>
                    </a:cubicBezTo>
                    <a:cubicBezTo>
                      <a:pt x="41140" y="23343"/>
                      <a:pt x="41103" y="23416"/>
                      <a:pt x="41067" y="23525"/>
                    </a:cubicBezTo>
                    <a:cubicBezTo>
                      <a:pt x="41046" y="23567"/>
                      <a:pt x="41026" y="23702"/>
                      <a:pt x="40991" y="23825"/>
                    </a:cubicBezTo>
                    <a:cubicBezTo>
                      <a:pt x="40976" y="23839"/>
                      <a:pt x="40953" y="23870"/>
                      <a:pt x="40921" y="23926"/>
                    </a:cubicBezTo>
                    <a:cubicBezTo>
                      <a:pt x="40885" y="24035"/>
                      <a:pt x="40812" y="24145"/>
                      <a:pt x="40739" y="24290"/>
                    </a:cubicBezTo>
                    <a:cubicBezTo>
                      <a:pt x="40703" y="24400"/>
                      <a:pt x="40630" y="24473"/>
                      <a:pt x="40593" y="24545"/>
                    </a:cubicBezTo>
                    <a:cubicBezTo>
                      <a:pt x="40583" y="24561"/>
                      <a:pt x="40569" y="24580"/>
                      <a:pt x="40554" y="24599"/>
                    </a:cubicBezTo>
                    <a:cubicBezTo>
                      <a:pt x="40498" y="24644"/>
                      <a:pt x="40291" y="24858"/>
                      <a:pt x="40265" y="24910"/>
                    </a:cubicBezTo>
                    <a:lnTo>
                      <a:pt x="40229" y="24946"/>
                    </a:lnTo>
                    <a:cubicBezTo>
                      <a:pt x="39937" y="25238"/>
                      <a:pt x="39682" y="25493"/>
                      <a:pt x="39391" y="25784"/>
                    </a:cubicBezTo>
                    <a:lnTo>
                      <a:pt x="30500" y="34639"/>
                    </a:lnTo>
                    <a:lnTo>
                      <a:pt x="26382" y="38756"/>
                    </a:lnTo>
                    <a:lnTo>
                      <a:pt x="25362" y="39777"/>
                    </a:lnTo>
                    <a:lnTo>
                      <a:pt x="25143" y="39995"/>
                    </a:lnTo>
                    <a:cubicBezTo>
                      <a:pt x="25112" y="40026"/>
                      <a:pt x="24948" y="40164"/>
                      <a:pt x="24901" y="40204"/>
                    </a:cubicBezTo>
                    <a:cubicBezTo>
                      <a:pt x="24746" y="40275"/>
                      <a:pt x="24617" y="40372"/>
                      <a:pt x="24488" y="40469"/>
                    </a:cubicBezTo>
                    <a:cubicBezTo>
                      <a:pt x="24383" y="40511"/>
                      <a:pt x="24326" y="40529"/>
                      <a:pt x="24283" y="40550"/>
                    </a:cubicBezTo>
                    <a:cubicBezTo>
                      <a:pt x="24005" y="40653"/>
                      <a:pt x="23826" y="40689"/>
                      <a:pt x="23613" y="40760"/>
                    </a:cubicBezTo>
                    <a:cubicBezTo>
                      <a:pt x="23541" y="40760"/>
                      <a:pt x="23485" y="40776"/>
                      <a:pt x="23423" y="40798"/>
                    </a:cubicBezTo>
                    <a:cubicBezTo>
                      <a:pt x="23317" y="40801"/>
                      <a:pt x="23210" y="40813"/>
                      <a:pt x="23103" y="40813"/>
                    </a:cubicBezTo>
                    <a:cubicBezTo>
                      <a:pt x="23042" y="40813"/>
                      <a:pt x="22981" y="40809"/>
                      <a:pt x="22921" y="40797"/>
                    </a:cubicBezTo>
                    <a:lnTo>
                      <a:pt x="22593" y="40797"/>
                    </a:lnTo>
                    <a:cubicBezTo>
                      <a:pt x="22546" y="40797"/>
                      <a:pt x="22479" y="40777"/>
                      <a:pt x="22438" y="40762"/>
                    </a:cubicBezTo>
                    <a:cubicBezTo>
                      <a:pt x="22457" y="40770"/>
                      <a:pt x="22483" y="40781"/>
                      <a:pt x="22520" y="40797"/>
                    </a:cubicBezTo>
                    <a:lnTo>
                      <a:pt x="22228" y="40724"/>
                    </a:lnTo>
                    <a:cubicBezTo>
                      <a:pt x="22137" y="40701"/>
                      <a:pt x="21945" y="40664"/>
                      <a:pt x="21796" y="40621"/>
                    </a:cubicBezTo>
                    <a:cubicBezTo>
                      <a:pt x="21775" y="40610"/>
                      <a:pt x="21750" y="40595"/>
                      <a:pt x="21718" y="40578"/>
                    </a:cubicBezTo>
                    <a:lnTo>
                      <a:pt x="21427" y="40433"/>
                    </a:lnTo>
                    <a:cubicBezTo>
                      <a:pt x="21281" y="40323"/>
                      <a:pt x="21135" y="40214"/>
                      <a:pt x="20989" y="40105"/>
                    </a:cubicBezTo>
                    <a:cubicBezTo>
                      <a:pt x="20985" y="40102"/>
                      <a:pt x="20981" y="40100"/>
                      <a:pt x="20977" y="40097"/>
                    </a:cubicBezTo>
                    <a:cubicBezTo>
                      <a:pt x="20898" y="40027"/>
                      <a:pt x="20825" y="39967"/>
                      <a:pt x="20771" y="39886"/>
                    </a:cubicBezTo>
                    <a:cubicBezTo>
                      <a:pt x="20726" y="39851"/>
                      <a:pt x="20680" y="39817"/>
                      <a:pt x="20635" y="39786"/>
                    </a:cubicBezTo>
                    <a:lnTo>
                      <a:pt x="14175" y="33327"/>
                    </a:lnTo>
                    <a:lnTo>
                      <a:pt x="6086" y="25201"/>
                    </a:lnTo>
                    <a:cubicBezTo>
                      <a:pt x="6013" y="25128"/>
                      <a:pt x="5904" y="25056"/>
                      <a:pt x="5831" y="24946"/>
                    </a:cubicBezTo>
                    <a:lnTo>
                      <a:pt x="5795" y="24910"/>
                    </a:lnTo>
                    <a:cubicBezTo>
                      <a:pt x="5722" y="24837"/>
                      <a:pt x="5649" y="24764"/>
                      <a:pt x="5576" y="24691"/>
                    </a:cubicBezTo>
                    <a:cubicBezTo>
                      <a:pt x="5544" y="24660"/>
                      <a:pt x="5507" y="24628"/>
                      <a:pt x="5477" y="24606"/>
                    </a:cubicBezTo>
                    <a:cubicBezTo>
                      <a:pt x="5370" y="24461"/>
                      <a:pt x="5291" y="24303"/>
                      <a:pt x="5212" y="24145"/>
                    </a:cubicBezTo>
                    <a:cubicBezTo>
                      <a:pt x="5189" y="24099"/>
                      <a:pt x="5166" y="24053"/>
                      <a:pt x="5143" y="24007"/>
                    </a:cubicBezTo>
                    <a:cubicBezTo>
                      <a:pt x="5154" y="23851"/>
                      <a:pt x="4991" y="23555"/>
                      <a:pt x="4957" y="23452"/>
                    </a:cubicBezTo>
                    <a:cubicBezTo>
                      <a:pt x="4920" y="23307"/>
                      <a:pt x="4920" y="23234"/>
                      <a:pt x="4884" y="23124"/>
                    </a:cubicBezTo>
                    <a:cubicBezTo>
                      <a:pt x="4880" y="23113"/>
                      <a:pt x="4877" y="23103"/>
                      <a:pt x="4874" y="23094"/>
                    </a:cubicBezTo>
                    <a:cubicBezTo>
                      <a:pt x="4863" y="22905"/>
                      <a:pt x="4847" y="22625"/>
                      <a:pt x="4847" y="22578"/>
                    </a:cubicBezTo>
                    <a:cubicBezTo>
                      <a:pt x="4847" y="22541"/>
                      <a:pt x="4838" y="22415"/>
                      <a:pt x="4838" y="22292"/>
                    </a:cubicBezTo>
                    <a:cubicBezTo>
                      <a:pt x="4844" y="22289"/>
                      <a:pt x="4857" y="22256"/>
                      <a:pt x="4884" y="22177"/>
                    </a:cubicBezTo>
                    <a:cubicBezTo>
                      <a:pt x="4920" y="22068"/>
                      <a:pt x="4920" y="21958"/>
                      <a:pt x="4957" y="21885"/>
                    </a:cubicBezTo>
                    <a:cubicBezTo>
                      <a:pt x="4989" y="21789"/>
                      <a:pt x="5134" y="21494"/>
                      <a:pt x="5143" y="21326"/>
                    </a:cubicBezTo>
                    <a:cubicBezTo>
                      <a:pt x="5190" y="21257"/>
                      <a:pt x="5219" y="21171"/>
                      <a:pt x="5248" y="21084"/>
                    </a:cubicBezTo>
                    <a:cubicBezTo>
                      <a:pt x="5300" y="20954"/>
                      <a:pt x="5388" y="20825"/>
                      <a:pt x="5488" y="20708"/>
                    </a:cubicBezTo>
                    <a:cubicBezTo>
                      <a:pt x="5514" y="20691"/>
                      <a:pt x="5545" y="20670"/>
                      <a:pt x="5576" y="20647"/>
                    </a:cubicBezTo>
                    <a:cubicBezTo>
                      <a:pt x="5685" y="20537"/>
                      <a:pt x="5722" y="20464"/>
                      <a:pt x="5795" y="20391"/>
                    </a:cubicBezTo>
                    <a:lnTo>
                      <a:pt x="5831" y="20355"/>
                    </a:lnTo>
                    <a:lnTo>
                      <a:pt x="6086" y="20100"/>
                    </a:lnTo>
                    <a:lnTo>
                      <a:pt x="7361" y="18825"/>
                    </a:lnTo>
                    <a:lnTo>
                      <a:pt x="16726" y="9460"/>
                    </a:lnTo>
                    <a:lnTo>
                      <a:pt x="20224" y="5962"/>
                    </a:lnTo>
                    <a:lnTo>
                      <a:pt x="20807" y="5379"/>
                    </a:lnTo>
                    <a:cubicBezTo>
                      <a:pt x="20880" y="5306"/>
                      <a:pt x="20989" y="5233"/>
                      <a:pt x="21062" y="5160"/>
                    </a:cubicBezTo>
                    <a:cubicBezTo>
                      <a:pt x="21091" y="5132"/>
                      <a:pt x="21106" y="5114"/>
                      <a:pt x="21112" y="5105"/>
                    </a:cubicBezTo>
                    <a:cubicBezTo>
                      <a:pt x="21217" y="5029"/>
                      <a:pt x="21322" y="4958"/>
                      <a:pt x="21427" y="4905"/>
                    </a:cubicBezTo>
                    <a:cubicBezTo>
                      <a:pt x="21511" y="4877"/>
                      <a:pt x="21574" y="4827"/>
                      <a:pt x="21649" y="4789"/>
                    </a:cubicBezTo>
                    <a:cubicBezTo>
                      <a:pt x="21854" y="4750"/>
                      <a:pt x="22060" y="4680"/>
                      <a:pt x="22265" y="4577"/>
                    </a:cubicBezTo>
                    <a:cubicBezTo>
                      <a:pt x="22374" y="4541"/>
                      <a:pt x="22483" y="4541"/>
                      <a:pt x="22593" y="4504"/>
                    </a:cubicBezTo>
                    <a:lnTo>
                      <a:pt x="22994" y="4504"/>
                    </a:lnTo>
                    <a:cubicBezTo>
                      <a:pt x="23030" y="4504"/>
                      <a:pt x="23176" y="4495"/>
                      <a:pt x="23317" y="4495"/>
                    </a:cubicBezTo>
                    <a:close/>
                    <a:moveTo>
                      <a:pt x="22992" y="0"/>
                    </a:moveTo>
                    <a:cubicBezTo>
                      <a:pt x="21686" y="0"/>
                      <a:pt x="20369" y="328"/>
                      <a:pt x="19168" y="1006"/>
                    </a:cubicBezTo>
                    <a:cubicBezTo>
                      <a:pt x="17929" y="1699"/>
                      <a:pt x="16945" y="2828"/>
                      <a:pt x="15961" y="3812"/>
                    </a:cubicBezTo>
                    <a:lnTo>
                      <a:pt x="6268" y="13468"/>
                    </a:lnTo>
                    <a:lnTo>
                      <a:pt x="2880" y="16857"/>
                    </a:lnTo>
                    <a:cubicBezTo>
                      <a:pt x="2333" y="17404"/>
                      <a:pt x="1823" y="18023"/>
                      <a:pt x="1422" y="18679"/>
                    </a:cubicBezTo>
                    <a:cubicBezTo>
                      <a:pt x="292" y="20574"/>
                      <a:pt x="1" y="22869"/>
                      <a:pt x="657" y="24983"/>
                    </a:cubicBezTo>
                    <a:cubicBezTo>
                      <a:pt x="1240" y="26805"/>
                      <a:pt x="2442" y="28043"/>
                      <a:pt x="3754" y="29319"/>
                    </a:cubicBezTo>
                    <a:lnTo>
                      <a:pt x="8054" y="33655"/>
                    </a:lnTo>
                    <a:lnTo>
                      <a:pt x="16981" y="42546"/>
                    </a:lnTo>
                    <a:lnTo>
                      <a:pt x="17528" y="43093"/>
                    </a:lnTo>
                    <a:cubicBezTo>
                      <a:pt x="17734" y="43352"/>
                      <a:pt x="17986" y="43552"/>
                      <a:pt x="18263" y="43693"/>
                    </a:cubicBezTo>
                    <a:cubicBezTo>
                      <a:pt x="19673" y="44768"/>
                      <a:pt x="21361" y="45306"/>
                      <a:pt x="23048" y="45306"/>
                    </a:cubicBezTo>
                    <a:cubicBezTo>
                      <a:pt x="25025" y="45306"/>
                      <a:pt x="27002" y="44568"/>
                      <a:pt x="28532" y="43093"/>
                    </a:cubicBezTo>
                    <a:cubicBezTo>
                      <a:pt x="29370" y="42254"/>
                      <a:pt x="30172" y="41416"/>
                      <a:pt x="31010" y="40578"/>
                    </a:cubicBezTo>
                    <a:lnTo>
                      <a:pt x="40885" y="30740"/>
                    </a:lnTo>
                    <a:cubicBezTo>
                      <a:pt x="41723" y="29902"/>
                      <a:pt x="42597" y="29027"/>
                      <a:pt x="43436" y="28189"/>
                    </a:cubicBezTo>
                    <a:cubicBezTo>
                      <a:pt x="46314" y="25238"/>
                      <a:pt x="46460" y="20537"/>
                      <a:pt x="43691" y="17440"/>
                    </a:cubicBezTo>
                    <a:cubicBezTo>
                      <a:pt x="42998" y="16638"/>
                      <a:pt x="42197" y="15910"/>
                      <a:pt x="41431" y="15181"/>
                    </a:cubicBezTo>
                    <a:lnTo>
                      <a:pt x="36694" y="10444"/>
                    </a:lnTo>
                    <a:cubicBezTo>
                      <a:pt x="33998" y="7747"/>
                      <a:pt x="31302" y="5051"/>
                      <a:pt x="28605" y="2354"/>
                    </a:cubicBezTo>
                    <a:cubicBezTo>
                      <a:pt x="27088" y="816"/>
                      <a:pt x="25053" y="0"/>
                      <a:pt x="2299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71" name="Google Shape;1205;p35"/>
              <p:cNvSpPr>
                <a:spLocks/>
              </p:cNvSpPr>
              <p:nvPr/>
            </p:nvSpPr>
            <p:spPr bwMode="auto">
              <a:xfrm>
                <a:off x="4455190" y="685221"/>
                <a:ext cx="930588" cy="906337"/>
              </a:xfrm>
              <a:custGeom>
                <a:avLst/>
                <a:gdLst>
                  <a:gd name="T0" fmla="*/ 0 w 41942"/>
                  <a:gd name="T1" fmla="*/ 0 h 40849"/>
                  <a:gd name="T2" fmla="*/ 41942 w 41942"/>
                  <a:gd name="T3" fmla="*/ 40849 h 40849"/>
                </a:gdLst>
                <a:ahLst/>
                <a:cxnLst/>
                <a:rect l="T0" t="T1" r="T2" b="T3"/>
                <a:pathLst>
                  <a:path w="41942" h="40849" extrusionOk="0">
                    <a:moveTo>
                      <a:pt x="20966" y="1"/>
                    </a:moveTo>
                    <a:cubicBezTo>
                      <a:pt x="19568" y="1"/>
                      <a:pt x="18165" y="529"/>
                      <a:pt x="17090" y="1586"/>
                    </a:cubicBezTo>
                    <a:lnTo>
                      <a:pt x="2150" y="16562"/>
                    </a:lnTo>
                    <a:cubicBezTo>
                      <a:pt x="0" y="18712"/>
                      <a:pt x="0" y="22137"/>
                      <a:pt x="2150" y="24287"/>
                    </a:cubicBezTo>
                    <a:lnTo>
                      <a:pt x="17090" y="39263"/>
                    </a:lnTo>
                    <a:cubicBezTo>
                      <a:pt x="18165" y="40320"/>
                      <a:pt x="19568" y="40848"/>
                      <a:pt x="20966" y="40848"/>
                    </a:cubicBezTo>
                    <a:cubicBezTo>
                      <a:pt x="22365" y="40848"/>
                      <a:pt x="23758" y="40320"/>
                      <a:pt x="24815" y="39263"/>
                    </a:cubicBezTo>
                    <a:lnTo>
                      <a:pt x="39791" y="24287"/>
                    </a:lnTo>
                    <a:cubicBezTo>
                      <a:pt x="41941" y="22137"/>
                      <a:pt x="41941" y="18712"/>
                      <a:pt x="39791" y="16562"/>
                    </a:cubicBezTo>
                    <a:lnTo>
                      <a:pt x="24815" y="1586"/>
                    </a:lnTo>
                    <a:cubicBezTo>
                      <a:pt x="23758" y="529"/>
                      <a:pt x="22365" y="1"/>
                      <a:pt x="209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200" b="1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1</a:t>
                </a:r>
              </a:p>
            </p:txBody>
          </p:sp>
          <p:sp>
            <p:nvSpPr>
              <p:cNvPr id="22572" name="Google Shape;1208;p35"/>
              <p:cNvSpPr txBox="1">
                <a:spLocks noChangeArrowheads="1"/>
              </p:cNvSpPr>
              <p:nvPr/>
            </p:nvSpPr>
            <p:spPr bwMode="auto">
              <a:xfrm>
                <a:off x="5435545" y="836327"/>
                <a:ext cx="2309232" cy="4571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 eaLnBrk="1" hangingPunct="1"/>
                <a:r>
                  <a:rPr lang="en-US" altLang="en-US" sz="1400" b="1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Identifikasi PBJ</a:t>
                </a:r>
              </a:p>
            </p:txBody>
          </p:sp>
          <p:sp>
            <p:nvSpPr>
              <p:cNvPr id="22573" name="Google Shape;1206;p35"/>
              <p:cNvSpPr>
                <a:spLocks/>
              </p:cNvSpPr>
              <p:nvPr/>
            </p:nvSpPr>
            <p:spPr bwMode="auto">
              <a:xfrm>
                <a:off x="8146813" y="1738860"/>
                <a:ext cx="22" cy="300775"/>
              </a:xfrm>
              <a:custGeom>
                <a:avLst/>
                <a:gdLst>
                  <a:gd name="T0" fmla="*/ 234256 w 1"/>
                  <a:gd name="T1" fmla="*/ 240247 h 13556"/>
                  <a:gd name="T2" fmla="*/ 234256 w 1"/>
                  <a:gd name="T3" fmla="*/ 2147483646 h 1355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3556" fill="none" extrusionOk="0">
                    <a:moveTo>
                      <a:pt x="1" y="1"/>
                    </a:moveTo>
                    <a:lnTo>
                      <a:pt x="1" y="13556"/>
                    </a:lnTo>
                  </a:path>
                </a:pathLst>
              </a:custGeom>
              <a:noFill/>
              <a:ln w="11850" cap="flat" cmpd="sng">
                <a:solidFill>
                  <a:srgbClr val="FFFFFF"/>
                </a:solidFill>
                <a:prstDash val="solid"/>
                <a:miter lim="36438"/>
                <a:headEnd type="none" w="sm" len="sm"/>
                <a:tailEnd type="none" w="sm" len="sm"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22544" name="Google Shape;1209;p35"/>
            <p:cNvGrpSpPr>
              <a:grpSpLocks/>
            </p:cNvGrpSpPr>
            <p:nvPr/>
          </p:nvGrpSpPr>
          <p:grpSpPr bwMode="auto">
            <a:xfrm>
              <a:off x="2834934" y="1428750"/>
              <a:ext cx="3841589" cy="763951"/>
              <a:chOff x="4416384" y="1372856"/>
              <a:chExt cx="4197631" cy="1005382"/>
            </a:xfrm>
          </p:grpSpPr>
          <p:sp>
            <p:nvSpPr>
              <p:cNvPr id="22565" name="Google Shape;1210;p35"/>
              <p:cNvSpPr>
                <a:spLocks/>
              </p:cNvSpPr>
              <p:nvPr/>
            </p:nvSpPr>
            <p:spPr bwMode="auto">
              <a:xfrm>
                <a:off x="4876398" y="1531530"/>
                <a:ext cx="3737617" cy="688033"/>
              </a:xfrm>
              <a:custGeom>
                <a:avLst/>
                <a:gdLst>
                  <a:gd name="T0" fmla="*/ 240224 w 168456"/>
                  <a:gd name="T1" fmla="*/ 0 h 31010"/>
                  <a:gd name="T2" fmla="*/ 240224 w 168456"/>
                  <a:gd name="T3" fmla="*/ 2147483646 h 31010"/>
                  <a:gd name="T4" fmla="*/ 2147483646 w 168456"/>
                  <a:gd name="T5" fmla="*/ 2147483646 h 31010"/>
                  <a:gd name="T6" fmla="*/ 2147483646 w 168456"/>
                  <a:gd name="T7" fmla="*/ 2147483646 h 31010"/>
                  <a:gd name="T8" fmla="*/ 2147483646 w 168456"/>
                  <a:gd name="T9" fmla="*/ 2147483646 h 31010"/>
                  <a:gd name="T10" fmla="*/ 2147483646 w 168456"/>
                  <a:gd name="T11" fmla="*/ 0 h 31010"/>
                  <a:gd name="T12" fmla="*/ 240224 w 168456"/>
                  <a:gd name="T13" fmla="*/ 0 h 310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456" h="31010" extrusionOk="0">
                    <a:moveTo>
                      <a:pt x="1" y="0"/>
                    </a:moveTo>
                    <a:lnTo>
                      <a:pt x="1" y="31009"/>
                    </a:lnTo>
                    <a:lnTo>
                      <a:pt x="154463" y="31009"/>
                    </a:lnTo>
                    <a:cubicBezTo>
                      <a:pt x="162188" y="31009"/>
                      <a:pt x="168456" y="24742"/>
                      <a:pt x="168456" y="17017"/>
                    </a:cubicBezTo>
                    <a:lnTo>
                      <a:pt x="168456" y="13992"/>
                    </a:lnTo>
                    <a:cubicBezTo>
                      <a:pt x="168456" y="6267"/>
                      <a:pt x="162188" y="0"/>
                      <a:pt x="154463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66" name="Google Shape;1211;p35"/>
              <p:cNvSpPr>
                <a:spLocks/>
              </p:cNvSpPr>
              <p:nvPr/>
            </p:nvSpPr>
            <p:spPr bwMode="auto">
              <a:xfrm>
                <a:off x="4416384" y="1372856"/>
                <a:ext cx="1030010" cy="1005382"/>
              </a:xfrm>
              <a:custGeom>
                <a:avLst/>
                <a:gdLst>
                  <a:gd name="T0" fmla="*/ 2147483646 w 46423"/>
                  <a:gd name="T1" fmla="*/ 1095883464 h 45313"/>
                  <a:gd name="T2" fmla="*/ 2147483646 w 46423"/>
                  <a:gd name="T3" fmla="*/ 1086675765 h 45313"/>
                  <a:gd name="T4" fmla="*/ 2147483646 w 46423"/>
                  <a:gd name="T5" fmla="*/ 1163013397 h 45313"/>
                  <a:gd name="T6" fmla="*/ 2147483646 w 46423"/>
                  <a:gd name="T7" fmla="*/ 2147483646 h 45313"/>
                  <a:gd name="T8" fmla="*/ 2147483646 w 46423"/>
                  <a:gd name="T9" fmla="*/ 2147483646 h 45313"/>
                  <a:gd name="T10" fmla="*/ 2147483646 w 46423"/>
                  <a:gd name="T11" fmla="*/ 2147483646 h 45313"/>
                  <a:gd name="T12" fmla="*/ 2147483646 w 46423"/>
                  <a:gd name="T13" fmla="*/ 2147483646 h 45313"/>
                  <a:gd name="T14" fmla="*/ 2147483646 w 46423"/>
                  <a:gd name="T15" fmla="*/ 2147483646 h 45313"/>
                  <a:gd name="T16" fmla="*/ 2147483646 w 46423"/>
                  <a:gd name="T17" fmla="*/ 2147483646 h 45313"/>
                  <a:gd name="T18" fmla="*/ 2147483646 w 46423"/>
                  <a:gd name="T19" fmla="*/ 1085463262 h 45313"/>
                  <a:gd name="T20" fmla="*/ 2147483646 w 46423"/>
                  <a:gd name="T21" fmla="*/ 1085463262 h 45313"/>
                  <a:gd name="T22" fmla="*/ 2147483646 w 46423"/>
                  <a:gd name="T23" fmla="*/ 1094190492 h 45313"/>
                  <a:gd name="T24" fmla="*/ 2147483646 w 46423"/>
                  <a:gd name="T25" fmla="*/ 1095883464 h 45313"/>
                  <a:gd name="T26" fmla="*/ 2147483646 w 46423"/>
                  <a:gd name="T27" fmla="*/ 1153805697 h 45313"/>
                  <a:gd name="T28" fmla="*/ 2147483646 w 46423"/>
                  <a:gd name="T29" fmla="*/ 1235473809 h 45313"/>
                  <a:gd name="T30" fmla="*/ 2147483646 w 46423"/>
                  <a:gd name="T31" fmla="*/ 1350346552 h 45313"/>
                  <a:gd name="T32" fmla="*/ 2147483646 w 46423"/>
                  <a:gd name="T33" fmla="*/ 2147483646 h 45313"/>
                  <a:gd name="T34" fmla="*/ 2147483646 w 46423"/>
                  <a:gd name="T35" fmla="*/ 2147483646 h 45313"/>
                  <a:gd name="T36" fmla="*/ 2147483646 w 46423"/>
                  <a:gd name="T37" fmla="*/ 2147483646 h 45313"/>
                  <a:gd name="T38" fmla="*/ 2147483646 w 46423"/>
                  <a:gd name="T39" fmla="*/ 2147483646 h 45313"/>
                  <a:gd name="T40" fmla="*/ 2147483646 w 46423"/>
                  <a:gd name="T41" fmla="*/ 2147483646 h 45313"/>
                  <a:gd name="T42" fmla="*/ 2147483646 w 46423"/>
                  <a:gd name="T43" fmla="*/ 2147483646 h 45313"/>
                  <a:gd name="T44" fmla="*/ 2147483646 w 46423"/>
                  <a:gd name="T45" fmla="*/ 2147483646 h 45313"/>
                  <a:gd name="T46" fmla="*/ 2147483646 w 46423"/>
                  <a:gd name="T47" fmla="*/ 2147483646 h 45313"/>
                  <a:gd name="T48" fmla="*/ 2147483646 w 46423"/>
                  <a:gd name="T49" fmla="*/ 2147483646 h 45313"/>
                  <a:gd name="T50" fmla="*/ 2147483646 w 46423"/>
                  <a:gd name="T51" fmla="*/ 2147483646 h 45313"/>
                  <a:gd name="T52" fmla="*/ 2147483646 w 46423"/>
                  <a:gd name="T53" fmla="*/ 2147483646 h 45313"/>
                  <a:gd name="T54" fmla="*/ 2147483646 w 46423"/>
                  <a:gd name="T55" fmla="*/ 2147483646 h 45313"/>
                  <a:gd name="T56" fmla="*/ 2147483646 w 46423"/>
                  <a:gd name="T57" fmla="*/ 2147483646 h 45313"/>
                  <a:gd name="T58" fmla="*/ 2147483646 w 46423"/>
                  <a:gd name="T59" fmla="*/ 2147483646 h 45313"/>
                  <a:gd name="T60" fmla="*/ 2147483646 w 46423"/>
                  <a:gd name="T61" fmla="*/ 2147483646 h 45313"/>
                  <a:gd name="T62" fmla="*/ 2147483646 w 46423"/>
                  <a:gd name="T63" fmla="*/ 2147483646 h 45313"/>
                  <a:gd name="T64" fmla="*/ 2147483646 w 46423"/>
                  <a:gd name="T65" fmla="*/ 2147483646 h 45313"/>
                  <a:gd name="T66" fmla="*/ 2147483646 w 46423"/>
                  <a:gd name="T67" fmla="*/ 2147483646 h 45313"/>
                  <a:gd name="T68" fmla="*/ 2147483646 w 46423"/>
                  <a:gd name="T69" fmla="*/ 2147483646 h 45313"/>
                  <a:gd name="T70" fmla="*/ 2147483646 w 46423"/>
                  <a:gd name="T71" fmla="*/ 2147483646 h 45313"/>
                  <a:gd name="T72" fmla="*/ 1404139661 w 46423"/>
                  <a:gd name="T73" fmla="*/ 2147483646 h 45313"/>
                  <a:gd name="T74" fmla="*/ 1328042283 w 46423"/>
                  <a:gd name="T75" fmla="*/ 2147483646 h 45313"/>
                  <a:gd name="T76" fmla="*/ 1227477825 w 46423"/>
                  <a:gd name="T77" fmla="*/ 2147483646 h 45313"/>
                  <a:gd name="T78" fmla="*/ 1192329197 w 46423"/>
                  <a:gd name="T79" fmla="*/ 2147483646 h 45313"/>
                  <a:gd name="T80" fmla="*/ 1171740357 w 46423"/>
                  <a:gd name="T81" fmla="*/ 2147483646 h 45313"/>
                  <a:gd name="T82" fmla="*/ 1174645831 w 46423"/>
                  <a:gd name="T83" fmla="*/ 2147483646 h 45313"/>
                  <a:gd name="T84" fmla="*/ 1192329197 w 46423"/>
                  <a:gd name="T85" fmla="*/ 2147483646 h 45313"/>
                  <a:gd name="T86" fmla="*/ 1211716850 w 46423"/>
                  <a:gd name="T87" fmla="*/ 2147483646 h 45313"/>
                  <a:gd name="T88" fmla="*/ 1323924306 w 46423"/>
                  <a:gd name="T89" fmla="*/ 2147483646 h 45313"/>
                  <a:gd name="T90" fmla="*/ 1395423282 w 46423"/>
                  <a:gd name="T91" fmla="*/ 2147483646 h 45313"/>
                  <a:gd name="T92" fmla="*/ 1775168375 w 46423"/>
                  <a:gd name="T93" fmla="*/ 2147483646 h 45313"/>
                  <a:gd name="T94" fmla="*/ 2147483646 w 46423"/>
                  <a:gd name="T95" fmla="*/ 1306241249 h 45313"/>
                  <a:gd name="T96" fmla="*/ 2147483646 w 46423"/>
                  <a:gd name="T97" fmla="*/ 1240323308 h 45313"/>
                  <a:gd name="T98" fmla="*/ 2147483646 w 46423"/>
                  <a:gd name="T99" fmla="*/ 1157431866 h 45313"/>
                  <a:gd name="T100" fmla="*/ 2147483646 w 46423"/>
                  <a:gd name="T101" fmla="*/ 1092005734 h 45313"/>
                  <a:gd name="T102" fmla="*/ 2147483646 w 46423"/>
                  <a:gd name="T103" fmla="*/ 2147483646 h 45313"/>
                  <a:gd name="T104" fmla="*/ 2147483646 w 46423"/>
                  <a:gd name="T105" fmla="*/ 2147483646 h 45313"/>
                  <a:gd name="T106" fmla="*/ 2147483646 w 46423"/>
                  <a:gd name="T107" fmla="*/ 917517786 h 45313"/>
                  <a:gd name="T108" fmla="*/ 335650645 w 46423"/>
                  <a:gd name="T109" fmla="*/ 2147483646 h 45313"/>
                  <a:gd name="T110" fmla="*/ 1951600792 w 46423"/>
                  <a:gd name="T111" fmla="*/ 2147483646 h 45313"/>
                  <a:gd name="T112" fmla="*/ 2147483646 w 46423"/>
                  <a:gd name="T113" fmla="*/ 2147483646 h 45313"/>
                  <a:gd name="T114" fmla="*/ 2147483646 w 46423"/>
                  <a:gd name="T115" fmla="*/ 2147483646 h 45313"/>
                  <a:gd name="T116" fmla="*/ 2147483646 w 46423"/>
                  <a:gd name="T117" fmla="*/ 2147483646 h 45313"/>
                  <a:gd name="T118" fmla="*/ 2147483646 w 46423"/>
                  <a:gd name="T119" fmla="*/ 2147483646 h 4531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6423" h="45313" extrusionOk="0">
                    <a:moveTo>
                      <a:pt x="23284" y="4483"/>
                    </a:moveTo>
                    <a:cubicBezTo>
                      <a:pt x="23311" y="4492"/>
                      <a:pt x="23385" y="4510"/>
                      <a:pt x="23453" y="4522"/>
                    </a:cubicBezTo>
                    <a:cubicBezTo>
                      <a:pt x="23445" y="4520"/>
                      <a:pt x="23438" y="4518"/>
                      <a:pt x="23430" y="4515"/>
                    </a:cubicBezTo>
                    <a:cubicBezTo>
                      <a:pt x="23365" y="4499"/>
                      <a:pt x="23324" y="4489"/>
                      <a:pt x="23300" y="4484"/>
                    </a:cubicBezTo>
                    <a:cubicBezTo>
                      <a:pt x="23295" y="4484"/>
                      <a:pt x="23289" y="4484"/>
                      <a:pt x="23284" y="4483"/>
                    </a:cubicBezTo>
                    <a:close/>
                    <a:moveTo>
                      <a:pt x="21596" y="4799"/>
                    </a:moveTo>
                    <a:lnTo>
                      <a:pt x="21596" y="4799"/>
                    </a:lnTo>
                    <a:cubicBezTo>
                      <a:pt x="21584" y="4804"/>
                      <a:pt x="21576" y="4807"/>
                      <a:pt x="21572" y="4807"/>
                    </a:cubicBezTo>
                    <a:cubicBezTo>
                      <a:pt x="21580" y="4804"/>
                      <a:pt x="21588" y="4801"/>
                      <a:pt x="21596" y="4799"/>
                    </a:cubicBezTo>
                    <a:close/>
                    <a:moveTo>
                      <a:pt x="40861" y="24035"/>
                    </a:moveTo>
                    <a:cubicBezTo>
                      <a:pt x="40857" y="24039"/>
                      <a:pt x="40853" y="24043"/>
                      <a:pt x="40848" y="24046"/>
                    </a:cubicBezTo>
                    <a:cubicBezTo>
                      <a:pt x="40853" y="24043"/>
                      <a:pt x="40857" y="24039"/>
                      <a:pt x="40861" y="24035"/>
                    </a:cubicBezTo>
                    <a:close/>
                    <a:moveTo>
                      <a:pt x="25085" y="40048"/>
                    </a:moveTo>
                    <a:cubicBezTo>
                      <a:pt x="25086" y="40048"/>
                      <a:pt x="25072" y="40057"/>
                      <a:pt x="25036" y="40080"/>
                    </a:cubicBezTo>
                    <a:cubicBezTo>
                      <a:pt x="25065" y="40061"/>
                      <a:pt x="25085" y="40048"/>
                      <a:pt x="25085" y="40048"/>
                    </a:cubicBezTo>
                    <a:close/>
                    <a:moveTo>
                      <a:pt x="24954" y="40137"/>
                    </a:moveTo>
                    <a:lnTo>
                      <a:pt x="24851" y="40225"/>
                    </a:lnTo>
                    <a:cubicBezTo>
                      <a:pt x="24851" y="40213"/>
                      <a:pt x="24901" y="40175"/>
                      <a:pt x="24954" y="40137"/>
                    </a:cubicBezTo>
                    <a:close/>
                    <a:moveTo>
                      <a:pt x="21572" y="40516"/>
                    </a:moveTo>
                    <a:cubicBezTo>
                      <a:pt x="21572" y="40516"/>
                      <a:pt x="21764" y="40612"/>
                      <a:pt x="21820" y="40636"/>
                    </a:cubicBezTo>
                    <a:cubicBezTo>
                      <a:pt x="21706" y="40605"/>
                      <a:pt x="21604" y="40564"/>
                      <a:pt x="21572" y="40516"/>
                    </a:cubicBezTo>
                    <a:close/>
                    <a:moveTo>
                      <a:pt x="22364" y="40723"/>
                    </a:moveTo>
                    <a:cubicBezTo>
                      <a:pt x="22363" y="40723"/>
                      <a:pt x="22378" y="40729"/>
                      <a:pt x="22401" y="40737"/>
                    </a:cubicBezTo>
                    <a:cubicBezTo>
                      <a:pt x="22376" y="40727"/>
                      <a:pt x="22365" y="40723"/>
                      <a:pt x="22364" y="40723"/>
                    </a:cubicBezTo>
                    <a:close/>
                    <a:moveTo>
                      <a:pt x="22957" y="4479"/>
                    </a:moveTo>
                    <a:cubicBezTo>
                      <a:pt x="22993" y="4479"/>
                      <a:pt x="23142" y="4479"/>
                      <a:pt x="23284" y="4483"/>
                    </a:cubicBezTo>
                    <a:cubicBezTo>
                      <a:pt x="23276" y="4481"/>
                      <a:pt x="23272" y="4479"/>
                      <a:pt x="23274" y="4479"/>
                    </a:cubicBezTo>
                    <a:cubicBezTo>
                      <a:pt x="23277" y="4479"/>
                      <a:pt x="23285" y="4481"/>
                      <a:pt x="23300" y="4484"/>
                    </a:cubicBezTo>
                    <a:cubicBezTo>
                      <a:pt x="23434" y="4489"/>
                      <a:pt x="23559" y="4498"/>
                      <a:pt x="23576" y="4515"/>
                    </a:cubicBezTo>
                    <a:cubicBezTo>
                      <a:pt x="23583" y="4528"/>
                      <a:pt x="23569" y="4533"/>
                      <a:pt x="23544" y="4533"/>
                    </a:cubicBezTo>
                    <a:cubicBezTo>
                      <a:pt x="23520" y="4533"/>
                      <a:pt x="23487" y="4529"/>
                      <a:pt x="23453" y="4522"/>
                    </a:cubicBezTo>
                    <a:cubicBezTo>
                      <a:pt x="23559" y="4556"/>
                      <a:pt x="23693" y="4590"/>
                      <a:pt x="23795" y="4624"/>
                    </a:cubicBezTo>
                    <a:cubicBezTo>
                      <a:pt x="23876" y="4645"/>
                      <a:pt x="24094" y="4722"/>
                      <a:pt x="24213" y="4761"/>
                    </a:cubicBezTo>
                    <a:cubicBezTo>
                      <a:pt x="24313" y="4811"/>
                      <a:pt x="24452" y="4880"/>
                      <a:pt x="24487" y="4916"/>
                    </a:cubicBezTo>
                    <a:cubicBezTo>
                      <a:pt x="24625" y="4962"/>
                      <a:pt x="24749" y="5023"/>
                      <a:pt x="24858" y="5098"/>
                    </a:cubicBezTo>
                    <a:cubicBezTo>
                      <a:pt x="24873" y="5117"/>
                      <a:pt x="24904" y="5151"/>
                      <a:pt x="24961" y="5207"/>
                    </a:cubicBezTo>
                    <a:lnTo>
                      <a:pt x="25216" y="5426"/>
                    </a:lnTo>
                    <a:lnTo>
                      <a:pt x="25362" y="5572"/>
                    </a:lnTo>
                    <a:lnTo>
                      <a:pt x="26418" y="6629"/>
                    </a:lnTo>
                    <a:lnTo>
                      <a:pt x="30499" y="10746"/>
                    </a:lnTo>
                    <a:lnTo>
                      <a:pt x="39390" y="19601"/>
                    </a:lnTo>
                    <a:lnTo>
                      <a:pt x="40156" y="20366"/>
                    </a:lnTo>
                    <a:lnTo>
                      <a:pt x="40265" y="20475"/>
                    </a:lnTo>
                    <a:cubicBezTo>
                      <a:pt x="40301" y="20511"/>
                      <a:pt x="40338" y="20548"/>
                      <a:pt x="40374" y="20584"/>
                    </a:cubicBezTo>
                    <a:cubicBezTo>
                      <a:pt x="40405" y="20737"/>
                      <a:pt x="40745" y="21140"/>
                      <a:pt x="40811" y="21240"/>
                    </a:cubicBezTo>
                    <a:lnTo>
                      <a:pt x="40898" y="21414"/>
                    </a:lnTo>
                    <a:cubicBezTo>
                      <a:pt x="40937" y="21582"/>
                      <a:pt x="40998" y="21771"/>
                      <a:pt x="41030" y="21933"/>
                    </a:cubicBezTo>
                    <a:cubicBezTo>
                      <a:pt x="41030" y="22042"/>
                      <a:pt x="41067" y="22078"/>
                      <a:pt x="41103" y="22188"/>
                    </a:cubicBezTo>
                    <a:cubicBezTo>
                      <a:pt x="41103" y="22188"/>
                      <a:pt x="41103" y="22189"/>
                      <a:pt x="41103" y="22190"/>
                    </a:cubicBezTo>
                    <a:cubicBezTo>
                      <a:pt x="41105" y="22370"/>
                      <a:pt x="41111" y="22563"/>
                      <a:pt x="41139" y="22734"/>
                    </a:cubicBezTo>
                    <a:lnTo>
                      <a:pt x="41139" y="23062"/>
                    </a:lnTo>
                    <a:cubicBezTo>
                      <a:pt x="41139" y="23112"/>
                      <a:pt x="41072" y="23246"/>
                      <a:pt x="41075" y="23246"/>
                    </a:cubicBezTo>
                    <a:cubicBezTo>
                      <a:pt x="41076" y="23246"/>
                      <a:pt x="41086" y="23229"/>
                      <a:pt x="41111" y="23184"/>
                    </a:cubicBezTo>
                    <a:cubicBezTo>
                      <a:pt x="41108" y="23192"/>
                      <a:pt x="41105" y="23200"/>
                      <a:pt x="41103" y="23208"/>
                    </a:cubicBezTo>
                    <a:cubicBezTo>
                      <a:pt x="41067" y="23317"/>
                      <a:pt x="41067" y="23427"/>
                      <a:pt x="41030" y="23499"/>
                    </a:cubicBezTo>
                    <a:cubicBezTo>
                      <a:pt x="41009" y="23562"/>
                      <a:pt x="40988" y="23709"/>
                      <a:pt x="40953" y="23837"/>
                    </a:cubicBezTo>
                    <a:cubicBezTo>
                      <a:pt x="40938" y="23851"/>
                      <a:pt x="40915" y="23882"/>
                      <a:pt x="40884" y="23937"/>
                    </a:cubicBezTo>
                    <a:cubicBezTo>
                      <a:pt x="40848" y="24046"/>
                      <a:pt x="40775" y="24155"/>
                      <a:pt x="40702" y="24265"/>
                    </a:cubicBezTo>
                    <a:cubicBezTo>
                      <a:pt x="40629" y="24410"/>
                      <a:pt x="40593" y="24447"/>
                      <a:pt x="40556" y="24556"/>
                    </a:cubicBezTo>
                    <a:cubicBezTo>
                      <a:pt x="40548" y="24564"/>
                      <a:pt x="40538" y="24575"/>
                      <a:pt x="40527" y="24587"/>
                    </a:cubicBezTo>
                    <a:cubicBezTo>
                      <a:pt x="40494" y="24600"/>
                      <a:pt x="40256" y="24865"/>
                      <a:pt x="40228" y="24921"/>
                    </a:cubicBezTo>
                    <a:lnTo>
                      <a:pt x="40192" y="24957"/>
                    </a:lnTo>
                    <a:cubicBezTo>
                      <a:pt x="39900" y="25248"/>
                      <a:pt x="39645" y="25504"/>
                      <a:pt x="39354" y="25759"/>
                    </a:cubicBezTo>
                    <a:lnTo>
                      <a:pt x="30463" y="34650"/>
                    </a:lnTo>
                    <a:lnTo>
                      <a:pt x="26382" y="38767"/>
                    </a:lnTo>
                    <a:lnTo>
                      <a:pt x="25362" y="39751"/>
                    </a:lnTo>
                    <a:lnTo>
                      <a:pt x="25107" y="40006"/>
                    </a:lnTo>
                    <a:lnTo>
                      <a:pt x="24972" y="40122"/>
                    </a:lnTo>
                    <a:cubicBezTo>
                      <a:pt x="24957" y="40131"/>
                      <a:pt x="24942" y="40141"/>
                      <a:pt x="24924" y="40152"/>
                    </a:cubicBezTo>
                    <a:cubicBezTo>
                      <a:pt x="24779" y="40261"/>
                      <a:pt x="24596" y="40370"/>
                      <a:pt x="24451" y="40443"/>
                    </a:cubicBezTo>
                    <a:lnTo>
                      <a:pt x="24160" y="40589"/>
                    </a:lnTo>
                    <a:cubicBezTo>
                      <a:pt x="23978" y="40649"/>
                      <a:pt x="23795" y="40704"/>
                      <a:pt x="23613" y="40735"/>
                    </a:cubicBezTo>
                    <a:cubicBezTo>
                      <a:pt x="23558" y="40753"/>
                      <a:pt x="23503" y="40762"/>
                      <a:pt x="23449" y="40771"/>
                    </a:cubicBezTo>
                    <a:cubicBezTo>
                      <a:pt x="23443" y="40771"/>
                      <a:pt x="23437" y="40771"/>
                      <a:pt x="23430" y="40771"/>
                    </a:cubicBezTo>
                    <a:lnTo>
                      <a:pt x="22556" y="40771"/>
                    </a:lnTo>
                    <a:cubicBezTo>
                      <a:pt x="22509" y="40771"/>
                      <a:pt x="22442" y="40751"/>
                      <a:pt x="22401" y="40737"/>
                    </a:cubicBezTo>
                    <a:cubicBezTo>
                      <a:pt x="22420" y="40744"/>
                      <a:pt x="22446" y="40756"/>
                      <a:pt x="22483" y="40771"/>
                    </a:cubicBezTo>
                    <a:lnTo>
                      <a:pt x="22191" y="40698"/>
                    </a:lnTo>
                    <a:cubicBezTo>
                      <a:pt x="22132" y="40698"/>
                      <a:pt x="21976" y="40677"/>
                      <a:pt x="21834" y="40640"/>
                    </a:cubicBezTo>
                    <a:cubicBezTo>
                      <a:pt x="21827" y="40634"/>
                      <a:pt x="21784" y="40609"/>
                      <a:pt x="21681" y="40553"/>
                    </a:cubicBezTo>
                    <a:lnTo>
                      <a:pt x="21426" y="40407"/>
                    </a:lnTo>
                    <a:cubicBezTo>
                      <a:pt x="21295" y="40354"/>
                      <a:pt x="21182" y="40282"/>
                      <a:pt x="21075" y="40206"/>
                    </a:cubicBezTo>
                    <a:cubicBezTo>
                      <a:pt x="21068" y="40196"/>
                      <a:pt x="21053" y="40179"/>
                      <a:pt x="21025" y="40152"/>
                    </a:cubicBezTo>
                    <a:cubicBezTo>
                      <a:pt x="20953" y="40079"/>
                      <a:pt x="20843" y="39970"/>
                      <a:pt x="20734" y="39897"/>
                    </a:cubicBezTo>
                    <a:cubicBezTo>
                      <a:pt x="20724" y="39884"/>
                      <a:pt x="20715" y="39872"/>
                      <a:pt x="20705" y="39860"/>
                    </a:cubicBezTo>
                    <a:lnTo>
                      <a:pt x="20734" y="39860"/>
                    </a:lnTo>
                    <a:lnTo>
                      <a:pt x="14175" y="33301"/>
                    </a:lnTo>
                    <a:lnTo>
                      <a:pt x="6049" y="25212"/>
                    </a:lnTo>
                    <a:cubicBezTo>
                      <a:pt x="5976" y="25139"/>
                      <a:pt x="5867" y="25030"/>
                      <a:pt x="5794" y="24957"/>
                    </a:cubicBezTo>
                    <a:cubicBezTo>
                      <a:pt x="5794" y="24921"/>
                      <a:pt x="5758" y="24921"/>
                      <a:pt x="5758" y="24921"/>
                    </a:cubicBezTo>
                    <a:cubicBezTo>
                      <a:pt x="5685" y="24848"/>
                      <a:pt x="5612" y="24738"/>
                      <a:pt x="5539" y="24665"/>
                    </a:cubicBezTo>
                    <a:cubicBezTo>
                      <a:pt x="5524" y="24650"/>
                      <a:pt x="5502" y="24633"/>
                      <a:pt x="5480" y="24618"/>
                    </a:cubicBezTo>
                    <a:cubicBezTo>
                      <a:pt x="5368" y="24475"/>
                      <a:pt x="5260" y="24326"/>
                      <a:pt x="5175" y="24155"/>
                    </a:cubicBezTo>
                    <a:lnTo>
                      <a:pt x="5065" y="23937"/>
                    </a:lnTo>
                    <a:cubicBezTo>
                      <a:pt x="5010" y="23826"/>
                      <a:pt x="4995" y="23786"/>
                      <a:pt x="5001" y="23786"/>
                    </a:cubicBezTo>
                    <a:cubicBezTo>
                      <a:pt x="5015" y="23786"/>
                      <a:pt x="5138" y="23995"/>
                      <a:pt x="5138" y="24046"/>
                    </a:cubicBezTo>
                    <a:cubicBezTo>
                      <a:pt x="5138" y="23900"/>
                      <a:pt x="4956" y="23572"/>
                      <a:pt x="4920" y="23427"/>
                    </a:cubicBezTo>
                    <a:cubicBezTo>
                      <a:pt x="4883" y="23281"/>
                      <a:pt x="4883" y="23244"/>
                      <a:pt x="4847" y="23135"/>
                    </a:cubicBezTo>
                    <a:cubicBezTo>
                      <a:pt x="4842" y="23113"/>
                      <a:pt x="4838" y="23094"/>
                      <a:pt x="4835" y="23078"/>
                    </a:cubicBezTo>
                    <a:cubicBezTo>
                      <a:pt x="4824" y="22891"/>
                      <a:pt x="4810" y="22634"/>
                      <a:pt x="4810" y="22588"/>
                    </a:cubicBezTo>
                    <a:cubicBezTo>
                      <a:pt x="4810" y="22479"/>
                      <a:pt x="4774" y="22078"/>
                      <a:pt x="4847" y="22042"/>
                    </a:cubicBezTo>
                    <a:cubicBezTo>
                      <a:pt x="4847" y="22042"/>
                      <a:pt x="4807" y="22303"/>
                      <a:pt x="4816" y="22303"/>
                    </a:cubicBezTo>
                    <a:cubicBezTo>
                      <a:pt x="4819" y="22303"/>
                      <a:pt x="4828" y="22272"/>
                      <a:pt x="4847" y="22188"/>
                    </a:cubicBezTo>
                    <a:lnTo>
                      <a:pt x="4920" y="21860"/>
                    </a:lnTo>
                    <a:cubicBezTo>
                      <a:pt x="4956" y="21714"/>
                      <a:pt x="5138" y="21422"/>
                      <a:pt x="5138" y="21277"/>
                    </a:cubicBezTo>
                    <a:cubicBezTo>
                      <a:pt x="5138" y="21303"/>
                      <a:pt x="5008" y="21514"/>
                      <a:pt x="5000" y="21514"/>
                    </a:cubicBezTo>
                    <a:cubicBezTo>
                      <a:pt x="4997" y="21514"/>
                      <a:pt x="5013" y="21480"/>
                      <a:pt x="5065" y="21386"/>
                    </a:cubicBezTo>
                    <a:cubicBezTo>
                      <a:pt x="5138" y="21277"/>
                      <a:pt x="5175" y="21204"/>
                      <a:pt x="5248" y="21095"/>
                    </a:cubicBezTo>
                    <a:cubicBezTo>
                      <a:pt x="5300" y="20963"/>
                      <a:pt x="5372" y="20831"/>
                      <a:pt x="5463" y="20699"/>
                    </a:cubicBezTo>
                    <a:cubicBezTo>
                      <a:pt x="5488" y="20679"/>
                      <a:pt x="5515" y="20653"/>
                      <a:pt x="5539" y="20621"/>
                    </a:cubicBezTo>
                    <a:cubicBezTo>
                      <a:pt x="5648" y="20512"/>
                      <a:pt x="5685" y="20475"/>
                      <a:pt x="5758" y="20402"/>
                    </a:cubicBezTo>
                    <a:lnTo>
                      <a:pt x="5794" y="20366"/>
                    </a:lnTo>
                    <a:cubicBezTo>
                      <a:pt x="5903" y="20256"/>
                      <a:pt x="5976" y="20184"/>
                      <a:pt x="6086" y="20074"/>
                    </a:cubicBezTo>
                    <a:lnTo>
                      <a:pt x="7325" y="18835"/>
                    </a:lnTo>
                    <a:lnTo>
                      <a:pt x="16689" y="9471"/>
                    </a:lnTo>
                    <a:lnTo>
                      <a:pt x="20187" y="5973"/>
                    </a:lnTo>
                    <a:cubicBezTo>
                      <a:pt x="20370" y="5754"/>
                      <a:pt x="20588" y="5572"/>
                      <a:pt x="20770" y="5390"/>
                    </a:cubicBezTo>
                    <a:cubicBezTo>
                      <a:pt x="20843" y="5317"/>
                      <a:pt x="20953" y="5244"/>
                      <a:pt x="21025" y="5171"/>
                    </a:cubicBezTo>
                    <a:cubicBezTo>
                      <a:pt x="21052" y="5145"/>
                      <a:pt x="21067" y="5128"/>
                      <a:pt x="21073" y="5118"/>
                    </a:cubicBezTo>
                    <a:cubicBezTo>
                      <a:pt x="21178" y="5041"/>
                      <a:pt x="21284" y="4969"/>
                      <a:pt x="21390" y="4916"/>
                    </a:cubicBezTo>
                    <a:lnTo>
                      <a:pt x="21669" y="4776"/>
                    </a:lnTo>
                    <a:cubicBezTo>
                      <a:pt x="21855" y="4721"/>
                      <a:pt x="22042" y="4681"/>
                      <a:pt x="22228" y="4588"/>
                    </a:cubicBezTo>
                    <a:lnTo>
                      <a:pt x="22556" y="4515"/>
                    </a:lnTo>
                    <a:cubicBezTo>
                      <a:pt x="22570" y="4512"/>
                      <a:pt x="22582" y="4508"/>
                      <a:pt x="22591" y="4506"/>
                    </a:cubicBezTo>
                    <a:cubicBezTo>
                      <a:pt x="22713" y="4495"/>
                      <a:pt x="22835" y="4479"/>
                      <a:pt x="22957" y="4479"/>
                    </a:cubicBezTo>
                    <a:close/>
                    <a:moveTo>
                      <a:pt x="23344" y="40791"/>
                    </a:moveTo>
                    <a:lnTo>
                      <a:pt x="23344" y="40791"/>
                    </a:lnTo>
                    <a:cubicBezTo>
                      <a:pt x="23324" y="40796"/>
                      <a:pt x="23304" y="40801"/>
                      <a:pt x="23285" y="40808"/>
                    </a:cubicBezTo>
                    <a:cubicBezTo>
                      <a:pt x="23291" y="40801"/>
                      <a:pt x="23314" y="40796"/>
                      <a:pt x="23344" y="40791"/>
                    </a:cubicBezTo>
                    <a:close/>
                    <a:moveTo>
                      <a:pt x="22985" y="1"/>
                    </a:moveTo>
                    <a:cubicBezTo>
                      <a:pt x="21667" y="1"/>
                      <a:pt x="20341" y="334"/>
                      <a:pt x="19131" y="1017"/>
                    </a:cubicBezTo>
                    <a:cubicBezTo>
                      <a:pt x="17892" y="1709"/>
                      <a:pt x="16944" y="2839"/>
                      <a:pt x="15960" y="3786"/>
                    </a:cubicBezTo>
                    <a:lnTo>
                      <a:pt x="6268" y="13515"/>
                    </a:lnTo>
                    <a:lnTo>
                      <a:pt x="2879" y="16868"/>
                    </a:lnTo>
                    <a:cubicBezTo>
                      <a:pt x="2296" y="17414"/>
                      <a:pt x="1822" y="17997"/>
                      <a:pt x="1385" y="18653"/>
                    </a:cubicBezTo>
                    <a:cubicBezTo>
                      <a:pt x="256" y="20548"/>
                      <a:pt x="0" y="22844"/>
                      <a:pt x="620" y="24957"/>
                    </a:cubicBezTo>
                    <a:cubicBezTo>
                      <a:pt x="1239" y="26779"/>
                      <a:pt x="2442" y="28018"/>
                      <a:pt x="3717" y="29293"/>
                    </a:cubicBezTo>
                    <a:lnTo>
                      <a:pt x="8053" y="33629"/>
                    </a:lnTo>
                    <a:lnTo>
                      <a:pt x="16981" y="42520"/>
                    </a:lnTo>
                    <a:lnTo>
                      <a:pt x="17059" y="42598"/>
                    </a:lnTo>
                    <a:cubicBezTo>
                      <a:pt x="17185" y="42785"/>
                      <a:pt x="17342" y="42956"/>
                      <a:pt x="17527" y="43103"/>
                    </a:cubicBezTo>
                    <a:cubicBezTo>
                      <a:pt x="19053" y="44574"/>
                      <a:pt x="21031" y="45312"/>
                      <a:pt x="23007" y="45312"/>
                    </a:cubicBezTo>
                    <a:cubicBezTo>
                      <a:pt x="24994" y="45312"/>
                      <a:pt x="26978" y="44565"/>
                      <a:pt x="28495" y="43067"/>
                    </a:cubicBezTo>
                    <a:cubicBezTo>
                      <a:pt x="29333" y="42265"/>
                      <a:pt x="30171" y="41427"/>
                      <a:pt x="30973" y="40589"/>
                    </a:cubicBezTo>
                    <a:lnTo>
                      <a:pt x="40848" y="30714"/>
                    </a:lnTo>
                    <a:cubicBezTo>
                      <a:pt x="41686" y="29876"/>
                      <a:pt x="42561" y="29038"/>
                      <a:pt x="43399" y="28164"/>
                    </a:cubicBezTo>
                    <a:cubicBezTo>
                      <a:pt x="46277" y="25212"/>
                      <a:pt x="46423" y="20512"/>
                      <a:pt x="43654" y="17414"/>
                    </a:cubicBezTo>
                    <a:cubicBezTo>
                      <a:pt x="42961" y="16613"/>
                      <a:pt x="42160" y="15920"/>
                      <a:pt x="41394" y="15155"/>
                    </a:cubicBezTo>
                    <a:lnTo>
                      <a:pt x="36657" y="10418"/>
                    </a:lnTo>
                    <a:cubicBezTo>
                      <a:pt x="33961" y="7722"/>
                      <a:pt x="31301" y="5062"/>
                      <a:pt x="28605" y="2365"/>
                    </a:cubicBezTo>
                    <a:cubicBezTo>
                      <a:pt x="27073" y="811"/>
                      <a:pt x="25040" y="1"/>
                      <a:pt x="229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67" name="Google Shape;1212;p35"/>
              <p:cNvSpPr>
                <a:spLocks/>
              </p:cNvSpPr>
              <p:nvPr/>
            </p:nvSpPr>
            <p:spPr bwMode="auto">
              <a:xfrm>
                <a:off x="4460848" y="1422190"/>
                <a:ext cx="930588" cy="906714"/>
              </a:xfrm>
              <a:custGeom>
                <a:avLst/>
                <a:gdLst>
                  <a:gd name="T0" fmla="*/ 0 w 41942"/>
                  <a:gd name="T1" fmla="*/ 0 h 40866"/>
                  <a:gd name="T2" fmla="*/ 41942 w 41942"/>
                  <a:gd name="T3" fmla="*/ 40866 h 40866"/>
                </a:gdLst>
                <a:ahLst/>
                <a:cxnLst/>
                <a:rect l="T0" t="T1" r="T2" b="T3"/>
                <a:pathLst>
                  <a:path w="41942" h="40866" extrusionOk="0">
                    <a:moveTo>
                      <a:pt x="20971" y="0"/>
                    </a:moveTo>
                    <a:cubicBezTo>
                      <a:pt x="19568" y="0"/>
                      <a:pt x="18165" y="538"/>
                      <a:pt x="17090" y="1613"/>
                    </a:cubicBezTo>
                    <a:lnTo>
                      <a:pt x="2150" y="16589"/>
                    </a:lnTo>
                    <a:cubicBezTo>
                      <a:pt x="1" y="18739"/>
                      <a:pt x="1" y="22164"/>
                      <a:pt x="2150" y="24314"/>
                    </a:cubicBezTo>
                    <a:lnTo>
                      <a:pt x="17090" y="39254"/>
                    </a:lnTo>
                    <a:cubicBezTo>
                      <a:pt x="18165" y="40328"/>
                      <a:pt x="19568" y="40866"/>
                      <a:pt x="20971" y="40866"/>
                    </a:cubicBezTo>
                    <a:cubicBezTo>
                      <a:pt x="22374" y="40866"/>
                      <a:pt x="23777" y="40328"/>
                      <a:pt x="24852" y="39254"/>
                    </a:cubicBezTo>
                    <a:lnTo>
                      <a:pt x="39791" y="24314"/>
                    </a:lnTo>
                    <a:cubicBezTo>
                      <a:pt x="41941" y="22164"/>
                      <a:pt x="41941" y="18739"/>
                      <a:pt x="39791" y="16589"/>
                    </a:cubicBezTo>
                    <a:lnTo>
                      <a:pt x="24852" y="1613"/>
                    </a:lnTo>
                    <a:cubicBezTo>
                      <a:pt x="23777" y="538"/>
                      <a:pt x="22374" y="0"/>
                      <a:pt x="20971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200" b="1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2</a:t>
                </a:r>
                <a:endParaRPr lang="en-US" altLang="en-US" sz="3200" b="1">
                  <a:latin typeface="Arial" pitchFamily="34" charset="0"/>
                  <a:ea typeface="Fira Sans Medium"/>
                  <a:cs typeface="Arial" pitchFamily="34" charset="0"/>
                  <a:sym typeface="Fira Sans Medium"/>
                </a:endParaRPr>
              </a:p>
            </p:txBody>
          </p:sp>
          <p:sp>
            <p:nvSpPr>
              <p:cNvPr id="22568" name="Google Shape;1215;p35"/>
              <p:cNvSpPr txBox="1">
                <a:spLocks noChangeArrowheads="1"/>
              </p:cNvSpPr>
              <p:nvPr/>
            </p:nvSpPr>
            <p:spPr bwMode="auto">
              <a:xfrm>
                <a:off x="5317780" y="1617626"/>
                <a:ext cx="2997441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/>
              <a:lstStyle/>
              <a:p>
                <a:pPr algn="ctr" eaLnBrk="1" hangingPunct="1"/>
                <a:r>
                  <a:rPr lang="en-US" altLang="en-US" sz="1400" b="1"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Penetapan Jenis Barang/Jasa</a:t>
                </a:r>
              </a:p>
            </p:txBody>
          </p:sp>
        </p:grpSp>
        <p:grpSp>
          <p:nvGrpSpPr>
            <p:cNvPr id="22545" name="Google Shape;1216;p35"/>
            <p:cNvGrpSpPr>
              <a:grpSpLocks/>
            </p:cNvGrpSpPr>
            <p:nvPr/>
          </p:nvGrpSpPr>
          <p:grpSpPr bwMode="auto">
            <a:xfrm>
              <a:off x="2817962" y="2038350"/>
              <a:ext cx="3888940" cy="763766"/>
              <a:chOff x="4399411" y="2118511"/>
              <a:chExt cx="4249370" cy="1005138"/>
            </a:xfrm>
          </p:grpSpPr>
          <p:sp>
            <p:nvSpPr>
              <p:cNvPr id="22562" name="Google Shape;1217;p35"/>
              <p:cNvSpPr>
                <a:spLocks/>
              </p:cNvSpPr>
              <p:nvPr/>
            </p:nvSpPr>
            <p:spPr bwMode="auto">
              <a:xfrm>
                <a:off x="4910366" y="2277064"/>
                <a:ext cx="3738415" cy="688034"/>
              </a:xfrm>
              <a:custGeom>
                <a:avLst/>
                <a:gdLst>
                  <a:gd name="T0" fmla="*/ 0 w 168492"/>
                  <a:gd name="T1" fmla="*/ 240224 h 31010"/>
                  <a:gd name="T2" fmla="*/ 0 w 168492"/>
                  <a:gd name="T3" fmla="*/ 2147483646 h 31010"/>
                  <a:gd name="T4" fmla="*/ 2147483646 w 168492"/>
                  <a:gd name="T5" fmla="*/ 2147483646 h 31010"/>
                  <a:gd name="T6" fmla="*/ 2147483646 w 168492"/>
                  <a:gd name="T7" fmla="*/ 2147483646 h 31010"/>
                  <a:gd name="T8" fmla="*/ 2147483646 w 168492"/>
                  <a:gd name="T9" fmla="*/ 2147483646 h 31010"/>
                  <a:gd name="T10" fmla="*/ 2147483646 w 168492"/>
                  <a:gd name="T11" fmla="*/ 240224 h 31010"/>
                  <a:gd name="T12" fmla="*/ 0 w 168492"/>
                  <a:gd name="T13" fmla="*/ 240224 h 310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492" h="31010" extrusionOk="0">
                    <a:moveTo>
                      <a:pt x="0" y="1"/>
                    </a:moveTo>
                    <a:lnTo>
                      <a:pt x="0" y="31010"/>
                    </a:lnTo>
                    <a:lnTo>
                      <a:pt x="154463" y="31010"/>
                    </a:lnTo>
                    <a:cubicBezTo>
                      <a:pt x="162188" y="31010"/>
                      <a:pt x="168492" y="24742"/>
                      <a:pt x="168492" y="17017"/>
                    </a:cubicBezTo>
                    <a:lnTo>
                      <a:pt x="168492" y="13993"/>
                    </a:lnTo>
                    <a:cubicBezTo>
                      <a:pt x="168492" y="6268"/>
                      <a:pt x="162188" y="1"/>
                      <a:pt x="154463" y="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63" name="Google Shape;1218;p35"/>
              <p:cNvSpPr>
                <a:spLocks/>
              </p:cNvSpPr>
              <p:nvPr/>
            </p:nvSpPr>
            <p:spPr bwMode="auto">
              <a:xfrm>
                <a:off x="4399411" y="2118511"/>
                <a:ext cx="1030010" cy="1005138"/>
              </a:xfrm>
              <a:custGeom>
                <a:avLst/>
                <a:gdLst>
                  <a:gd name="T0" fmla="*/ 2147483646 w 46423"/>
                  <a:gd name="T1" fmla="*/ 1089341127 h 45302"/>
                  <a:gd name="T2" fmla="*/ 2147483646 w 46423"/>
                  <a:gd name="T3" fmla="*/ 1131993684 h 45302"/>
                  <a:gd name="T4" fmla="*/ 2147483646 w 46423"/>
                  <a:gd name="T5" fmla="*/ 1237407171 h 45302"/>
                  <a:gd name="T6" fmla="*/ 2147483646 w 46423"/>
                  <a:gd name="T7" fmla="*/ 2147483646 h 45302"/>
                  <a:gd name="T8" fmla="*/ 1214873376 w 46423"/>
                  <a:gd name="T9" fmla="*/ 2147483646 h 45302"/>
                  <a:gd name="T10" fmla="*/ 1170768101 w 46423"/>
                  <a:gd name="T11" fmla="*/ 2147483646 h 45302"/>
                  <a:gd name="T12" fmla="*/ 2147483646 w 46423"/>
                  <a:gd name="T13" fmla="*/ 2147483646 h 45302"/>
                  <a:gd name="T14" fmla="*/ 2147483646 w 46423"/>
                  <a:gd name="T15" fmla="*/ 2147483646 h 45302"/>
                  <a:gd name="T16" fmla="*/ 2147483646 w 46423"/>
                  <a:gd name="T17" fmla="*/ 1089341127 h 45302"/>
                  <a:gd name="T18" fmla="*/ 2147483646 w 46423"/>
                  <a:gd name="T19" fmla="*/ 1118176709 h 45302"/>
                  <a:gd name="T20" fmla="*/ 2147483646 w 46423"/>
                  <a:gd name="T21" fmla="*/ 1235714199 h 45302"/>
                  <a:gd name="T22" fmla="*/ 2147483646 w 46423"/>
                  <a:gd name="T23" fmla="*/ 1356397876 h 45302"/>
                  <a:gd name="T24" fmla="*/ 2147483646 w 46423"/>
                  <a:gd name="T25" fmla="*/ 2147483646 h 45302"/>
                  <a:gd name="T26" fmla="*/ 2147483646 w 46423"/>
                  <a:gd name="T27" fmla="*/ 2147483646 h 45302"/>
                  <a:gd name="T28" fmla="*/ 2147483646 w 46423"/>
                  <a:gd name="T29" fmla="*/ 2147483646 h 45302"/>
                  <a:gd name="T30" fmla="*/ 2147483646 w 46423"/>
                  <a:gd name="T31" fmla="*/ 2147483646 h 45302"/>
                  <a:gd name="T32" fmla="*/ 2147483646 w 46423"/>
                  <a:gd name="T33" fmla="*/ 2147483646 h 45302"/>
                  <a:gd name="T34" fmla="*/ 2147483646 w 46423"/>
                  <a:gd name="T35" fmla="*/ 2147483646 h 45302"/>
                  <a:gd name="T36" fmla="*/ 2147483646 w 46423"/>
                  <a:gd name="T37" fmla="*/ 2147483646 h 45302"/>
                  <a:gd name="T38" fmla="*/ 2147483646 w 46423"/>
                  <a:gd name="T39" fmla="*/ 2147483646 h 45302"/>
                  <a:gd name="T40" fmla="*/ 2147483646 w 46423"/>
                  <a:gd name="T41" fmla="*/ 2147483646 h 45302"/>
                  <a:gd name="T42" fmla="*/ 2147483646 w 46423"/>
                  <a:gd name="T43" fmla="*/ 2147483646 h 45302"/>
                  <a:gd name="T44" fmla="*/ 2147483646 w 46423"/>
                  <a:gd name="T45" fmla="*/ 2147483646 h 45302"/>
                  <a:gd name="T46" fmla="*/ 2147483646 w 46423"/>
                  <a:gd name="T47" fmla="*/ 2147483646 h 45302"/>
                  <a:gd name="T48" fmla="*/ 2147483646 w 46423"/>
                  <a:gd name="T49" fmla="*/ 2147483646 h 45302"/>
                  <a:gd name="T50" fmla="*/ 2147483646 w 46423"/>
                  <a:gd name="T51" fmla="*/ 2147483646 h 45302"/>
                  <a:gd name="T52" fmla="*/ 2147483646 w 46423"/>
                  <a:gd name="T53" fmla="*/ 2147483646 h 45302"/>
                  <a:gd name="T54" fmla="*/ 2147483646 w 46423"/>
                  <a:gd name="T55" fmla="*/ 2147483646 h 45302"/>
                  <a:gd name="T56" fmla="*/ 2147483646 w 46423"/>
                  <a:gd name="T57" fmla="*/ 2147483646 h 45302"/>
                  <a:gd name="T58" fmla="*/ 2147483646 w 46423"/>
                  <a:gd name="T59" fmla="*/ 2147483646 h 45302"/>
                  <a:gd name="T60" fmla="*/ 2147483646 w 46423"/>
                  <a:gd name="T61" fmla="*/ 2147483646 h 45302"/>
                  <a:gd name="T62" fmla="*/ 2147483646 w 46423"/>
                  <a:gd name="T63" fmla="*/ 2147483646 h 45302"/>
                  <a:gd name="T64" fmla="*/ 2147483646 w 46423"/>
                  <a:gd name="T65" fmla="*/ 2147483646 h 45302"/>
                  <a:gd name="T66" fmla="*/ 2147483646 w 46423"/>
                  <a:gd name="T67" fmla="*/ 2147483646 h 45302"/>
                  <a:gd name="T68" fmla="*/ 1404139661 w 46423"/>
                  <a:gd name="T69" fmla="*/ 2147483646 h 45302"/>
                  <a:gd name="T70" fmla="*/ 1322471580 w 46423"/>
                  <a:gd name="T71" fmla="*/ 2147483646 h 45302"/>
                  <a:gd name="T72" fmla="*/ 1192088951 w 46423"/>
                  <a:gd name="T73" fmla="*/ 2147483646 h 45302"/>
                  <a:gd name="T74" fmla="*/ 1171008325 w 46423"/>
                  <a:gd name="T75" fmla="*/ 2147483646 h 45302"/>
                  <a:gd name="T76" fmla="*/ 1244200738 w 46423"/>
                  <a:gd name="T77" fmla="*/ 2147483646 h 45302"/>
                  <a:gd name="T78" fmla="*/ 1342350531 w 46423"/>
                  <a:gd name="T79" fmla="*/ 2147483646 h 45302"/>
                  <a:gd name="T80" fmla="*/ 1774928129 w 46423"/>
                  <a:gd name="T81" fmla="*/ 2147483646 h 45302"/>
                  <a:gd name="T82" fmla="*/ 2147483646 w 46423"/>
                  <a:gd name="T83" fmla="*/ 1250492603 h 45302"/>
                  <a:gd name="T84" fmla="*/ 2147483646 w 46423"/>
                  <a:gd name="T85" fmla="*/ 1160108083 h 45302"/>
                  <a:gd name="T86" fmla="*/ 2147483646 w 46423"/>
                  <a:gd name="T87" fmla="*/ 1091514570 h 45302"/>
                  <a:gd name="T88" fmla="*/ 2147483646 w 46423"/>
                  <a:gd name="T89" fmla="*/ 923820135 h 45302"/>
                  <a:gd name="T90" fmla="*/ 158977982 w 46423"/>
                  <a:gd name="T91" fmla="*/ 2147483646 h 45302"/>
                  <a:gd name="T92" fmla="*/ 2147483646 w 46423"/>
                  <a:gd name="T93" fmla="*/ 2147483646 h 45302"/>
                  <a:gd name="T94" fmla="*/ 2147483646 w 46423"/>
                  <a:gd name="T95" fmla="*/ 2147483646 h 45302"/>
                  <a:gd name="T96" fmla="*/ 2147483646 w 46423"/>
                  <a:gd name="T97" fmla="*/ 2147483646 h 45302"/>
                  <a:gd name="T98" fmla="*/ 2147483646 w 46423"/>
                  <a:gd name="T99" fmla="*/ 0 h 453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6423" h="45302" extrusionOk="0">
                    <a:moveTo>
                      <a:pt x="23341" y="4495"/>
                    </a:moveTo>
                    <a:cubicBezTo>
                      <a:pt x="23458" y="4498"/>
                      <a:pt x="23560" y="4508"/>
                      <a:pt x="23576" y="4541"/>
                    </a:cubicBezTo>
                    <a:cubicBezTo>
                      <a:pt x="23579" y="4544"/>
                      <a:pt x="23577" y="4546"/>
                      <a:pt x="23570" y="4546"/>
                    </a:cubicBezTo>
                    <a:cubicBezTo>
                      <a:pt x="23539" y="4546"/>
                      <a:pt x="23413" y="4514"/>
                      <a:pt x="23341" y="4495"/>
                    </a:cubicBezTo>
                    <a:close/>
                    <a:moveTo>
                      <a:pt x="21832" y="4671"/>
                    </a:moveTo>
                    <a:cubicBezTo>
                      <a:pt x="21833" y="4671"/>
                      <a:pt x="21797" y="4692"/>
                      <a:pt x="21751" y="4718"/>
                    </a:cubicBezTo>
                    <a:cubicBezTo>
                      <a:pt x="21808" y="4684"/>
                      <a:pt x="21831" y="4671"/>
                      <a:pt x="21832" y="4671"/>
                    </a:cubicBezTo>
                    <a:close/>
                    <a:moveTo>
                      <a:pt x="21586" y="4794"/>
                    </a:moveTo>
                    <a:cubicBezTo>
                      <a:pt x="21581" y="4795"/>
                      <a:pt x="21576" y="4796"/>
                      <a:pt x="21572" y="4796"/>
                    </a:cubicBezTo>
                    <a:cubicBezTo>
                      <a:pt x="21577" y="4795"/>
                      <a:pt x="21581" y="4794"/>
                      <a:pt x="21586" y="4794"/>
                    </a:cubicBezTo>
                    <a:close/>
                    <a:moveTo>
                      <a:pt x="24897" y="5106"/>
                    </a:moveTo>
                    <a:cubicBezTo>
                      <a:pt x="24955" y="5144"/>
                      <a:pt x="25012" y="5187"/>
                      <a:pt x="25070" y="5233"/>
                    </a:cubicBezTo>
                    <a:cubicBezTo>
                      <a:pt x="25052" y="5233"/>
                      <a:pt x="24952" y="5151"/>
                      <a:pt x="24897" y="5106"/>
                    </a:cubicBezTo>
                    <a:close/>
                    <a:moveTo>
                      <a:pt x="40449" y="20658"/>
                    </a:moveTo>
                    <a:cubicBezTo>
                      <a:pt x="40459" y="20666"/>
                      <a:pt x="40471" y="20675"/>
                      <a:pt x="40483" y="20683"/>
                    </a:cubicBezTo>
                    <a:cubicBezTo>
                      <a:pt x="40518" y="20726"/>
                      <a:pt x="40530" y="20743"/>
                      <a:pt x="40528" y="20743"/>
                    </a:cubicBezTo>
                    <a:cubicBezTo>
                      <a:pt x="40525" y="20743"/>
                      <a:pt x="40486" y="20700"/>
                      <a:pt x="40449" y="20658"/>
                    </a:cubicBezTo>
                    <a:close/>
                    <a:moveTo>
                      <a:pt x="5060" y="21445"/>
                    </a:moveTo>
                    <a:cubicBezTo>
                      <a:pt x="5035" y="21490"/>
                      <a:pt x="5014" y="21526"/>
                      <a:pt x="5013" y="21526"/>
                    </a:cubicBezTo>
                    <a:cubicBezTo>
                      <a:pt x="5013" y="21526"/>
                      <a:pt x="5025" y="21503"/>
                      <a:pt x="5060" y="21445"/>
                    </a:cubicBezTo>
                    <a:close/>
                    <a:moveTo>
                      <a:pt x="4847" y="22031"/>
                    </a:moveTo>
                    <a:cubicBezTo>
                      <a:pt x="4847" y="22031"/>
                      <a:pt x="4839" y="22087"/>
                      <a:pt x="4831" y="22149"/>
                    </a:cubicBezTo>
                    <a:cubicBezTo>
                      <a:pt x="4831" y="22088"/>
                      <a:pt x="4836" y="22042"/>
                      <a:pt x="4847" y="22031"/>
                    </a:cubicBezTo>
                    <a:close/>
                    <a:moveTo>
                      <a:pt x="40861" y="24024"/>
                    </a:moveTo>
                    <a:cubicBezTo>
                      <a:pt x="40857" y="24028"/>
                      <a:pt x="40852" y="24032"/>
                      <a:pt x="40848" y="24035"/>
                    </a:cubicBezTo>
                    <a:cubicBezTo>
                      <a:pt x="40852" y="24032"/>
                      <a:pt x="40857" y="24028"/>
                      <a:pt x="40861" y="24024"/>
                    </a:cubicBezTo>
                    <a:close/>
                    <a:moveTo>
                      <a:pt x="24930" y="40171"/>
                    </a:moveTo>
                    <a:lnTo>
                      <a:pt x="24888" y="40214"/>
                    </a:lnTo>
                    <a:cubicBezTo>
                      <a:pt x="24888" y="40206"/>
                      <a:pt x="24905" y="40190"/>
                      <a:pt x="24930" y="40171"/>
                    </a:cubicBezTo>
                    <a:close/>
                    <a:moveTo>
                      <a:pt x="22384" y="40732"/>
                    </a:moveTo>
                    <a:cubicBezTo>
                      <a:pt x="22383" y="40732"/>
                      <a:pt x="22400" y="40740"/>
                      <a:pt x="22426" y="40751"/>
                    </a:cubicBezTo>
                    <a:cubicBezTo>
                      <a:pt x="22397" y="40737"/>
                      <a:pt x="22385" y="40732"/>
                      <a:pt x="22384" y="40732"/>
                    </a:cubicBezTo>
                    <a:close/>
                    <a:moveTo>
                      <a:pt x="23293" y="4495"/>
                    </a:moveTo>
                    <a:cubicBezTo>
                      <a:pt x="23303" y="4495"/>
                      <a:pt x="23312" y="4495"/>
                      <a:pt x="23321" y="4495"/>
                    </a:cubicBezTo>
                    <a:cubicBezTo>
                      <a:pt x="23349" y="4504"/>
                      <a:pt x="23395" y="4519"/>
                      <a:pt x="23467" y="4541"/>
                    </a:cubicBezTo>
                    <a:cubicBezTo>
                      <a:pt x="23576" y="4577"/>
                      <a:pt x="23685" y="4577"/>
                      <a:pt x="23831" y="4614"/>
                    </a:cubicBezTo>
                    <a:cubicBezTo>
                      <a:pt x="23886" y="4632"/>
                      <a:pt x="24068" y="4696"/>
                      <a:pt x="24196" y="4737"/>
                    </a:cubicBezTo>
                    <a:cubicBezTo>
                      <a:pt x="24294" y="4787"/>
                      <a:pt x="24465" y="4866"/>
                      <a:pt x="24523" y="4905"/>
                    </a:cubicBezTo>
                    <a:cubicBezTo>
                      <a:pt x="24645" y="4954"/>
                      <a:pt x="24766" y="5018"/>
                      <a:pt x="24887" y="5099"/>
                    </a:cubicBezTo>
                    <a:cubicBezTo>
                      <a:pt x="24908" y="5118"/>
                      <a:pt x="24943" y="5149"/>
                      <a:pt x="24997" y="5197"/>
                    </a:cubicBezTo>
                    <a:lnTo>
                      <a:pt x="25216" y="5415"/>
                    </a:lnTo>
                    <a:lnTo>
                      <a:pt x="25361" y="5597"/>
                    </a:lnTo>
                    <a:lnTo>
                      <a:pt x="26418" y="6618"/>
                    </a:lnTo>
                    <a:lnTo>
                      <a:pt x="30536" y="10735"/>
                    </a:lnTo>
                    <a:lnTo>
                      <a:pt x="39390" y="19590"/>
                    </a:lnTo>
                    <a:lnTo>
                      <a:pt x="40155" y="20355"/>
                    </a:lnTo>
                    <a:lnTo>
                      <a:pt x="40228" y="20464"/>
                    </a:lnTo>
                    <a:cubicBezTo>
                      <a:pt x="40295" y="20509"/>
                      <a:pt x="40335" y="20553"/>
                      <a:pt x="40381" y="20598"/>
                    </a:cubicBezTo>
                    <a:cubicBezTo>
                      <a:pt x="40430" y="20719"/>
                      <a:pt x="40741" y="21129"/>
                      <a:pt x="40775" y="21229"/>
                    </a:cubicBezTo>
                    <a:cubicBezTo>
                      <a:pt x="40848" y="21339"/>
                      <a:pt x="40848" y="21375"/>
                      <a:pt x="40884" y="21448"/>
                    </a:cubicBezTo>
                    <a:cubicBezTo>
                      <a:pt x="40885" y="21449"/>
                      <a:pt x="40885" y="21450"/>
                      <a:pt x="40886" y="21451"/>
                    </a:cubicBezTo>
                    <a:cubicBezTo>
                      <a:pt x="40945" y="21623"/>
                      <a:pt x="41000" y="21778"/>
                      <a:pt x="41030" y="21958"/>
                    </a:cubicBezTo>
                    <a:cubicBezTo>
                      <a:pt x="41030" y="22031"/>
                      <a:pt x="41066" y="22104"/>
                      <a:pt x="41103" y="22177"/>
                    </a:cubicBezTo>
                    <a:cubicBezTo>
                      <a:pt x="41103" y="22177"/>
                      <a:pt x="41103" y="22178"/>
                      <a:pt x="41103" y="22179"/>
                    </a:cubicBezTo>
                    <a:cubicBezTo>
                      <a:pt x="41105" y="22359"/>
                      <a:pt x="41111" y="22553"/>
                      <a:pt x="41139" y="22723"/>
                    </a:cubicBezTo>
                    <a:lnTo>
                      <a:pt x="41139" y="23051"/>
                    </a:lnTo>
                    <a:cubicBezTo>
                      <a:pt x="41139" y="23078"/>
                      <a:pt x="41134" y="23106"/>
                      <a:pt x="41127" y="23133"/>
                    </a:cubicBezTo>
                    <a:cubicBezTo>
                      <a:pt x="41121" y="23148"/>
                      <a:pt x="41115" y="23163"/>
                      <a:pt x="41110" y="23177"/>
                    </a:cubicBezTo>
                    <a:cubicBezTo>
                      <a:pt x="41113" y="23172"/>
                      <a:pt x="41115" y="23167"/>
                      <a:pt x="41118" y="23161"/>
                    </a:cubicBezTo>
                    <a:cubicBezTo>
                      <a:pt x="41113" y="23178"/>
                      <a:pt x="41106" y="23193"/>
                      <a:pt x="41100" y="23206"/>
                    </a:cubicBezTo>
                    <a:cubicBezTo>
                      <a:pt x="41101" y="23203"/>
                      <a:pt x="41102" y="23200"/>
                      <a:pt x="41103" y="23197"/>
                    </a:cubicBezTo>
                    <a:cubicBezTo>
                      <a:pt x="41105" y="23191"/>
                      <a:pt x="41107" y="23184"/>
                      <a:pt x="41110" y="23177"/>
                    </a:cubicBezTo>
                    <a:cubicBezTo>
                      <a:pt x="41081" y="23230"/>
                      <a:pt x="41072" y="23252"/>
                      <a:pt x="41075" y="23252"/>
                    </a:cubicBezTo>
                    <a:cubicBezTo>
                      <a:pt x="41077" y="23252"/>
                      <a:pt x="41088" y="23234"/>
                      <a:pt x="41100" y="23206"/>
                    </a:cubicBezTo>
                    <a:cubicBezTo>
                      <a:pt x="41066" y="23346"/>
                      <a:pt x="41066" y="23418"/>
                      <a:pt x="41030" y="23525"/>
                    </a:cubicBezTo>
                    <a:cubicBezTo>
                      <a:pt x="41009" y="23566"/>
                      <a:pt x="40988" y="23702"/>
                      <a:pt x="40954" y="23825"/>
                    </a:cubicBezTo>
                    <a:cubicBezTo>
                      <a:pt x="40939" y="23839"/>
                      <a:pt x="40916" y="23870"/>
                      <a:pt x="40884" y="23926"/>
                    </a:cubicBezTo>
                    <a:cubicBezTo>
                      <a:pt x="40811" y="24035"/>
                      <a:pt x="40775" y="24144"/>
                      <a:pt x="40702" y="24290"/>
                    </a:cubicBezTo>
                    <a:cubicBezTo>
                      <a:pt x="40665" y="24363"/>
                      <a:pt x="40593" y="24472"/>
                      <a:pt x="40520" y="24545"/>
                    </a:cubicBezTo>
                    <a:cubicBezTo>
                      <a:pt x="40509" y="24567"/>
                      <a:pt x="40483" y="24604"/>
                      <a:pt x="40456" y="24640"/>
                    </a:cubicBezTo>
                    <a:cubicBezTo>
                      <a:pt x="40373" y="24725"/>
                      <a:pt x="40248" y="24870"/>
                      <a:pt x="40228" y="24910"/>
                    </a:cubicBezTo>
                    <a:lnTo>
                      <a:pt x="40155" y="24946"/>
                    </a:lnTo>
                    <a:cubicBezTo>
                      <a:pt x="39900" y="25238"/>
                      <a:pt x="39645" y="25493"/>
                      <a:pt x="39354" y="25748"/>
                    </a:cubicBezTo>
                    <a:lnTo>
                      <a:pt x="30463" y="34639"/>
                    </a:lnTo>
                    <a:lnTo>
                      <a:pt x="26382" y="38756"/>
                    </a:lnTo>
                    <a:lnTo>
                      <a:pt x="25361" y="39740"/>
                    </a:lnTo>
                    <a:lnTo>
                      <a:pt x="25106" y="39995"/>
                    </a:lnTo>
                    <a:lnTo>
                      <a:pt x="24961" y="40141"/>
                    </a:lnTo>
                    <a:cubicBezTo>
                      <a:pt x="24778" y="40250"/>
                      <a:pt x="24633" y="40360"/>
                      <a:pt x="24450" y="40432"/>
                    </a:cubicBezTo>
                    <a:lnTo>
                      <a:pt x="24212" y="40569"/>
                    </a:lnTo>
                    <a:cubicBezTo>
                      <a:pt x="23996" y="40633"/>
                      <a:pt x="23804" y="40696"/>
                      <a:pt x="23612" y="40760"/>
                    </a:cubicBezTo>
                    <a:cubicBezTo>
                      <a:pt x="23513" y="40760"/>
                      <a:pt x="23414" y="40760"/>
                      <a:pt x="23342" y="40788"/>
                    </a:cubicBezTo>
                    <a:cubicBezTo>
                      <a:pt x="23387" y="40776"/>
                      <a:pt x="23491" y="40769"/>
                      <a:pt x="23558" y="40769"/>
                    </a:cubicBezTo>
                    <a:cubicBezTo>
                      <a:pt x="23640" y="40769"/>
                      <a:pt x="23667" y="40779"/>
                      <a:pt x="23467" y="40797"/>
                    </a:cubicBezTo>
                    <a:lnTo>
                      <a:pt x="23321" y="40797"/>
                    </a:lnTo>
                    <a:cubicBezTo>
                      <a:pt x="23327" y="40793"/>
                      <a:pt x="23334" y="40790"/>
                      <a:pt x="23342" y="40788"/>
                    </a:cubicBezTo>
                    <a:cubicBezTo>
                      <a:pt x="23331" y="40790"/>
                      <a:pt x="23324" y="40793"/>
                      <a:pt x="23321" y="40797"/>
                    </a:cubicBezTo>
                    <a:lnTo>
                      <a:pt x="22592" y="40797"/>
                    </a:lnTo>
                    <a:cubicBezTo>
                      <a:pt x="22545" y="40797"/>
                      <a:pt x="22472" y="40770"/>
                      <a:pt x="22426" y="40751"/>
                    </a:cubicBezTo>
                    <a:cubicBezTo>
                      <a:pt x="22447" y="40761"/>
                      <a:pt x="22478" y="40776"/>
                      <a:pt x="22519" y="40797"/>
                    </a:cubicBezTo>
                    <a:lnTo>
                      <a:pt x="22191" y="40724"/>
                    </a:lnTo>
                    <a:cubicBezTo>
                      <a:pt x="22132" y="40704"/>
                      <a:pt x="21986" y="40673"/>
                      <a:pt x="21854" y="40632"/>
                    </a:cubicBezTo>
                    <a:cubicBezTo>
                      <a:pt x="21867" y="40639"/>
                      <a:pt x="21873" y="40644"/>
                      <a:pt x="21871" y="40644"/>
                    </a:cubicBezTo>
                    <a:cubicBezTo>
                      <a:pt x="21867" y="40644"/>
                      <a:pt x="21843" y="40634"/>
                      <a:pt x="21790" y="40611"/>
                    </a:cubicBezTo>
                    <a:cubicBezTo>
                      <a:pt x="21811" y="40618"/>
                      <a:pt x="21832" y="40625"/>
                      <a:pt x="21854" y="40632"/>
                    </a:cubicBezTo>
                    <a:cubicBezTo>
                      <a:pt x="21795" y="40599"/>
                      <a:pt x="21608" y="40505"/>
                      <a:pt x="21608" y="40505"/>
                    </a:cubicBezTo>
                    <a:cubicBezTo>
                      <a:pt x="21617" y="40519"/>
                      <a:pt x="21631" y="40531"/>
                      <a:pt x="21648" y="40543"/>
                    </a:cubicBezTo>
                    <a:lnTo>
                      <a:pt x="21718" y="40578"/>
                    </a:lnTo>
                    <a:cubicBezTo>
                      <a:pt x="21746" y="40591"/>
                      <a:pt x="21770" y="40602"/>
                      <a:pt x="21790" y="40611"/>
                    </a:cubicBezTo>
                    <a:cubicBezTo>
                      <a:pt x="21734" y="40591"/>
                      <a:pt x="21683" y="40568"/>
                      <a:pt x="21648" y="40543"/>
                    </a:cubicBezTo>
                    <a:lnTo>
                      <a:pt x="21426" y="40432"/>
                    </a:lnTo>
                    <a:cubicBezTo>
                      <a:pt x="21280" y="40323"/>
                      <a:pt x="21098" y="40214"/>
                      <a:pt x="20989" y="40104"/>
                    </a:cubicBezTo>
                    <a:cubicBezTo>
                      <a:pt x="20985" y="40102"/>
                      <a:pt x="20981" y="40100"/>
                      <a:pt x="20977" y="40099"/>
                    </a:cubicBezTo>
                    <a:cubicBezTo>
                      <a:pt x="20941" y="40067"/>
                      <a:pt x="20905" y="40038"/>
                      <a:pt x="20870" y="40008"/>
                    </a:cubicBezTo>
                    <a:cubicBezTo>
                      <a:pt x="20838" y="39967"/>
                      <a:pt x="20805" y="39926"/>
                      <a:pt x="20770" y="39886"/>
                    </a:cubicBezTo>
                    <a:lnTo>
                      <a:pt x="20734" y="39886"/>
                    </a:lnTo>
                    <a:lnTo>
                      <a:pt x="14175" y="33327"/>
                    </a:lnTo>
                    <a:lnTo>
                      <a:pt x="6085" y="25201"/>
                    </a:lnTo>
                    <a:lnTo>
                      <a:pt x="5794" y="24946"/>
                    </a:lnTo>
                    <a:lnTo>
                      <a:pt x="5758" y="24910"/>
                    </a:lnTo>
                    <a:cubicBezTo>
                      <a:pt x="5685" y="24837"/>
                      <a:pt x="5612" y="24764"/>
                      <a:pt x="5539" y="24691"/>
                    </a:cubicBezTo>
                    <a:cubicBezTo>
                      <a:pt x="5518" y="24660"/>
                      <a:pt x="5486" y="24629"/>
                      <a:pt x="5457" y="24607"/>
                    </a:cubicBezTo>
                    <a:cubicBezTo>
                      <a:pt x="5355" y="24462"/>
                      <a:pt x="5264" y="24303"/>
                      <a:pt x="5211" y="24144"/>
                    </a:cubicBezTo>
                    <a:cubicBezTo>
                      <a:pt x="5185" y="24093"/>
                      <a:pt x="5159" y="24041"/>
                      <a:pt x="5133" y="23989"/>
                    </a:cubicBezTo>
                    <a:cubicBezTo>
                      <a:pt x="5104" y="23834"/>
                      <a:pt x="4952" y="23584"/>
                      <a:pt x="4919" y="23452"/>
                    </a:cubicBezTo>
                    <a:cubicBezTo>
                      <a:pt x="4883" y="23306"/>
                      <a:pt x="4883" y="23233"/>
                      <a:pt x="4847" y="23124"/>
                    </a:cubicBezTo>
                    <a:cubicBezTo>
                      <a:pt x="4847" y="22936"/>
                      <a:pt x="4847" y="22628"/>
                      <a:pt x="4847" y="22578"/>
                    </a:cubicBezTo>
                    <a:cubicBezTo>
                      <a:pt x="4847" y="22537"/>
                      <a:pt x="4835" y="22384"/>
                      <a:pt x="4832" y="22249"/>
                    </a:cubicBezTo>
                    <a:cubicBezTo>
                      <a:pt x="4836" y="22230"/>
                      <a:pt x="4841" y="22206"/>
                      <a:pt x="4847" y="22177"/>
                    </a:cubicBezTo>
                    <a:cubicBezTo>
                      <a:pt x="4883" y="22067"/>
                      <a:pt x="4919" y="21958"/>
                      <a:pt x="4919" y="21885"/>
                    </a:cubicBezTo>
                    <a:cubicBezTo>
                      <a:pt x="4953" y="21786"/>
                      <a:pt x="5106" y="21476"/>
                      <a:pt x="5134" y="21311"/>
                    </a:cubicBezTo>
                    <a:lnTo>
                      <a:pt x="5247" y="21084"/>
                    </a:lnTo>
                    <a:cubicBezTo>
                      <a:pt x="5298" y="20958"/>
                      <a:pt x="5365" y="20832"/>
                      <a:pt x="5450" y="20718"/>
                    </a:cubicBezTo>
                    <a:cubicBezTo>
                      <a:pt x="5478" y="20700"/>
                      <a:pt x="5511" y="20674"/>
                      <a:pt x="5539" y="20646"/>
                    </a:cubicBezTo>
                    <a:cubicBezTo>
                      <a:pt x="5648" y="20537"/>
                      <a:pt x="5685" y="20464"/>
                      <a:pt x="5758" y="20391"/>
                    </a:cubicBezTo>
                    <a:cubicBezTo>
                      <a:pt x="5794" y="20391"/>
                      <a:pt x="5794" y="20355"/>
                      <a:pt x="5794" y="20355"/>
                    </a:cubicBezTo>
                    <a:lnTo>
                      <a:pt x="6085" y="20100"/>
                    </a:lnTo>
                    <a:lnTo>
                      <a:pt x="7324" y="18824"/>
                    </a:lnTo>
                    <a:lnTo>
                      <a:pt x="16689" y="9460"/>
                    </a:lnTo>
                    <a:lnTo>
                      <a:pt x="20187" y="5962"/>
                    </a:lnTo>
                    <a:cubicBezTo>
                      <a:pt x="20406" y="5780"/>
                      <a:pt x="20588" y="5561"/>
                      <a:pt x="20770" y="5379"/>
                    </a:cubicBezTo>
                    <a:cubicBezTo>
                      <a:pt x="20879" y="5306"/>
                      <a:pt x="20952" y="5233"/>
                      <a:pt x="21025" y="5160"/>
                    </a:cubicBezTo>
                    <a:cubicBezTo>
                      <a:pt x="21026" y="5159"/>
                      <a:pt x="21027" y="5158"/>
                      <a:pt x="21028" y="5157"/>
                    </a:cubicBezTo>
                    <a:cubicBezTo>
                      <a:pt x="21158" y="5087"/>
                      <a:pt x="21305" y="4996"/>
                      <a:pt x="21426" y="4905"/>
                    </a:cubicBezTo>
                    <a:cubicBezTo>
                      <a:pt x="21484" y="4876"/>
                      <a:pt x="21564" y="4825"/>
                      <a:pt x="21631" y="4787"/>
                    </a:cubicBezTo>
                    <a:cubicBezTo>
                      <a:pt x="21861" y="4748"/>
                      <a:pt x="22063" y="4678"/>
                      <a:pt x="22264" y="4577"/>
                    </a:cubicBezTo>
                    <a:lnTo>
                      <a:pt x="22556" y="4504"/>
                    </a:lnTo>
                    <a:lnTo>
                      <a:pt x="22956" y="4504"/>
                    </a:lnTo>
                    <a:cubicBezTo>
                      <a:pt x="23011" y="4504"/>
                      <a:pt x="23157" y="4495"/>
                      <a:pt x="23293" y="4495"/>
                    </a:cubicBezTo>
                    <a:close/>
                    <a:moveTo>
                      <a:pt x="22967" y="0"/>
                    </a:moveTo>
                    <a:cubicBezTo>
                      <a:pt x="21654" y="0"/>
                      <a:pt x="20332" y="328"/>
                      <a:pt x="19130" y="1006"/>
                    </a:cubicBezTo>
                    <a:cubicBezTo>
                      <a:pt x="17928" y="1698"/>
                      <a:pt x="16944" y="2828"/>
                      <a:pt x="15960" y="3812"/>
                    </a:cubicBezTo>
                    <a:lnTo>
                      <a:pt x="6268" y="13504"/>
                    </a:lnTo>
                    <a:lnTo>
                      <a:pt x="2879" y="16857"/>
                    </a:lnTo>
                    <a:cubicBezTo>
                      <a:pt x="2332" y="17403"/>
                      <a:pt x="1822" y="18023"/>
                      <a:pt x="1421" y="18679"/>
                    </a:cubicBezTo>
                    <a:cubicBezTo>
                      <a:pt x="292" y="20574"/>
                      <a:pt x="0" y="22869"/>
                      <a:pt x="656" y="24983"/>
                    </a:cubicBezTo>
                    <a:cubicBezTo>
                      <a:pt x="1239" y="26804"/>
                      <a:pt x="2442" y="28043"/>
                      <a:pt x="3753" y="29319"/>
                    </a:cubicBezTo>
                    <a:lnTo>
                      <a:pt x="8053" y="33655"/>
                    </a:lnTo>
                    <a:lnTo>
                      <a:pt x="17017" y="42546"/>
                    </a:lnTo>
                    <a:lnTo>
                      <a:pt x="17395" y="42923"/>
                    </a:lnTo>
                    <a:cubicBezTo>
                      <a:pt x="17436" y="42980"/>
                      <a:pt x="17480" y="43037"/>
                      <a:pt x="17527" y="43092"/>
                    </a:cubicBezTo>
                    <a:cubicBezTo>
                      <a:pt x="19053" y="44564"/>
                      <a:pt x="21031" y="45301"/>
                      <a:pt x="23007" y="45301"/>
                    </a:cubicBezTo>
                    <a:cubicBezTo>
                      <a:pt x="24994" y="45301"/>
                      <a:pt x="26978" y="44554"/>
                      <a:pt x="28495" y="43056"/>
                    </a:cubicBezTo>
                    <a:cubicBezTo>
                      <a:pt x="29333" y="42254"/>
                      <a:pt x="30171" y="41416"/>
                      <a:pt x="30973" y="40578"/>
                    </a:cubicBezTo>
                    <a:lnTo>
                      <a:pt x="40848" y="30740"/>
                    </a:lnTo>
                    <a:cubicBezTo>
                      <a:pt x="41686" y="29865"/>
                      <a:pt x="42560" y="29027"/>
                      <a:pt x="43398" y="28189"/>
                    </a:cubicBezTo>
                    <a:cubicBezTo>
                      <a:pt x="46313" y="25201"/>
                      <a:pt x="46423" y="20537"/>
                      <a:pt x="43653" y="17440"/>
                    </a:cubicBezTo>
                    <a:cubicBezTo>
                      <a:pt x="42961" y="16638"/>
                      <a:pt x="42159" y="15909"/>
                      <a:pt x="41394" y="15144"/>
                    </a:cubicBezTo>
                    <a:lnTo>
                      <a:pt x="36657" y="10444"/>
                    </a:lnTo>
                    <a:lnTo>
                      <a:pt x="28604" y="2354"/>
                    </a:lnTo>
                    <a:cubicBezTo>
                      <a:pt x="27088" y="815"/>
                      <a:pt x="25039" y="0"/>
                      <a:pt x="229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64" name="Google Shape;1219;p35"/>
              <p:cNvSpPr>
                <a:spLocks/>
              </p:cNvSpPr>
              <p:nvPr/>
            </p:nvSpPr>
            <p:spPr bwMode="auto">
              <a:xfrm>
                <a:off x="4444673" y="2167912"/>
                <a:ext cx="930588" cy="906337"/>
              </a:xfrm>
              <a:custGeom>
                <a:avLst/>
                <a:gdLst>
                  <a:gd name="T0" fmla="*/ 0 w 41942"/>
                  <a:gd name="T1" fmla="*/ 0 h 40849"/>
                  <a:gd name="T2" fmla="*/ 41942 w 41942"/>
                  <a:gd name="T3" fmla="*/ 40849 h 40849"/>
                </a:gdLst>
                <a:ahLst/>
                <a:cxnLst/>
                <a:rect l="T0" t="T1" r="T2" b="T3"/>
                <a:pathLst>
                  <a:path w="41942" h="40849" extrusionOk="0">
                    <a:moveTo>
                      <a:pt x="20953" y="1"/>
                    </a:moveTo>
                    <a:cubicBezTo>
                      <a:pt x="19559" y="1"/>
                      <a:pt x="18165" y="529"/>
                      <a:pt x="17090" y="1586"/>
                    </a:cubicBezTo>
                    <a:lnTo>
                      <a:pt x="2151" y="16562"/>
                    </a:lnTo>
                    <a:cubicBezTo>
                      <a:pt x="1" y="18712"/>
                      <a:pt x="1" y="22137"/>
                      <a:pt x="2151" y="24287"/>
                    </a:cubicBezTo>
                    <a:lnTo>
                      <a:pt x="17090" y="39263"/>
                    </a:lnTo>
                    <a:cubicBezTo>
                      <a:pt x="18165" y="40320"/>
                      <a:pt x="19559" y="40848"/>
                      <a:pt x="20953" y="40848"/>
                    </a:cubicBezTo>
                    <a:cubicBezTo>
                      <a:pt x="22347" y="40848"/>
                      <a:pt x="23740" y="40320"/>
                      <a:pt x="24815" y="39263"/>
                    </a:cubicBezTo>
                    <a:lnTo>
                      <a:pt x="39792" y="24287"/>
                    </a:lnTo>
                    <a:cubicBezTo>
                      <a:pt x="41941" y="22137"/>
                      <a:pt x="41941" y="18712"/>
                      <a:pt x="39792" y="16562"/>
                    </a:cubicBezTo>
                    <a:lnTo>
                      <a:pt x="24815" y="1586"/>
                    </a:lnTo>
                    <a:cubicBezTo>
                      <a:pt x="23740" y="529"/>
                      <a:pt x="22347" y="1"/>
                      <a:pt x="209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200" b="1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3</a:t>
                </a:r>
                <a:endParaRPr lang="en-US" altLang="en-US" sz="3200" b="1">
                  <a:latin typeface="Arial" pitchFamily="34" charset="0"/>
                  <a:ea typeface="Fira Sans Medium"/>
                  <a:cs typeface="Arial" pitchFamily="34" charset="0"/>
                  <a:sym typeface="Fira Sans Medium"/>
                </a:endParaRPr>
              </a:p>
            </p:txBody>
          </p:sp>
        </p:grpSp>
        <p:grpSp>
          <p:nvGrpSpPr>
            <p:cNvPr id="22546" name="Google Shape;1223;p35"/>
            <p:cNvGrpSpPr>
              <a:grpSpLocks/>
            </p:cNvGrpSpPr>
            <p:nvPr/>
          </p:nvGrpSpPr>
          <p:grpSpPr bwMode="auto">
            <a:xfrm>
              <a:off x="2855147" y="2647950"/>
              <a:ext cx="3845179" cy="764608"/>
              <a:chOff x="4436597" y="2869980"/>
              <a:chExt cx="4201554" cy="1006247"/>
            </a:xfrm>
          </p:grpSpPr>
          <p:sp>
            <p:nvSpPr>
              <p:cNvPr id="70" name="Google Shape;1224;p35">
                <a:extLst>
                  <a:ext uri="{FF2B5EF4-FFF2-40B4-BE49-F238E27FC236}">
                    <a16:creationId xmlns:a16="http://schemas.microsoft.com/office/drawing/2014/main" id="{16401117-728D-E34B-A234-E713609A132E}"/>
                  </a:ext>
                </a:extLst>
              </p:cNvPr>
              <p:cNvSpPr/>
              <p:nvPr/>
            </p:nvSpPr>
            <p:spPr>
              <a:xfrm>
                <a:off x="4901455" y="3028285"/>
                <a:ext cx="3737359" cy="689307"/>
              </a:xfrm>
              <a:custGeom>
                <a:avLst/>
                <a:gdLst/>
                <a:ahLst/>
                <a:cxnLst/>
                <a:rect l="l" t="t" r="r" b="b"/>
                <a:pathLst>
                  <a:path w="168456" h="31046" extrusionOk="0">
                    <a:moveTo>
                      <a:pt x="0" y="0"/>
                    </a:moveTo>
                    <a:lnTo>
                      <a:pt x="0" y="31046"/>
                    </a:lnTo>
                    <a:lnTo>
                      <a:pt x="154463" y="31046"/>
                    </a:lnTo>
                    <a:cubicBezTo>
                      <a:pt x="162188" y="31046"/>
                      <a:pt x="168455" y="24778"/>
                      <a:pt x="168455" y="17017"/>
                    </a:cubicBezTo>
                    <a:lnTo>
                      <a:pt x="168455" y="13993"/>
                    </a:lnTo>
                    <a:cubicBezTo>
                      <a:pt x="168455" y="6268"/>
                      <a:pt x="162188" y="0"/>
                      <a:pt x="1544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0" name="Google Shape;1225;p35"/>
              <p:cNvSpPr>
                <a:spLocks/>
              </p:cNvSpPr>
              <p:nvPr/>
            </p:nvSpPr>
            <p:spPr bwMode="auto">
              <a:xfrm>
                <a:off x="4436597" y="2869980"/>
                <a:ext cx="1030010" cy="1006247"/>
              </a:xfrm>
              <a:custGeom>
                <a:avLst/>
                <a:gdLst>
                  <a:gd name="T0" fmla="*/ 2147483646 w 46423"/>
                  <a:gd name="T1" fmla="*/ 1098547509 h 45352"/>
                  <a:gd name="T2" fmla="*/ 2147483646 w 46423"/>
                  <a:gd name="T3" fmla="*/ 1136350553 h 45352"/>
                  <a:gd name="T4" fmla="*/ 2147483646 w 46423"/>
                  <a:gd name="T5" fmla="*/ 1136350553 h 45352"/>
                  <a:gd name="T6" fmla="*/ 2147483646 w 46423"/>
                  <a:gd name="T7" fmla="*/ 1166649677 h 45352"/>
                  <a:gd name="T8" fmla="*/ 1237657802 w 46423"/>
                  <a:gd name="T9" fmla="*/ 2147483646 h 45352"/>
                  <a:gd name="T10" fmla="*/ 1218751106 w 46423"/>
                  <a:gd name="T11" fmla="*/ 2147483646 h 45352"/>
                  <a:gd name="T12" fmla="*/ 2147483646 w 46423"/>
                  <a:gd name="T13" fmla="*/ 2147483646 h 45352"/>
                  <a:gd name="T14" fmla="*/ 2147483646 w 46423"/>
                  <a:gd name="T15" fmla="*/ 1096122527 h 45352"/>
                  <a:gd name="T16" fmla="*/ 2147483646 w 46423"/>
                  <a:gd name="T17" fmla="*/ 1098547509 h 45352"/>
                  <a:gd name="T18" fmla="*/ 2147483646 w 46423"/>
                  <a:gd name="T19" fmla="*/ 1148954999 h 45352"/>
                  <a:gd name="T20" fmla="*/ 2147483646 w 46423"/>
                  <a:gd name="T21" fmla="*/ 1184333039 h 45352"/>
                  <a:gd name="T22" fmla="*/ 2147483646 w 46423"/>
                  <a:gd name="T23" fmla="*/ 1263827661 h 45352"/>
                  <a:gd name="T24" fmla="*/ 2147483646 w 46423"/>
                  <a:gd name="T25" fmla="*/ 1608194064 h 45352"/>
                  <a:gd name="T26" fmla="*/ 2147483646 w 46423"/>
                  <a:gd name="T27" fmla="*/ 2147483646 h 45352"/>
                  <a:gd name="T28" fmla="*/ 2147483646 w 46423"/>
                  <a:gd name="T29" fmla="*/ 2147483646 h 45352"/>
                  <a:gd name="T30" fmla="*/ 2147483646 w 46423"/>
                  <a:gd name="T31" fmla="*/ 2147483646 h 45352"/>
                  <a:gd name="T32" fmla="*/ 2147483646 w 46423"/>
                  <a:gd name="T33" fmla="*/ 2147483646 h 45352"/>
                  <a:gd name="T34" fmla="*/ 2147483646 w 46423"/>
                  <a:gd name="T35" fmla="*/ 2147483646 h 45352"/>
                  <a:gd name="T36" fmla="*/ 2147483646 w 46423"/>
                  <a:gd name="T37" fmla="*/ 2147483646 h 45352"/>
                  <a:gd name="T38" fmla="*/ 2147483646 w 46423"/>
                  <a:gd name="T39" fmla="*/ 2147483646 h 45352"/>
                  <a:gd name="T40" fmla="*/ 2147483646 w 46423"/>
                  <a:gd name="T41" fmla="*/ 2147483646 h 45352"/>
                  <a:gd name="T42" fmla="*/ 2147483646 w 46423"/>
                  <a:gd name="T43" fmla="*/ 2147483646 h 45352"/>
                  <a:gd name="T44" fmla="*/ 2147483646 w 46423"/>
                  <a:gd name="T45" fmla="*/ 2147483646 h 45352"/>
                  <a:gd name="T46" fmla="*/ 2147483646 w 46423"/>
                  <a:gd name="T47" fmla="*/ 2147483646 h 45352"/>
                  <a:gd name="T48" fmla="*/ 2147483646 w 46423"/>
                  <a:gd name="T49" fmla="*/ 2147483646 h 45352"/>
                  <a:gd name="T50" fmla="*/ 2147483646 w 46423"/>
                  <a:gd name="T51" fmla="*/ 2147483646 h 45352"/>
                  <a:gd name="T52" fmla="*/ 2147483646 w 46423"/>
                  <a:gd name="T53" fmla="*/ 2147483646 h 45352"/>
                  <a:gd name="T54" fmla="*/ 2147483646 w 46423"/>
                  <a:gd name="T55" fmla="*/ 2147483646 h 45352"/>
                  <a:gd name="T56" fmla="*/ 2147483646 w 46423"/>
                  <a:gd name="T57" fmla="*/ 2147483646 h 45352"/>
                  <a:gd name="T58" fmla="*/ 2147483646 w 46423"/>
                  <a:gd name="T59" fmla="*/ 2147483646 h 45352"/>
                  <a:gd name="T60" fmla="*/ 2147483646 w 46423"/>
                  <a:gd name="T61" fmla="*/ 2147483646 h 45352"/>
                  <a:gd name="T62" fmla="*/ 2147483646 w 46423"/>
                  <a:gd name="T63" fmla="*/ 2147483646 h 45352"/>
                  <a:gd name="T64" fmla="*/ 2147483646 w 46423"/>
                  <a:gd name="T65" fmla="*/ 2147483646 h 45352"/>
                  <a:gd name="T66" fmla="*/ 2147483646 w 46423"/>
                  <a:gd name="T67" fmla="*/ 2147483646 h 45352"/>
                  <a:gd name="T68" fmla="*/ 2147483646 w 46423"/>
                  <a:gd name="T69" fmla="*/ 2147483646 h 45352"/>
                  <a:gd name="T70" fmla="*/ 2147483646 w 46423"/>
                  <a:gd name="T71" fmla="*/ 2147483646 h 45352"/>
                  <a:gd name="T72" fmla="*/ 2147483646 w 46423"/>
                  <a:gd name="T73" fmla="*/ 2147483646 h 45352"/>
                  <a:gd name="T74" fmla="*/ 2147483646 w 46423"/>
                  <a:gd name="T75" fmla="*/ 2147483646 h 45352"/>
                  <a:gd name="T76" fmla="*/ 2147483646 w 46423"/>
                  <a:gd name="T77" fmla="*/ 2147483646 h 45352"/>
                  <a:gd name="T78" fmla="*/ 2147483646 w 46423"/>
                  <a:gd name="T79" fmla="*/ 2147483646 h 45352"/>
                  <a:gd name="T80" fmla="*/ 2147483646 w 46423"/>
                  <a:gd name="T81" fmla="*/ 2147483646 h 45352"/>
                  <a:gd name="T82" fmla="*/ 1404139661 w 46423"/>
                  <a:gd name="T83" fmla="*/ 2147483646 h 45352"/>
                  <a:gd name="T84" fmla="*/ 1329505837 w 46423"/>
                  <a:gd name="T85" fmla="*/ 2147483646 h 45352"/>
                  <a:gd name="T86" fmla="*/ 1246133957 w 46423"/>
                  <a:gd name="T87" fmla="*/ 2147483646 h 45352"/>
                  <a:gd name="T88" fmla="*/ 1180456270 w 46423"/>
                  <a:gd name="T89" fmla="*/ 2147483646 h 45352"/>
                  <a:gd name="T90" fmla="*/ 1183372549 w 46423"/>
                  <a:gd name="T91" fmla="*/ 2147483646 h 45352"/>
                  <a:gd name="T92" fmla="*/ 1183372549 w 46423"/>
                  <a:gd name="T93" fmla="*/ 2147483646 h 45352"/>
                  <a:gd name="T94" fmla="*/ 1246374181 w 46423"/>
                  <a:gd name="T95" fmla="*/ 2147483646 h 45352"/>
                  <a:gd name="T96" fmla="*/ 1332411311 w 46423"/>
                  <a:gd name="T97" fmla="*/ 2147483646 h 45352"/>
                  <a:gd name="T98" fmla="*/ 1413107135 w 46423"/>
                  <a:gd name="T99" fmla="*/ 2147483646 h 45352"/>
                  <a:gd name="T100" fmla="*/ 2147483646 w 46423"/>
                  <a:gd name="T101" fmla="*/ 2147483646 h 45352"/>
                  <a:gd name="T102" fmla="*/ 2147483646 w 46423"/>
                  <a:gd name="T103" fmla="*/ 1255100434 h 45352"/>
                  <a:gd name="T104" fmla="*/ 2147483646 w 46423"/>
                  <a:gd name="T105" fmla="*/ 1193300490 h 45352"/>
                  <a:gd name="T106" fmla="*/ 2147483646 w 46423"/>
                  <a:gd name="T107" fmla="*/ 1113817205 h 45352"/>
                  <a:gd name="T108" fmla="*/ 2147483646 w 46423"/>
                  <a:gd name="T109" fmla="*/ 1093938258 h 45352"/>
                  <a:gd name="T110" fmla="*/ 2147483646 w 46423"/>
                  <a:gd name="T111" fmla="*/ 0 h 45352"/>
                  <a:gd name="T112" fmla="*/ 1519012367 w 46423"/>
                  <a:gd name="T113" fmla="*/ 2147483646 h 45352"/>
                  <a:gd name="T114" fmla="*/ 158977982 w 46423"/>
                  <a:gd name="T115" fmla="*/ 2147483646 h 45352"/>
                  <a:gd name="T116" fmla="*/ 2147483646 w 46423"/>
                  <a:gd name="T117" fmla="*/ 2147483646 h 45352"/>
                  <a:gd name="T118" fmla="*/ 2147483646 w 46423"/>
                  <a:gd name="T119" fmla="*/ 2147483646 h 45352"/>
                  <a:gd name="T120" fmla="*/ 2147483646 w 46423"/>
                  <a:gd name="T121" fmla="*/ 2147483646 h 45352"/>
                  <a:gd name="T122" fmla="*/ 2147483646 w 46423"/>
                  <a:gd name="T123" fmla="*/ 2147483646 h 45352"/>
                  <a:gd name="T124" fmla="*/ 2147483646 w 46423"/>
                  <a:gd name="T125" fmla="*/ 575083495 h 4535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46423" h="45352" extrusionOk="0">
                    <a:moveTo>
                      <a:pt x="23311" y="4487"/>
                    </a:moveTo>
                    <a:cubicBezTo>
                      <a:pt x="23299" y="4487"/>
                      <a:pt x="23415" y="4518"/>
                      <a:pt x="23507" y="4533"/>
                    </a:cubicBezTo>
                    <a:cubicBezTo>
                      <a:pt x="23494" y="4530"/>
                      <a:pt x="23481" y="4526"/>
                      <a:pt x="23467" y="4523"/>
                    </a:cubicBezTo>
                    <a:cubicBezTo>
                      <a:pt x="23361" y="4496"/>
                      <a:pt x="23317" y="4487"/>
                      <a:pt x="23311" y="4487"/>
                    </a:cubicBezTo>
                    <a:close/>
                    <a:moveTo>
                      <a:pt x="21869" y="4689"/>
                    </a:moveTo>
                    <a:cubicBezTo>
                      <a:pt x="21870" y="4689"/>
                      <a:pt x="21834" y="4711"/>
                      <a:pt x="21787" y="4736"/>
                    </a:cubicBezTo>
                    <a:cubicBezTo>
                      <a:pt x="21845" y="4702"/>
                      <a:pt x="21868" y="4689"/>
                      <a:pt x="21869" y="4689"/>
                    </a:cubicBezTo>
                    <a:close/>
                    <a:moveTo>
                      <a:pt x="21679" y="4791"/>
                    </a:moveTo>
                    <a:lnTo>
                      <a:pt x="21679" y="4791"/>
                    </a:lnTo>
                    <a:cubicBezTo>
                      <a:pt x="21649" y="4805"/>
                      <a:pt x="21622" y="4814"/>
                      <a:pt x="21608" y="4814"/>
                    </a:cubicBezTo>
                    <a:cubicBezTo>
                      <a:pt x="21632" y="4807"/>
                      <a:pt x="21655" y="4799"/>
                      <a:pt x="21679" y="4791"/>
                    </a:cubicBezTo>
                    <a:close/>
                    <a:moveTo>
                      <a:pt x="5029" y="23794"/>
                    </a:moveTo>
                    <a:cubicBezTo>
                      <a:pt x="5031" y="23794"/>
                      <a:pt x="5075" y="23880"/>
                      <a:pt x="5107" y="23955"/>
                    </a:cubicBezTo>
                    <a:lnTo>
                      <a:pt x="5102" y="23944"/>
                    </a:lnTo>
                    <a:cubicBezTo>
                      <a:pt x="5046" y="23834"/>
                      <a:pt x="5028" y="23794"/>
                      <a:pt x="5029" y="23794"/>
                    </a:cubicBezTo>
                    <a:close/>
                    <a:moveTo>
                      <a:pt x="21645" y="40560"/>
                    </a:moveTo>
                    <a:cubicBezTo>
                      <a:pt x="21645" y="40560"/>
                      <a:pt x="21768" y="40627"/>
                      <a:pt x="21841" y="40663"/>
                    </a:cubicBezTo>
                    <a:cubicBezTo>
                      <a:pt x="21742" y="40638"/>
                      <a:pt x="21660" y="40605"/>
                      <a:pt x="21645" y="40560"/>
                    </a:cubicBezTo>
                    <a:close/>
                    <a:moveTo>
                      <a:pt x="23316" y="4477"/>
                    </a:moveTo>
                    <a:cubicBezTo>
                      <a:pt x="23458" y="4477"/>
                      <a:pt x="23594" y="4486"/>
                      <a:pt x="23612" y="4523"/>
                    </a:cubicBezTo>
                    <a:cubicBezTo>
                      <a:pt x="23619" y="4536"/>
                      <a:pt x="23605" y="4541"/>
                      <a:pt x="23580" y="4541"/>
                    </a:cubicBezTo>
                    <a:cubicBezTo>
                      <a:pt x="23561" y="4541"/>
                      <a:pt x="23535" y="4538"/>
                      <a:pt x="23507" y="4533"/>
                    </a:cubicBezTo>
                    <a:cubicBezTo>
                      <a:pt x="23634" y="4566"/>
                      <a:pt x="23736" y="4599"/>
                      <a:pt x="23868" y="4632"/>
                    </a:cubicBezTo>
                    <a:cubicBezTo>
                      <a:pt x="23950" y="4660"/>
                      <a:pt x="24303" y="4791"/>
                      <a:pt x="24329" y="4791"/>
                    </a:cubicBezTo>
                    <a:cubicBezTo>
                      <a:pt x="24338" y="4791"/>
                      <a:pt x="24312" y="4777"/>
                      <a:pt x="24232" y="4741"/>
                    </a:cubicBezTo>
                    <a:cubicBezTo>
                      <a:pt x="24168" y="4710"/>
                      <a:pt x="24143" y="4697"/>
                      <a:pt x="24143" y="4697"/>
                    </a:cubicBezTo>
                    <a:cubicBezTo>
                      <a:pt x="24144" y="4697"/>
                      <a:pt x="24474" y="4859"/>
                      <a:pt x="24560" y="4887"/>
                    </a:cubicBezTo>
                    <a:cubicBezTo>
                      <a:pt x="24673" y="4955"/>
                      <a:pt x="24785" y="5022"/>
                      <a:pt x="24889" y="5099"/>
                    </a:cubicBezTo>
                    <a:cubicBezTo>
                      <a:pt x="24901" y="5115"/>
                      <a:pt x="24933" y="5151"/>
                      <a:pt x="24997" y="5215"/>
                    </a:cubicBezTo>
                    <a:lnTo>
                      <a:pt x="25252" y="5434"/>
                    </a:lnTo>
                    <a:lnTo>
                      <a:pt x="25398" y="5580"/>
                    </a:lnTo>
                    <a:lnTo>
                      <a:pt x="26455" y="6636"/>
                    </a:lnTo>
                    <a:lnTo>
                      <a:pt x="30536" y="10717"/>
                    </a:lnTo>
                    <a:lnTo>
                      <a:pt x="39427" y="19608"/>
                    </a:lnTo>
                    <a:cubicBezTo>
                      <a:pt x="39682" y="19863"/>
                      <a:pt x="39937" y="20118"/>
                      <a:pt x="40192" y="20374"/>
                    </a:cubicBezTo>
                    <a:cubicBezTo>
                      <a:pt x="40192" y="20410"/>
                      <a:pt x="40228" y="20410"/>
                      <a:pt x="40265" y="20446"/>
                    </a:cubicBezTo>
                    <a:cubicBezTo>
                      <a:pt x="40287" y="20468"/>
                      <a:pt x="40335" y="20530"/>
                      <a:pt x="40386" y="20592"/>
                    </a:cubicBezTo>
                    <a:cubicBezTo>
                      <a:pt x="40453" y="20730"/>
                      <a:pt x="40779" y="21150"/>
                      <a:pt x="40811" y="21248"/>
                    </a:cubicBezTo>
                    <a:cubicBezTo>
                      <a:pt x="40859" y="21295"/>
                      <a:pt x="40875" y="21343"/>
                      <a:pt x="40891" y="21390"/>
                    </a:cubicBezTo>
                    <a:cubicBezTo>
                      <a:pt x="40929" y="21565"/>
                      <a:pt x="40998" y="21769"/>
                      <a:pt x="41066" y="21940"/>
                    </a:cubicBezTo>
                    <a:lnTo>
                      <a:pt x="41103" y="22159"/>
                    </a:lnTo>
                    <a:cubicBezTo>
                      <a:pt x="41104" y="22163"/>
                      <a:pt x="41105" y="22167"/>
                      <a:pt x="41106" y="22171"/>
                    </a:cubicBezTo>
                    <a:cubicBezTo>
                      <a:pt x="41115" y="22350"/>
                      <a:pt x="41139" y="22534"/>
                      <a:pt x="41139" y="22742"/>
                    </a:cubicBezTo>
                    <a:lnTo>
                      <a:pt x="41139" y="23033"/>
                    </a:lnTo>
                    <a:cubicBezTo>
                      <a:pt x="41139" y="23082"/>
                      <a:pt x="41127" y="23139"/>
                      <a:pt x="41115" y="23183"/>
                    </a:cubicBezTo>
                    <a:cubicBezTo>
                      <a:pt x="41110" y="23195"/>
                      <a:pt x="41106" y="23206"/>
                      <a:pt x="41103" y="23216"/>
                    </a:cubicBezTo>
                    <a:cubicBezTo>
                      <a:pt x="41103" y="23219"/>
                      <a:pt x="41103" y="23222"/>
                      <a:pt x="41103" y="23225"/>
                    </a:cubicBezTo>
                    <a:cubicBezTo>
                      <a:pt x="41096" y="23247"/>
                      <a:pt x="41091" y="23260"/>
                      <a:pt x="41091" y="23260"/>
                    </a:cubicBezTo>
                    <a:cubicBezTo>
                      <a:pt x="41091" y="23260"/>
                      <a:pt x="41094" y="23251"/>
                      <a:pt x="41103" y="23230"/>
                    </a:cubicBezTo>
                    <a:cubicBezTo>
                      <a:pt x="41100" y="23332"/>
                      <a:pt x="41065" y="23403"/>
                      <a:pt x="41030" y="23507"/>
                    </a:cubicBezTo>
                    <a:cubicBezTo>
                      <a:pt x="41030" y="23572"/>
                      <a:pt x="41005" y="23726"/>
                      <a:pt x="40969" y="23856"/>
                    </a:cubicBezTo>
                    <a:cubicBezTo>
                      <a:pt x="40956" y="23876"/>
                      <a:pt x="40941" y="23905"/>
                      <a:pt x="40921" y="23944"/>
                    </a:cubicBezTo>
                    <a:cubicBezTo>
                      <a:pt x="40848" y="24054"/>
                      <a:pt x="40775" y="24163"/>
                      <a:pt x="40739" y="24272"/>
                    </a:cubicBezTo>
                    <a:cubicBezTo>
                      <a:pt x="40666" y="24382"/>
                      <a:pt x="40629" y="24455"/>
                      <a:pt x="40556" y="24564"/>
                    </a:cubicBezTo>
                    <a:cubicBezTo>
                      <a:pt x="40550" y="24570"/>
                      <a:pt x="40544" y="24577"/>
                      <a:pt x="40536" y="24585"/>
                    </a:cubicBezTo>
                    <a:cubicBezTo>
                      <a:pt x="40543" y="24579"/>
                      <a:pt x="40547" y="24576"/>
                      <a:pt x="40548" y="24576"/>
                    </a:cubicBezTo>
                    <a:cubicBezTo>
                      <a:pt x="40552" y="24576"/>
                      <a:pt x="40508" y="24626"/>
                      <a:pt x="40451" y="24689"/>
                    </a:cubicBezTo>
                    <a:cubicBezTo>
                      <a:pt x="40477" y="24655"/>
                      <a:pt x="40510" y="24615"/>
                      <a:pt x="40536" y="24585"/>
                    </a:cubicBezTo>
                    <a:cubicBezTo>
                      <a:pt x="40526" y="24595"/>
                      <a:pt x="40509" y="24611"/>
                      <a:pt x="40483" y="24637"/>
                    </a:cubicBezTo>
                    <a:cubicBezTo>
                      <a:pt x="40459" y="24671"/>
                      <a:pt x="40441" y="24696"/>
                      <a:pt x="40428" y="24714"/>
                    </a:cubicBezTo>
                    <a:cubicBezTo>
                      <a:pt x="40436" y="24705"/>
                      <a:pt x="40444" y="24697"/>
                      <a:pt x="40451" y="24689"/>
                    </a:cubicBezTo>
                    <a:cubicBezTo>
                      <a:pt x="40425" y="24722"/>
                      <a:pt x="40406" y="24748"/>
                      <a:pt x="40405" y="24748"/>
                    </a:cubicBezTo>
                    <a:cubicBezTo>
                      <a:pt x="40405" y="24748"/>
                      <a:pt x="40411" y="24738"/>
                      <a:pt x="40428" y="24714"/>
                    </a:cubicBezTo>
                    <a:cubicBezTo>
                      <a:pt x="40351" y="24799"/>
                      <a:pt x="40260" y="24897"/>
                      <a:pt x="40228" y="24928"/>
                    </a:cubicBezTo>
                    <a:lnTo>
                      <a:pt x="40192" y="24965"/>
                    </a:lnTo>
                    <a:lnTo>
                      <a:pt x="39390" y="25766"/>
                    </a:lnTo>
                    <a:lnTo>
                      <a:pt x="30499" y="34657"/>
                    </a:lnTo>
                    <a:lnTo>
                      <a:pt x="26382" y="38775"/>
                    </a:lnTo>
                    <a:lnTo>
                      <a:pt x="25398" y="39759"/>
                    </a:lnTo>
                    <a:lnTo>
                      <a:pt x="25143" y="40014"/>
                    </a:lnTo>
                    <a:lnTo>
                      <a:pt x="25007" y="40130"/>
                    </a:lnTo>
                    <a:cubicBezTo>
                      <a:pt x="24993" y="40139"/>
                      <a:pt x="24978" y="40149"/>
                      <a:pt x="24961" y="40160"/>
                    </a:cubicBezTo>
                    <a:cubicBezTo>
                      <a:pt x="24815" y="40269"/>
                      <a:pt x="24669" y="40378"/>
                      <a:pt x="24487" y="40451"/>
                    </a:cubicBezTo>
                    <a:cubicBezTo>
                      <a:pt x="24435" y="40503"/>
                      <a:pt x="24365" y="40536"/>
                      <a:pt x="24290" y="40564"/>
                    </a:cubicBezTo>
                    <a:cubicBezTo>
                      <a:pt x="24008" y="40636"/>
                      <a:pt x="23864" y="40707"/>
                      <a:pt x="23649" y="40743"/>
                    </a:cubicBezTo>
                    <a:cubicBezTo>
                      <a:pt x="23558" y="40773"/>
                      <a:pt x="23468" y="40778"/>
                      <a:pt x="23378" y="40799"/>
                    </a:cubicBezTo>
                    <a:cubicBezTo>
                      <a:pt x="23429" y="40792"/>
                      <a:pt x="23505" y="40788"/>
                      <a:pt x="23558" y="40788"/>
                    </a:cubicBezTo>
                    <a:cubicBezTo>
                      <a:pt x="23640" y="40788"/>
                      <a:pt x="23667" y="40797"/>
                      <a:pt x="23467" y="40815"/>
                    </a:cubicBezTo>
                    <a:lnTo>
                      <a:pt x="23321" y="40815"/>
                    </a:lnTo>
                    <a:cubicBezTo>
                      <a:pt x="23340" y="40809"/>
                      <a:pt x="23359" y="40804"/>
                      <a:pt x="23378" y="40799"/>
                    </a:cubicBezTo>
                    <a:cubicBezTo>
                      <a:pt x="23349" y="40804"/>
                      <a:pt x="23327" y="40809"/>
                      <a:pt x="23321" y="40815"/>
                    </a:cubicBezTo>
                    <a:lnTo>
                      <a:pt x="22629" y="40815"/>
                    </a:lnTo>
                    <a:cubicBezTo>
                      <a:pt x="22532" y="40815"/>
                      <a:pt x="22403" y="40767"/>
                      <a:pt x="22402" y="40767"/>
                    </a:cubicBezTo>
                    <a:cubicBezTo>
                      <a:pt x="22402" y="40767"/>
                      <a:pt x="22435" y="40779"/>
                      <a:pt x="22519" y="40815"/>
                    </a:cubicBezTo>
                    <a:lnTo>
                      <a:pt x="22228" y="40743"/>
                    </a:lnTo>
                    <a:cubicBezTo>
                      <a:pt x="22168" y="40723"/>
                      <a:pt x="22011" y="40703"/>
                      <a:pt x="21874" y="40671"/>
                    </a:cubicBezTo>
                    <a:cubicBezTo>
                      <a:pt x="21854" y="40658"/>
                      <a:pt x="21816" y="40634"/>
                      <a:pt x="21754" y="40597"/>
                    </a:cubicBezTo>
                    <a:cubicBezTo>
                      <a:pt x="21645" y="40560"/>
                      <a:pt x="21535" y="40487"/>
                      <a:pt x="21463" y="40451"/>
                    </a:cubicBezTo>
                    <a:cubicBezTo>
                      <a:pt x="21313" y="40361"/>
                      <a:pt x="21189" y="40272"/>
                      <a:pt x="21068" y="40202"/>
                    </a:cubicBezTo>
                    <a:cubicBezTo>
                      <a:pt x="21066" y="40200"/>
                      <a:pt x="21064" y="40198"/>
                      <a:pt x="21062" y="40196"/>
                    </a:cubicBezTo>
                    <a:cubicBezTo>
                      <a:pt x="20989" y="40087"/>
                      <a:pt x="20880" y="40014"/>
                      <a:pt x="20770" y="39904"/>
                    </a:cubicBezTo>
                    <a:cubicBezTo>
                      <a:pt x="20763" y="39899"/>
                      <a:pt x="20757" y="39894"/>
                      <a:pt x="20750" y="39888"/>
                    </a:cubicBezTo>
                    <a:lnTo>
                      <a:pt x="20770" y="39868"/>
                    </a:lnTo>
                    <a:lnTo>
                      <a:pt x="14211" y="33309"/>
                    </a:lnTo>
                    <a:lnTo>
                      <a:pt x="6086" y="25220"/>
                    </a:lnTo>
                    <a:lnTo>
                      <a:pt x="5831" y="24965"/>
                    </a:lnTo>
                    <a:lnTo>
                      <a:pt x="5794" y="24928"/>
                    </a:lnTo>
                    <a:cubicBezTo>
                      <a:pt x="5721" y="24855"/>
                      <a:pt x="5648" y="24746"/>
                      <a:pt x="5575" y="24673"/>
                    </a:cubicBezTo>
                    <a:cubicBezTo>
                      <a:pt x="5553" y="24651"/>
                      <a:pt x="5516" y="24624"/>
                      <a:pt x="5486" y="24607"/>
                    </a:cubicBezTo>
                    <a:cubicBezTo>
                      <a:pt x="5374" y="24469"/>
                      <a:pt x="5293" y="24326"/>
                      <a:pt x="5211" y="24163"/>
                    </a:cubicBezTo>
                    <a:lnTo>
                      <a:pt x="5142" y="24026"/>
                    </a:lnTo>
                    <a:cubicBezTo>
                      <a:pt x="5153" y="23870"/>
                      <a:pt x="4990" y="23571"/>
                      <a:pt x="4956" y="23434"/>
                    </a:cubicBezTo>
                    <a:cubicBezTo>
                      <a:pt x="4920" y="23325"/>
                      <a:pt x="4920" y="23252"/>
                      <a:pt x="4883" y="23143"/>
                    </a:cubicBezTo>
                    <a:cubicBezTo>
                      <a:pt x="4879" y="23121"/>
                      <a:pt x="4875" y="23102"/>
                      <a:pt x="4871" y="23086"/>
                    </a:cubicBezTo>
                    <a:cubicBezTo>
                      <a:pt x="4861" y="22898"/>
                      <a:pt x="4847" y="22642"/>
                      <a:pt x="4847" y="22596"/>
                    </a:cubicBezTo>
                    <a:cubicBezTo>
                      <a:pt x="4847" y="22487"/>
                      <a:pt x="4810" y="22086"/>
                      <a:pt x="4883" y="22050"/>
                    </a:cubicBezTo>
                    <a:cubicBezTo>
                      <a:pt x="4883" y="22050"/>
                      <a:pt x="4843" y="22311"/>
                      <a:pt x="4852" y="22311"/>
                    </a:cubicBezTo>
                    <a:cubicBezTo>
                      <a:pt x="4855" y="22311"/>
                      <a:pt x="4864" y="22280"/>
                      <a:pt x="4883" y="22195"/>
                    </a:cubicBezTo>
                    <a:cubicBezTo>
                      <a:pt x="4883" y="22086"/>
                      <a:pt x="4920" y="21977"/>
                      <a:pt x="4956" y="21867"/>
                    </a:cubicBezTo>
                    <a:cubicBezTo>
                      <a:pt x="4989" y="21801"/>
                      <a:pt x="5143" y="21494"/>
                      <a:pt x="5143" y="21329"/>
                    </a:cubicBezTo>
                    <a:cubicBezTo>
                      <a:pt x="5190" y="21252"/>
                      <a:pt x="5219" y="21189"/>
                      <a:pt x="5248" y="21102"/>
                    </a:cubicBezTo>
                    <a:cubicBezTo>
                      <a:pt x="5326" y="20971"/>
                      <a:pt x="5405" y="20839"/>
                      <a:pt x="5498" y="20708"/>
                    </a:cubicBezTo>
                    <a:cubicBezTo>
                      <a:pt x="5523" y="20688"/>
                      <a:pt x="5551" y="20661"/>
                      <a:pt x="5575" y="20629"/>
                    </a:cubicBezTo>
                    <a:cubicBezTo>
                      <a:pt x="5685" y="20519"/>
                      <a:pt x="5721" y="20483"/>
                      <a:pt x="5794" y="20410"/>
                    </a:cubicBezTo>
                    <a:lnTo>
                      <a:pt x="5831" y="20374"/>
                    </a:lnTo>
                    <a:lnTo>
                      <a:pt x="6122" y="20082"/>
                    </a:lnTo>
                    <a:lnTo>
                      <a:pt x="7361" y="18843"/>
                    </a:lnTo>
                    <a:lnTo>
                      <a:pt x="16726" y="9478"/>
                    </a:lnTo>
                    <a:lnTo>
                      <a:pt x="20224" y="5980"/>
                    </a:lnTo>
                    <a:cubicBezTo>
                      <a:pt x="20406" y="5762"/>
                      <a:pt x="20625" y="5580"/>
                      <a:pt x="20807" y="5397"/>
                    </a:cubicBezTo>
                    <a:cubicBezTo>
                      <a:pt x="20880" y="5324"/>
                      <a:pt x="20989" y="5252"/>
                      <a:pt x="21062" y="5179"/>
                    </a:cubicBezTo>
                    <a:cubicBezTo>
                      <a:pt x="21090" y="5150"/>
                      <a:pt x="21106" y="5133"/>
                      <a:pt x="21112" y="5124"/>
                    </a:cubicBezTo>
                    <a:cubicBezTo>
                      <a:pt x="21217" y="5047"/>
                      <a:pt x="21321" y="4976"/>
                      <a:pt x="21426" y="4924"/>
                    </a:cubicBezTo>
                    <a:lnTo>
                      <a:pt x="21713" y="4780"/>
                    </a:lnTo>
                    <a:cubicBezTo>
                      <a:pt x="21906" y="4719"/>
                      <a:pt x="22116" y="4657"/>
                      <a:pt x="22301" y="4596"/>
                    </a:cubicBezTo>
                    <a:cubicBezTo>
                      <a:pt x="22374" y="4559"/>
                      <a:pt x="22483" y="4559"/>
                      <a:pt x="22592" y="4523"/>
                    </a:cubicBezTo>
                    <a:cubicBezTo>
                      <a:pt x="22606" y="4519"/>
                      <a:pt x="22618" y="4516"/>
                      <a:pt x="22627" y="4514"/>
                    </a:cubicBezTo>
                    <a:cubicBezTo>
                      <a:pt x="22749" y="4503"/>
                      <a:pt x="22871" y="4486"/>
                      <a:pt x="22993" y="4486"/>
                    </a:cubicBezTo>
                    <a:cubicBezTo>
                      <a:pt x="23029" y="4486"/>
                      <a:pt x="23175" y="4477"/>
                      <a:pt x="23316" y="4477"/>
                    </a:cubicBezTo>
                    <a:close/>
                    <a:moveTo>
                      <a:pt x="22989" y="0"/>
                    </a:moveTo>
                    <a:cubicBezTo>
                      <a:pt x="21682" y="0"/>
                      <a:pt x="20367" y="325"/>
                      <a:pt x="19167" y="988"/>
                    </a:cubicBezTo>
                    <a:cubicBezTo>
                      <a:pt x="17928" y="1681"/>
                      <a:pt x="16944" y="2810"/>
                      <a:pt x="15960" y="3794"/>
                    </a:cubicBezTo>
                    <a:lnTo>
                      <a:pt x="6268" y="13487"/>
                    </a:lnTo>
                    <a:lnTo>
                      <a:pt x="2879" y="16875"/>
                    </a:lnTo>
                    <a:cubicBezTo>
                      <a:pt x="2332" y="17422"/>
                      <a:pt x="1822" y="18041"/>
                      <a:pt x="1421" y="18697"/>
                    </a:cubicBezTo>
                    <a:cubicBezTo>
                      <a:pt x="292" y="20592"/>
                      <a:pt x="0" y="22851"/>
                      <a:pt x="656" y="24965"/>
                    </a:cubicBezTo>
                    <a:cubicBezTo>
                      <a:pt x="1239" y="26787"/>
                      <a:pt x="2442" y="28026"/>
                      <a:pt x="3754" y="29337"/>
                    </a:cubicBezTo>
                    <a:lnTo>
                      <a:pt x="8053" y="33637"/>
                    </a:lnTo>
                    <a:lnTo>
                      <a:pt x="16981" y="42564"/>
                    </a:lnTo>
                    <a:lnTo>
                      <a:pt x="17527" y="43111"/>
                    </a:lnTo>
                    <a:cubicBezTo>
                      <a:pt x="17745" y="43374"/>
                      <a:pt x="18006" y="43576"/>
                      <a:pt x="18290" y="43717"/>
                    </a:cubicBezTo>
                    <a:cubicBezTo>
                      <a:pt x="19689" y="44807"/>
                      <a:pt x="21377" y="45352"/>
                      <a:pt x="23066" y="45352"/>
                    </a:cubicBezTo>
                    <a:cubicBezTo>
                      <a:pt x="25043" y="45352"/>
                      <a:pt x="27019" y="44605"/>
                      <a:pt x="28532" y="43111"/>
                    </a:cubicBezTo>
                    <a:cubicBezTo>
                      <a:pt x="29370" y="42273"/>
                      <a:pt x="30208" y="41435"/>
                      <a:pt x="31046" y="40633"/>
                    </a:cubicBezTo>
                    <a:lnTo>
                      <a:pt x="40848" y="30722"/>
                    </a:lnTo>
                    <a:cubicBezTo>
                      <a:pt x="41686" y="29884"/>
                      <a:pt x="42560" y="29046"/>
                      <a:pt x="43399" y="28171"/>
                    </a:cubicBezTo>
                    <a:cubicBezTo>
                      <a:pt x="46277" y="25220"/>
                      <a:pt x="46423" y="20519"/>
                      <a:pt x="43654" y="17422"/>
                    </a:cubicBezTo>
                    <a:cubicBezTo>
                      <a:pt x="42961" y="16657"/>
                      <a:pt x="42160" y="15928"/>
                      <a:pt x="41394" y="15163"/>
                    </a:cubicBezTo>
                    <a:lnTo>
                      <a:pt x="36694" y="10426"/>
                    </a:lnTo>
                    <a:lnTo>
                      <a:pt x="28641" y="2373"/>
                    </a:lnTo>
                    <a:cubicBezTo>
                      <a:pt x="27101" y="811"/>
                      <a:pt x="25055" y="0"/>
                      <a:pt x="229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2" name="Google Shape;1226;p35">
                <a:extLst>
                  <a:ext uri="{FF2B5EF4-FFF2-40B4-BE49-F238E27FC236}">
                    <a16:creationId xmlns:a16="http://schemas.microsoft.com/office/drawing/2014/main" id="{B3DB1561-E5D9-8D4B-B12F-09B968804081}"/>
                  </a:ext>
                </a:extLst>
              </p:cNvPr>
              <p:cNvSpPr/>
              <p:nvPr/>
            </p:nvSpPr>
            <p:spPr>
              <a:xfrm>
                <a:off x="4480758" y="2919667"/>
                <a:ext cx="931079" cy="906543"/>
              </a:xfrm>
              <a:custGeom>
                <a:avLst/>
                <a:gdLst/>
                <a:ahLst/>
                <a:cxnLst/>
                <a:rect l="l" t="t" r="r" b="b"/>
                <a:pathLst>
                  <a:path w="41942" h="40866" extrusionOk="0">
                    <a:moveTo>
                      <a:pt x="20971" y="0"/>
                    </a:moveTo>
                    <a:cubicBezTo>
                      <a:pt x="19568" y="0"/>
                      <a:pt x="18165" y="538"/>
                      <a:pt x="17091" y="1613"/>
                    </a:cubicBezTo>
                    <a:lnTo>
                      <a:pt x="2151" y="16589"/>
                    </a:lnTo>
                    <a:cubicBezTo>
                      <a:pt x="1" y="18739"/>
                      <a:pt x="1" y="22164"/>
                      <a:pt x="2151" y="24314"/>
                    </a:cubicBezTo>
                    <a:lnTo>
                      <a:pt x="17091" y="39253"/>
                    </a:lnTo>
                    <a:cubicBezTo>
                      <a:pt x="18165" y="40328"/>
                      <a:pt x="19568" y="40866"/>
                      <a:pt x="20971" y="40866"/>
                    </a:cubicBezTo>
                    <a:cubicBezTo>
                      <a:pt x="22374" y="40866"/>
                      <a:pt x="23777" y="40328"/>
                      <a:pt x="24852" y="39253"/>
                    </a:cubicBezTo>
                    <a:lnTo>
                      <a:pt x="39792" y="24314"/>
                    </a:lnTo>
                    <a:cubicBezTo>
                      <a:pt x="41942" y="22164"/>
                      <a:pt x="41942" y="18739"/>
                      <a:pt x="39792" y="16589"/>
                    </a:cubicBezTo>
                    <a:lnTo>
                      <a:pt x="24852" y="1613"/>
                    </a:lnTo>
                    <a:cubicBezTo>
                      <a:pt x="23777" y="538"/>
                      <a:pt x="22374" y="0"/>
                      <a:pt x="209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" sz="3200" b="1" dirty="0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4</a:t>
                </a:r>
                <a:endParaRPr sz="3200" b="1" dirty="0">
                  <a:latin typeface="Arial" pitchFamily="34" charset="0"/>
                  <a:ea typeface="Fira Sans Medium"/>
                  <a:cs typeface="Arial" pitchFamily="34" charset="0"/>
                  <a:sym typeface="Fira Sans Medium"/>
                </a:endParaRPr>
              </a:p>
            </p:txBody>
          </p:sp>
        </p:grpSp>
        <p:grpSp>
          <p:nvGrpSpPr>
            <p:cNvPr id="22547" name="Google Shape;1230;p35"/>
            <p:cNvGrpSpPr>
              <a:grpSpLocks/>
            </p:cNvGrpSpPr>
            <p:nvPr/>
          </p:nvGrpSpPr>
          <p:grpSpPr bwMode="auto">
            <a:xfrm>
              <a:off x="2857566" y="3257550"/>
              <a:ext cx="3817040" cy="764086"/>
              <a:chOff x="4439015" y="3613771"/>
              <a:chExt cx="4170807" cy="1005560"/>
            </a:xfrm>
          </p:grpSpPr>
          <p:sp>
            <p:nvSpPr>
              <p:cNvPr id="77" name="Google Shape;1231;p35">
                <a:extLst>
                  <a:ext uri="{FF2B5EF4-FFF2-40B4-BE49-F238E27FC236}">
                    <a16:creationId xmlns:a16="http://schemas.microsoft.com/office/drawing/2014/main" id="{18BB472A-472A-D74B-9C6F-26B59BBE89E6}"/>
                  </a:ext>
                </a:extLst>
              </p:cNvPr>
              <p:cNvSpPr/>
              <p:nvPr/>
            </p:nvSpPr>
            <p:spPr>
              <a:xfrm>
                <a:off x="4871879" y="3771927"/>
                <a:ext cx="3737359" cy="689307"/>
              </a:xfrm>
              <a:custGeom>
                <a:avLst/>
                <a:gdLst/>
                <a:ahLst/>
                <a:cxnLst/>
                <a:rect l="l" t="t" r="r" b="b"/>
                <a:pathLst>
                  <a:path w="168493" h="31047" extrusionOk="0">
                    <a:moveTo>
                      <a:pt x="1" y="1"/>
                    </a:moveTo>
                    <a:lnTo>
                      <a:pt x="1" y="31046"/>
                    </a:lnTo>
                    <a:lnTo>
                      <a:pt x="154500" y="31046"/>
                    </a:lnTo>
                    <a:cubicBezTo>
                      <a:pt x="162225" y="31046"/>
                      <a:pt x="168492" y="24742"/>
                      <a:pt x="168492" y="17017"/>
                    </a:cubicBezTo>
                    <a:lnTo>
                      <a:pt x="168492" y="13993"/>
                    </a:lnTo>
                    <a:cubicBezTo>
                      <a:pt x="168492" y="6268"/>
                      <a:pt x="162225" y="1"/>
                      <a:pt x="154500" y="1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57" name="Google Shape;1232;p35"/>
              <p:cNvSpPr>
                <a:spLocks/>
              </p:cNvSpPr>
              <p:nvPr/>
            </p:nvSpPr>
            <p:spPr bwMode="auto">
              <a:xfrm>
                <a:off x="4439015" y="3613771"/>
                <a:ext cx="1029212" cy="1005560"/>
              </a:xfrm>
              <a:custGeom>
                <a:avLst/>
                <a:gdLst>
                  <a:gd name="T0" fmla="*/ 2147483646 w 46387"/>
                  <a:gd name="T1" fmla="*/ 1096125276 h 45321"/>
                  <a:gd name="T2" fmla="*/ 2147483646 w 46387"/>
                  <a:gd name="T3" fmla="*/ 1166892773 h 45321"/>
                  <a:gd name="T4" fmla="*/ 1163736512 w 46387"/>
                  <a:gd name="T5" fmla="*/ 2147483646 h 45321"/>
                  <a:gd name="T6" fmla="*/ 1228933332 w 46387"/>
                  <a:gd name="T7" fmla="*/ 2147483646 h 45321"/>
                  <a:gd name="T8" fmla="*/ 2147483646 w 46387"/>
                  <a:gd name="T9" fmla="*/ 2147483646 h 45321"/>
                  <a:gd name="T10" fmla="*/ 2147483646 w 46387"/>
                  <a:gd name="T11" fmla="*/ 2147483646 h 45321"/>
                  <a:gd name="T12" fmla="*/ 2147483646 w 46387"/>
                  <a:gd name="T13" fmla="*/ 1085224599 h 45321"/>
                  <a:gd name="T14" fmla="*/ 2147483646 w 46387"/>
                  <a:gd name="T15" fmla="*/ 1098069301 h 45321"/>
                  <a:gd name="T16" fmla="*/ 2147483646 w 46387"/>
                  <a:gd name="T17" fmla="*/ 1184335926 h 45321"/>
                  <a:gd name="T18" fmla="*/ 2147483646 w 46387"/>
                  <a:gd name="T19" fmla="*/ 1316903484 h 45321"/>
                  <a:gd name="T20" fmla="*/ 2147483646 w 46387"/>
                  <a:gd name="T21" fmla="*/ 2147483646 h 45321"/>
                  <a:gd name="T22" fmla="*/ 2147483646 w 46387"/>
                  <a:gd name="T23" fmla="*/ 2147483646 h 45321"/>
                  <a:gd name="T24" fmla="*/ 2147483646 w 46387"/>
                  <a:gd name="T25" fmla="*/ 2147483646 h 45321"/>
                  <a:gd name="T26" fmla="*/ 2147483646 w 46387"/>
                  <a:gd name="T27" fmla="*/ 2147483646 h 45321"/>
                  <a:gd name="T28" fmla="*/ 2147483646 w 46387"/>
                  <a:gd name="T29" fmla="*/ 2147483646 h 45321"/>
                  <a:gd name="T30" fmla="*/ 2147483646 w 46387"/>
                  <a:gd name="T31" fmla="*/ 2147483646 h 45321"/>
                  <a:gd name="T32" fmla="*/ 2147483646 w 46387"/>
                  <a:gd name="T33" fmla="*/ 2147483646 h 45321"/>
                  <a:gd name="T34" fmla="*/ 2147483646 w 46387"/>
                  <a:gd name="T35" fmla="*/ 2147483646 h 45321"/>
                  <a:gd name="T36" fmla="*/ 2147483646 w 46387"/>
                  <a:gd name="T37" fmla="*/ 2147483646 h 45321"/>
                  <a:gd name="T38" fmla="*/ 2147483646 w 46387"/>
                  <a:gd name="T39" fmla="*/ 2147483646 h 45321"/>
                  <a:gd name="T40" fmla="*/ 2147483646 w 46387"/>
                  <a:gd name="T41" fmla="*/ 2147483646 h 45321"/>
                  <a:gd name="T42" fmla="*/ 2147483646 w 46387"/>
                  <a:gd name="T43" fmla="*/ 2147483646 h 45321"/>
                  <a:gd name="T44" fmla="*/ 2147483646 w 46387"/>
                  <a:gd name="T45" fmla="*/ 2147483646 h 45321"/>
                  <a:gd name="T46" fmla="*/ 2147483646 w 46387"/>
                  <a:gd name="T47" fmla="*/ 2147483646 h 45321"/>
                  <a:gd name="T48" fmla="*/ 2147483646 w 46387"/>
                  <a:gd name="T49" fmla="*/ 2147483646 h 45321"/>
                  <a:gd name="T50" fmla="*/ 2147483646 w 46387"/>
                  <a:gd name="T51" fmla="*/ 2147483646 h 45321"/>
                  <a:gd name="T52" fmla="*/ 2147483646 w 46387"/>
                  <a:gd name="T53" fmla="*/ 2147483646 h 45321"/>
                  <a:gd name="T54" fmla="*/ 2147483646 w 46387"/>
                  <a:gd name="T55" fmla="*/ 2147483646 h 45321"/>
                  <a:gd name="T56" fmla="*/ 2147483646 w 46387"/>
                  <a:gd name="T57" fmla="*/ 2147483646 h 45321"/>
                  <a:gd name="T58" fmla="*/ 2147483646 w 46387"/>
                  <a:gd name="T59" fmla="*/ 2147483646 h 45321"/>
                  <a:gd name="T60" fmla="*/ 2147483646 w 46387"/>
                  <a:gd name="T61" fmla="*/ 2147483646 h 45321"/>
                  <a:gd name="T62" fmla="*/ 1465942748 w 46387"/>
                  <a:gd name="T63" fmla="*/ 2147483646 h 45321"/>
                  <a:gd name="T64" fmla="*/ 1324659256 w 46387"/>
                  <a:gd name="T65" fmla="*/ 2147483646 h 45321"/>
                  <a:gd name="T66" fmla="*/ 1237409515 w 46387"/>
                  <a:gd name="T67" fmla="*/ 2147483646 h 45321"/>
                  <a:gd name="T68" fmla="*/ 1172223522 w 46387"/>
                  <a:gd name="T69" fmla="*/ 2147483646 h 45321"/>
                  <a:gd name="T70" fmla="*/ 1174648018 w 46387"/>
                  <a:gd name="T71" fmla="*/ 2147483646 h 45321"/>
                  <a:gd name="T72" fmla="*/ 1262859210 w 46387"/>
                  <a:gd name="T73" fmla="*/ 2147483646 h 45321"/>
                  <a:gd name="T74" fmla="*/ 1395426295 w 46387"/>
                  <a:gd name="T75" fmla="*/ 2147483646 h 45321"/>
                  <a:gd name="T76" fmla="*/ 2147483646 w 46387"/>
                  <a:gd name="T77" fmla="*/ 2147483646 h 45321"/>
                  <a:gd name="T78" fmla="*/ 2147483646 w 46387"/>
                  <a:gd name="T79" fmla="*/ 1256796418 h 45321"/>
                  <a:gd name="T80" fmla="*/ 2147483646 w 46387"/>
                  <a:gd name="T81" fmla="*/ 1164708014 h 45321"/>
                  <a:gd name="T82" fmla="*/ 2147483646 w 46387"/>
                  <a:gd name="T83" fmla="*/ 1093941005 h 45321"/>
                  <a:gd name="T84" fmla="*/ 2147483646 w 46387"/>
                  <a:gd name="T85" fmla="*/ 240246 h 45321"/>
                  <a:gd name="T86" fmla="*/ 688986157 w 46387"/>
                  <a:gd name="T87" fmla="*/ 2147483646 h 45321"/>
                  <a:gd name="T88" fmla="*/ 1951845344 w 46387"/>
                  <a:gd name="T89" fmla="*/ 2147483646 h 45321"/>
                  <a:gd name="T90" fmla="*/ 2147483646 w 46387"/>
                  <a:gd name="T91" fmla="*/ 2147483646 h 45321"/>
                  <a:gd name="T92" fmla="*/ 2147483646 w 46387"/>
                  <a:gd name="T93" fmla="*/ 2147483646 h 45321"/>
                  <a:gd name="T94" fmla="*/ 2147483646 w 46387"/>
                  <a:gd name="T95" fmla="*/ 2147483646 h 453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6387" h="45321" extrusionOk="0">
                    <a:moveTo>
                      <a:pt x="23274" y="4487"/>
                    </a:moveTo>
                    <a:cubicBezTo>
                      <a:pt x="23264" y="4487"/>
                      <a:pt x="23368" y="4516"/>
                      <a:pt x="23458" y="4531"/>
                    </a:cubicBezTo>
                    <a:lnTo>
                      <a:pt x="23431" y="4523"/>
                    </a:lnTo>
                    <a:cubicBezTo>
                      <a:pt x="23324" y="4497"/>
                      <a:pt x="23281" y="4487"/>
                      <a:pt x="23274" y="4487"/>
                    </a:cubicBezTo>
                    <a:close/>
                    <a:moveTo>
                      <a:pt x="21597" y="4806"/>
                    </a:moveTo>
                    <a:lnTo>
                      <a:pt x="21597" y="4806"/>
                    </a:lnTo>
                    <a:cubicBezTo>
                      <a:pt x="21589" y="4809"/>
                      <a:pt x="21581" y="4812"/>
                      <a:pt x="21572" y="4815"/>
                    </a:cubicBezTo>
                    <a:cubicBezTo>
                      <a:pt x="21576" y="4815"/>
                      <a:pt x="21585" y="4812"/>
                      <a:pt x="21597" y="4806"/>
                    </a:cubicBezTo>
                    <a:close/>
                    <a:moveTo>
                      <a:pt x="4847" y="22050"/>
                    </a:moveTo>
                    <a:lnTo>
                      <a:pt x="4847" y="22050"/>
                    </a:lnTo>
                    <a:cubicBezTo>
                      <a:pt x="4847" y="22050"/>
                      <a:pt x="4812" y="22200"/>
                      <a:pt x="4802" y="22273"/>
                    </a:cubicBezTo>
                    <a:cubicBezTo>
                      <a:pt x="4803" y="22164"/>
                      <a:pt x="4813" y="22067"/>
                      <a:pt x="4847" y="22050"/>
                    </a:cubicBezTo>
                    <a:close/>
                    <a:moveTo>
                      <a:pt x="4993" y="23794"/>
                    </a:moveTo>
                    <a:cubicBezTo>
                      <a:pt x="4995" y="23794"/>
                      <a:pt x="5039" y="23880"/>
                      <a:pt x="5071" y="23955"/>
                    </a:cubicBezTo>
                    <a:cubicBezTo>
                      <a:pt x="5069" y="23952"/>
                      <a:pt x="5067" y="23948"/>
                      <a:pt x="5066" y="23945"/>
                    </a:cubicBezTo>
                    <a:cubicBezTo>
                      <a:pt x="5010" y="23834"/>
                      <a:pt x="4992" y="23794"/>
                      <a:pt x="4993" y="23794"/>
                    </a:cubicBezTo>
                    <a:close/>
                    <a:moveTo>
                      <a:pt x="40495" y="24591"/>
                    </a:moveTo>
                    <a:cubicBezTo>
                      <a:pt x="40484" y="24601"/>
                      <a:pt x="40469" y="24616"/>
                      <a:pt x="40447" y="24637"/>
                    </a:cubicBezTo>
                    <a:cubicBezTo>
                      <a:pt x="40378" y="24718"/>
                      <a:pt x="40352" y="24748"/>
                      <a:pt x="40353" y="24748"/>
                    </a:cubicBezTo>
                    <a:cubicBezTo>
                      <a:pt x="40353" y="24748"/>
                      <a:pt x="40439" y="24650"/>
                      <a:pt x="40495" y="24591"/>
                    </a:cubicBezTo>
                    <a:close/>
                    <a:moveTo>
                      <a:pt x="22356" y="40731"/>
                    </a:moveTo>
                    <a:cubicBezTo>
                      <a:pt x="22350" y="40731"/>
                      <a:pt x="22391" y="40749"/>
                      <a:pt x="22446" y="40763"/>
                    </a:cubicBezTo>
                    <a:cubicBezTo>
                      <a:pt x="22387" y="40739"/>
                      <a:pt x="22361" y="40731"/>
                      <a:pt x="22356" y="40731"/>
                    </a:cubicBezTo>
                    <a:close/>
                    <a:moveTo>
                      <a:pt x="23280" y="4478"/>
                    </a:moveTo>
                    <a:cubicBezTo>
                      <a:pt x="23422" y="4478"/>
                      <a:pt x="23558" y="4487"/>
                      <a:pt x="23576" y="4523"/>
                    </a:cubicBezTo>
                    <a:cubicBezTo>
                      <a:pt x="23583" y="4536"/>
                      <a:pt x="23569" y="4541"/>
                      <a:pt x="23544" y="4541"/>
                    </a:cubicBezTo>
                    <a:cubicBezTo>
                      <a:pt x="23522" y="4541"/>
                      <a:pt x="23491" y="4537"/>
                      <a:pt x="23458" y="4531"/>
                    </a:cubicBezTo>
                    <a:lnTo>
                      <a:pt x="23795" y="4632"/>
                    </a:lnTo>
                    <a:cubicBezTo>
                      <a:pt x="23833" y="4632"/>
                      <a:pt x="24034" y="4693"/>
                      <a:pt x="24167" y="4735"/>
                    </a:cubicBezTo>
                    <a:cubicBezTo>
                      <a:pt x="24271" y="4784"/>
                      <a:pt x="24448" y="4868"/>
                      <a:pt x="24487" y="4887"/>
                    </a:cubicBezTo>
                    <a:cubicBezTo>
                      <a:pt x="24634" y="4961"/>
                      <a:pt x="24764" y="5034"/>
                      <a:pt x="24878" y="5119"/>
                    </a:cubicBezTo>
                    <a:cubicBezTo>
                      <a:pt x="24896" y="5141"/>
                      <a:pt x="24923" y="5173"/>
                      <a:pt x="24961" y="5215"/>
                    </a:cubicBezTo>
                    <a:lnTo>
                      <a:pt x="25216" y="5434"/>
                    </a:lnTo>
                    <a:lnTo>
                      <a:pt x="25362" y="5580"/>
                    </a:lnTo>
                    <a:lnTo>
                      <a:pt x="26419" y="6637"/>
                    </a:lnTo>
                    <a:lnTo>
                      <a:pt x="30500" y="10718"/>
                    </a:lnTo>
                    <a:lnTo>
                      <a:pt x="39354" y="19609"/>
                    </a:lnTo>
                    <a:lnTo>
                      <a:pt x="40156" y="20374"/>
                    </a:lnTo>
                    <a:lnTo>
                      <a:pt x="40229" y="20447"/>
                    </a:lnTo>
                    <a:cubicBezTo>
                      <a:pt x="40268" y="20486"/>
                      <a:pt x="40307" y="20535"/>
                      <a:pt x="40346" y="20584"/>
                    </a:cubicBezTo>
                    <a:cubicBezTo>
                      <a:pt x="40398" y="20713"/>
                      <a:pt x="40709" y="21148"/>
                      <a:pt x="40775" y="21248"/>
                    </a:cubicBezTo>
                    <a:cubicBezTo>
                      <a:pt x="40804" y="21306"/>
                      <a:pt x="40833" y="21364"/>
                      <a:pt x="40862" y="21422"/>
                    </a:cubicBezTo>
                    <a:cubicBezTo>
                      <a:pt x="40901" y="21590"/>
                      <a:pt x="40966" y="21779"/>
                      <a:pt x="41030" y="21941"/>
                    </a:cubicBezTo>
                    <a:cubicBezTo>
                      <a:pt x="41030" y="22013"/>
                      <a:pt x="41067" y="22086"/>
                      <a:pt x="41067" y="22159"/>
                    </a:cubicBezTo>
                    <a:cubicBezTo>
                      <a:pt x="41067" y="22159"/>
                      <a:pt x="41067" y="22160"/>
                      <a:pt x="41067" y="22160"/>
                    </a:cubicBezTo>
                    <a:cubicBezTo>
                      <a:pt x="41068" y="22343"/>
                      <a:pt x="41073" y="22530"/>
                      <a:pt x="41103" y="22742"/>
                    </a:cubicBezTo>
                    <a:lnTo>
                      <a:pt x="41103" y="23034"/>
                    </a:lnTo>
                    <a:cubicBezTo>
                      <a:pt x="41103" y="23082"/>
                      <a:pt x="41091" y="23139"/>
                      <a:pt x="41079" y="23183"/>
                    </a:cubicBezTo>
                    <a:cubicBezTo>
                      <a:pt x="41074" y="23195"/>
                      <a:pt x="41070" y="23206"/>
                      <a:pt x="41067" y="23216"/>
                    </a:cubicBezTo>
                    <a:cubicBezTo>
                      <a:pt x="41067" y="23219"/>
                      <a:pt x="41067" y="23222"/>
                      <a:pt x="41067" y="23225"/>
                    </a:cubicBezTo>
                    <a:cubicBezTo>
                      <a:pt x="41060" y="23247"/>
                      <a:pt x="41055" y="23260"/>
                      <a:pt x="41055" y="23260"/>
                    </a:cubicBezTo>
                    <a:cubicBezTo>
                      <a:pt x="41055" y="23260"/>
                      <a:pt x="41058" y="23251"/>
                      <a:pt x="41067" y="23230"/>
                    </a:cubicBezTo>
                    <a:cubicBezTo>
                      <a:pt x="41064" y="23332"/>
                      <a:pt x="41029" y="23403"/>
                      <a:pt x="40994" y="23507"/>
                    </a:cubicBezTo>
                    <a:cubicBezTo>
                      <a:pt x="40994" y="23572"/>
                      <a:pt x="40968" y="23726"/>
                      <a:pt x="40933" y="23856"/>
                    </a:cubicBezTo>
                    <a:cubicBezTo>
                      <a:pt x="40920" y="23876"/>
                      <a:pt x="40904" y="23905"/>
                      <a:pt x="40885" y="23945"/>
                    </a:cubicBezTo>
                    <a:cubicBezTo>
                      <a:pt x="40812" y="24054"/>
                      <a:pt x="40739" y="24163"/>
                      <a:pt x="40666" y="24273"/>
                    </a:cubicBezTo>
                    <a:cubicBezTo>
                      <a:pt x="40630" y="24382"/>
                      <a:pt x="40557" y="24455"/>
                      <a:pt x="40520" y="24564"/>
                    </a:cubicBezTo>
                    <a:cubicBezTo>
                      <a:pt x="40513" y="24571"/>
                      <a:pt x="40504" y="24581"/>
                      <a:pt x="40495" y="24591"/>
                    </a:cubicBezTo>
                    <a:cubicBezTo>
                      <a:pt x="40505" y="24581"/>
                      <a:pt x="40511" y="24576"/>
                      <a:pt x="40512" y="24576"/>
                    </a:cubicBezTo>
                    <a:cubicBezTo>
                      <a:pt x="40521" y="24576"/>
                      <a:pt x="40251" y="24870"/>
                      <a:pt x="40192" y="24929"/>
                    </a:cubicBezTo>
                    <a:lnTo>
                      <a:pt x="40156" y="24965"/>
                    </a:lnTo>
                    <a:lnTo>
                      <a:pt x="39354" y="25767"/>
                    </a:lnTo>
                    <a:lnTo>
                      <a:pt x="30463" y="34658"/>
                    </a:lnTo>
                    <a:lnTo>
                      <a:pt x="26346" y="38775"/>
                    </a:lnTo>
                    <a:lnTo>
                      <a:pt x="25362" y="39759"/>
                    </a:lnTo>
                    <a:lnTo>
                      <a:pt x="25107" y="40014"/>
                    </a:lnTo>
                    <a:lnTo>
                      <a:pt x="25006" y="40101"/>
                    </a:lnTo>
                    <a:cubicBezTo>
                      <a:pt x="25041" y="40075"/>
                      <a:pt x="25069" y="40056"/>
                      <a:pt x="25070" y="40056"/>
                    </a:cubicBezTo>
                    <a:cubicBezTo>
                      <a:pt x="25070" y="40056"/>
                      <a:pt x="25049" y="40072"/>
                      <a:pt x="24992" y="40112"/>
                    </a:cubicBezTo>
                    <a:lnTo>
                      <a:pt x="25006" y="40101"/>
                    </a:lnTo>
                    <a:cubicBezTo>
                      <a:pt x="24989" y="40113"/>
                      <a:pt x="24970" y="40127"/>
                      <a:pt x="24952" y="40140"/>
                    </a:cubicBezTo>
                    <a:cubicBezTo>
                      <a:pt x="24967" y="40130"/>
                      <a:pt x="24980" y="40121"/>
                      <a:pt x="24992" y="40112"/>
                    </a:cubicBezTo>
                    <a:lnTo>
                      <a:pt x="24852" y="40233"/>
                    </a:lnTo>
                    <a:cubicBezTo>
                      <a:pt x="24852" y="40220"/>
                      <a:pt x="24901" y="40180"/>
                      <a:pt x="24952" y="40140"/>
                    </a:cubicBezTo>
                    <a:cubicBezTo>
                      <a:pt x="24943" y="40147"/>
                      <a:pt x="24934" y="40153"/>
                      <a:pt x="24925" y="40160"/>
                    </a:cubicBezTo>
                    <a:cubicBezTo>
                      <a:pt x="24779" y="40269"/>
                      <a:pt x="24597" y="40378"/>
                      <a:pt x="24451" y="40451"/>
                    </a:cubicBezTo>
                    <a:lnTo>
                      <a:pt x="24165" y="40594"/>
                    </a:lnTo>
                    <a:cubicBezTo>
                      <a:pt x="23972" y="40655"/>
                      <a:pt x="23761" y="40712"/>
                      <a:pt x="23576" y="40743"/>
                    </a:cubicBezTo>
                    <a:cubicBezTo>
                      <a:pt x="23543" y="40759"/>
                      <a:pt x="23503" y="40768"/>
                      <a:pt x="23458" y="40777"/>
                    </a:cubicBezTo>
                    <a:cubicBezTo>
                      <a:pt x="23449" y="40777"/>
                      <a:pt x="23440" y="40778"/>
                      <a:pt x="23431" y="40779"/>
                    </a:cubicBezTo>
                    <a:cubicBezTo>
                      <a:pt x="23309" y="40779"/>
                      <a:pt x="23188" y="40795"/>
                      <a:pt x="23066" y="40795"/>
                    </a:cubicBezTo>
                    <a:cubicBezTo>
                      <a:pt x="23005" y="40795"/>
                      <a:pt x="22945" y="40791"/>
                      <a:pt x="22884" y="40779"/>
                    </a:cubicBezTo>
                    <a:lnTo>
                      <a:pt x="22556" y="40779"/>
                    </a:lnTo>
                    <a:cubicBezTo>
                      <a:pt x="22519" y="40779"/>
                      <a:pt x="22480" y="40772"/>
                      <a:pt x="22446" y="40763"/>
                    </a:cubicBezTo>
                    <a:cubicBezTo>
                      <a:pt x="22457" y="40768"/>
                      <a:pt x="22470" y="40773"/>
                      <a:pt x="22483" y="40779"/>
                    </a:cubicBezTo>
                    <a:lnTo>
                      <a:pt x="22192" y="40743"/>
                    </a:lnTo>
                    <a:cubicBezTo>
                      <a:pt x="22046" y="40706"/>
                      <a:pt x="21645" y="40633"/>
                      <a:pt x="21572" y="40524"/>
                    </a:cubicBezTo>
                    <a:cubicBezTo>
                      <a:pt x="21572" y="40524"/>
                      <a:pt x="21822" y="40649"/>
                      <a:pt x="21835" y="40649"/>
                    </a:cubicBezTo>
                    <a:cubicBezTo>
                      <a:pt x="21840" y="40649"/>
                      <a:pt x="21802" y="40626"/>
                      <a:pt x="21682" y="40561"/>
                    </a:cubicBezTo>
                    <a:cubicBezTo>
                      <a:pt x="21609" y="40524"/>
                      <a:pt x="21499" y="40488"/>
                      <a:pt x="21390" y="40415"/>
                    </a:cubicBezTo>
                    <a:cubicBezTo>
                      <a:pt x="21285" y="40362"/>
                      <a:pt x="21180" y="40291"/>
                      <a:pt x="21076" y="40215"/>
                    </a:cubicBezTo>
                    <a:cubicBezTo>
                      <a:pt x="21070" y="40206"/>
                      <a:pt x="21054" y="40188"/>
                      <a:pt x="21026" y="40160"/>
                    </a:cubicBezTo>
                    <a:cubicBezTo>
                      <a:pt x="20967" y="40121"/>
                      <a:pt x="20909" y="40072"/>
                      <a:pt x="20857" y="40023"/>
                    </a:cubicBezTo>
                    <a:cubicBezTo>
                      <a:pt x="20818" y="39971"/>
                      <a:pt x="20778" y="39920"/>
                      <a:pt x="20734" y="39868"/>
                    </a:cubicBezTo>
                    <a:lnTo>
                      <a:pt x="20702" y="39868"/>
                    </a:lnTo>
                    <a:cubicBezTo>
                      <a:pt x="20630" y="39787"/>
                      <a:pt x="20554" y="39713"/>
                      <a:pt x="20474" y="39645"/>
                    </a:cubicBezTo>
                    <a:lnTo>
                      <a:pt x="14139" y="33309"/>
                    </a:lnTo>
                    <a:lnTo>
                      <a:pt x="6049" y="25220"/>
                    </a:lnTo>
                    <a:lnTo>
                      <a:pt x="5794" y="24965"/>
                    </a:lnTo>
                    <a:lnTo>
                      <a:pt x="5758" y="24929"/>
                    </a:lnTo>
                    <a:cubicBezTo>
                      <a:pt x="5685" y="24856"/>
                      <a:pt x="5612" y="24746"/>
                      <a:pt x="5539" y="24673"/>
                    </a:cubicBezTo>
                    <a:cubicBezTo>
                      <a:pt x="5516" y="24658"/>
                      <a:pt x="5490" y="24641"/>
                      <a:pt x="5466" y="24626"/>
                    </a:cubicBezTo>
                    <a:cubicBezTo>
                      <a:pt x="5346" y="24481"/>
                      <a:pt x="5260" y="24326"/>
                      <a:pt x="5175" y="24127"/>
                    </a:cubicBezTo>
                    <a:cubicBezTo>
                      <a:pt x="5152" y="24104"/>
                      <a:pt x="5129" y="24067"/>
                      <a:pt x="5106" y="24024"/>
                    </a:cubicBezTo>
                    <a:cubicBezTo>
                      <a:pt x="5116" y="23868"/>
                      <a:pt x="4954" y="23571"/>
                      <a:pt x="4920" y="23435"/>
                    </a:cubicBezTo>
                    <a:cubicBezTo>
                      <a:pt x="4883" y="23289"/>
                      <a:pt x="4883" y="23252"/>
                      <a:pt x="4847" y="23143"/>
                    </a:cubicBezTo>
                    <a:cubicBezTo>
                      <a:pt x="4843" y="23131"/>
                      <a:pt x="4840" y="23119"/>
                      <a:pt x="4837" y="23109"/>
                    </a:cubicBezTo>
                    <a:cubicBezTo>
                      <a:pt x="4826" y="22920"/>
                      <a:pt x="4811" y="22644"/>
                      <a:pt x="4811" y="22596"/>
                    </a:cubicBezTo>
                    <a:cubicBezTo>
                      <a:pt x="4811" y="22544"/>
                      <a:pt x="4802" y="22425"/>
                      <a:pt x="4802" y="22311"/>
                    </a:cubicBezTo>
                    <a:cubicBezTo>
                      <a:pt x="4807" y="22307"/>
                      <a:pt x="4821" y="22275"/>
                      <a:pt x="4847" y="22196"/>
                    </a:cubicBezTo>
                    <a:cubicBezTo>
                      <a:pt x="4883" y="22086"/>
                      <a:pt x="4883" y="21977"/>
                      <a:pt x="4920" y="21868"/>
                    </a:cubicBezTo>
                    <a:cubicBezTo>
                      <a:pt x="4954" y="21765"/>
                      <a:pt x="5117" y="21469"/>
                      <a:pt x="5106" y="21313"/>
                    </a:cubicBezTo>
                    <a:lnTo>
                      <a:pt x="5211" y="21103"/>
                    </a:lnTo>
                    <a:cubicBezTo>
                      <a:pt x="5266" y="20966"/>
                      <a:pt x="5362" y="20829"/>
                      <a:pt x="5468" y="20693"/>
                    </a:cubicBezTo>
                    <a:cubicBezTo>
                      <a:pt x="5490" y="20675"/>
                      <a:pt x="5515" y="20653"/>
                      <a:pt x="5539" y="20629"/>
                    </a:cubicBezTo>
                    <a:lnTo>
                      <a:pt x="5758" y="20410"/>
                    </a:lnTo>
                    <a:cubicBezTo>
                      <a:pt x="5758" y="20374"/>
                      <a:pt x="5758" y="20374"/>
                      <a:pt x="5794" y="20374"/>
                    </a:cubicBezTo>
                    <a:lnTo>
                      <a:pt x="6049" y="20082"/>
                    </a:lnTo>
                    <a:lnTo>
                      <a:pt x="7325" y="18843"/>
                    </a:lnTo>
                    <a:lnTo>
                      <a:pt x="16690" y="9479"/>
                    </a:lnTo>
                    <a:lnTo>
                      <a:pt x="20188" y="5981"/>
                    </a:lnTo>
                    <a:cubicBezTo>
                      <a:pt x="20370" y="5762"/>
                      <a:pt x="20552" y="5580"/>
                      <a:pt x="20771" y="5398"/>
                    </a:cubicBezTo>
                    <a:cubicBezTo>
                      <a:pt x="20833" y="5304"/>
                      <a:pt x="20921" y="5264"/>
                      <a:pt x="20991" y="5186"/>
                    </a:cubicBezTo>
                    <a:cubicBezTo>
                      <a:pt x="21124" y="5087"/>
                      <a:pt x="21257" y="4990"/>
                      <a:pt x="21390" y="4924"/>
                    </a:cubicBezTo>
                    <a:cubicBezTo>
                      <a:pt x="21499" y="4851"/>
                      <a:pt x="21572" y="4815"/>
                      <a:pt x="21682" y="4742"/>
                    </a:cubicBezTo>
                    <a:cubicBezTo>
                      <a:pt x="21777" y="4694"/>
                      <a:pt x="21818" y="4676"/>
                      <a:pt x="21825" y="4676"/>
                    </a:cubicBezTo>
                    <a:cubicBezTo>
                      <a:pt x="21841" y="4676"/>
                      <a:pt x="21666" y="4776"/>
                      <a:pt x="21597" y="4806"/>
                    </a:cubicBezTo>
                    <a:cubicBezTo>
                      <a:pt x="21807" y="4736"/>
                      <a:pt x="22018" y="4666"/>
                      <a:pt x="22228" y="4596"/>
                    </a:cubicBezTo>
                    <a:cubicBezTo>
                      <a:pt x="22337" y="4560"/>
                      <a:pt x="22447" y="4560"/>
                      <a:pt x="22556" y="4523"/>
                    </a:cubicBezTo>
                    <a:cubicBezTo>
                      <a:pt x="22570" y="4520"/>
                      <a:pt x="22582" y="4516"/>
                      <a:pt x="22591" y="4514"/>
                    </a:cubicBezTo>
                    <a:cubicBezTo>
                      <a:pt x="22713" y="4503"/>
                      <a:pt x="22835" y="4487"/>
                      <a:pt x="22957" y="4487"/>
                    </a:cubicBezTo>
                    <a:cubicBezTo>
                      <a:pt x="22993" y="4487"/>
                      <a:pt x="23139" y="4478"/>
                      <a:pt x="23280" y="4478"/>
                    </a:cubicBezTo>
                    <a:close/>
                    <a:moveTo>
                      <a:pt x="22917" y="1"/>
                    </a:moveTo>
                    <a:cubicBezTo>
                      <a:pt x="21610" y="1"/>
                      <a:pt x="20295" y="325"/>
                      <a:pt x="19094" y="989"/>
                    </a:cubicBezTo>
                    <a:cubicBezTo>
                      <a:pt x="17892" y="1717"/>
                      <a:pt x="16908" y="2810"/>
                      <a:pt x="15924" y="3794"/>
                    </a:cubicBezTo>
                    <a:lnTo>
                      <a:pt x="6232" y="13487"/>
                    </a:lnTo>
                    <a:lnTo>
                      <a:pt x="2843" y="16876"/>
                    </a:lnTo>
                    <a:cubicBezTo>
                      <a:pt x="2260" y="17422"/>
                      <a:pt x="1786" y="18042"/>
                      <a:pt x="1349" y="18698"/>
                    </a:cubicBezTo>
                    <a:cubicBezTo>
                      <a:pt x="256" y="20592"/>
                      <a:pt x="1" y="22852"/>
                      <a:pt x="657" y="24965"/>
                    </a:cubicBezTo>
                    <a:cubicBezTo>
                      <a:pt x="1240" y="26787"/>
                      <a:pt x="2442" y="28026"/>
                      <a:pt x="3717" y="29301"/>
                    </a:cubicBezTo>
                    <a:lnTo>
                      <a:pt x="8054" y="33637"/>
                    </a:lnTo>
                    <a:lnTo>
                      <a:pt x="16981" y="42528"/>
                    </a:lnTo>
                    <a:lnTo>
                      <a:pt x="17072" y="42619"/>
                    </a:lnTo>
                    <a:cubicBezTo>
                      <a:pt x="17185" y="42798"/>
                      <a:pt x="17325" y="42964"/>
                      <a:pt x="17491" y="43111"/>
                    </a:cubicBezTo>
                    <a:cubicBezTo>
                      <a:pt x="19017" y="44582"/>
                      <a:pt x="20995" y="45320"/>
                      <a:pt x="22971" y="45320"/>
                    </a:cubicBezTo>
                    <a:cubicBezTo>
                      <a:pt x="24958" y="45320"/>
                      <a:pt x="26942" y="44573"/>
                      <a:pt x="28459" y="43075"/>
                    </a:cubicBezTo>
                    <a:cubicBezTo>
                      <a:pt x="29297" y="42273"/>
                      <a:pt x="30135" y="41435"/>
                      <a:pt x="30937" y="40597"/>
                    </a:cubicBezTo>
                    <a:lnTo>
                      <a:pt x="40812" y="30759"/>
                    </a:lnTo>
                    <a:cubicBezTo>
                      <a:pt x="41650" y="29884"/>
                      <a:pt x="42524" y="29046"/>
                      <a:pt x="43362" y="28172"/>
                    </a:cubicBezTo>
                    <a:cubicBezTo>
                      <a:pt x="46277" y="25220"/>
                      <a:pt x="46387" y="20519"/>
                      <a:pt x="43654" y="17459"/>
                    </a:cubicBezTo>
                    <a:cubicBezTo>
                      <a:pt x="42925" y="16657"/>
                      <a:pt x="42124" y="15928"/>
                      <a:pt x="41358" y="15163"/>
                    </a:cubicBezTo>
                    <a:lnTo>
                      <a:pt x="36621" y="10426"/>
                    </a:lnTo>
                    <a:lnTo>
                      <a:pt x="28568" y="2373"/>
                    </a:lnTo>
                    <a:cubicBezTo>
                      <a:pt x="27028" y="811"/>
                      <a:pt x="24983" y="1"/>
                      <a:pt x="2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79" name="Google Shape;1233;p35">
                <a:extLst>
                  <a:ext uri="{FF2B5EF4-FFF2-40B4-BE49-F238E27FC236}">
                    <a16:creationId xmlns:a16="http://schemas.microsoft.com/office/drawing/2014/main" id="{5E0E20BC-D0A0-BC41-B27F-4FD4A590C32B}"/>
                  </a:ext>
                </a:extLst>
              </p:cNvPr>
              <p:cNvSpPr/>
              <p:nvPr/>
            </p:nvSpPr>
            <p:spPr>
              <a:xfrm>
                <a:off x="4474010" y="3663309"/>
                <a:ext cx="931079" cy="906543"/>
              </a:xfrm>
              <a:custGeom>
                <a:avLst/>
                <a:gdLst/>
                <a:ahLst/>
                <a:cxnLst/>
                <a:rect l="l" t="t" r="r" b="b"/>
                <a:pathLst>
                  <a:path w="41942" h="40866" extrusionOk="0">
                    <a:moveTo>
                      <a:pt x="20967" y="0"/>
                    </a:moveTo>
                    <a:cubicBezTo>
                      <a:pt x="19568" y="0"/>
                      <a:pt x="18165" y="538"/>
                      <a:pt x="17090" y="1613"/>
                    </a:cubicBezTo>
                    <a:lnTo>
                      <a:pt x="2151" y="16589"/>
                    </a:lnTo>
                    <a:cubicBezTo>
                      <a:pt x="1" y="18702"/>
                      <a:pt x="1" y="22164"/>
                      <a:pt x="2151" y="24314"/>
                    </a:cubicBezTo>
                    <a:lnTo>
                      <a:pt x="17090" y="39254"/>
                    </a:lnTo>
                    <a:cubicBezTo>
                      <a:pt x="18165" y="40328"/>
                      <a:pt x="19568" y="40866"/>
                      <a:pt x="20967" y="40866"/>
                    </a:cubicBezTo>
                    <a:cubicBezTo>
                      <a:pt x="22365" y="40866"/>
                      <a:pt x="23759" y="40328"/>
                      <a:pt x="24815" y="39254"/>
                    </a:cubicBezTo>
                    <a:lnTo>
                      <a:pt x="39792" y="24314"/>
                    </a:lnTo>
                    <a:cubicBezTo>
                      <a:pt x="41941" y="22164"/>
                      <a:pt x="41941" y="18702"/>
                      <a:pt x="39792" y="16589"/>
                    </a:cubicBezTo>
                    <a:lnTo>
                      <a:pt x="24815" y="1613"/>
                    </a:lnTo>
                    <a:cubicBezTo>
                      <a:pt x="23759" y="538"/>
                      <a:pt x="22365" y="0"/>
                      <a:pt x="20967" y="0"/>
                    </a:cubicBez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" sz="3200" b="1" dirty="0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5</a:t>
                </a:r>
                <a:endParaRPr sz="3200" b="1" dirty="0">
                  <a:latin typeface="Arial" pitchFamily="34" charset="0"/>
                  <a:ea typeface="Fira Sans Medium"/>
                  <a:cs typeface="Arial" pitchFamily="34" charset="0"/>
                  <a:sym typeface="Fira Sans Medium"/>
                </a:endParaRPr>
              </a:p>
            </p:txBody>
          </p:sp>
        </p:grpSp>
        <p:grpSp>
          <p:nvGrpSpPr>
            <p:cNvPr id="22548" name="Google Shape;1230;p35"/>
            <p:cNvGrpSpPr>
              <a:grpSpLocks/>
            </p:cNvGrpSpPr>
            <p:nvPr/>
          </p:nvGrpSpPr>
          <p:grpSpPr bwMode="auto">
            <a:xfrm>
              <a:off x="2874084" y="3886580"/>
              <a:ext cx="3811281" cy="764086"/>
              <a:chOff x="4439015" y="3613771"/>
              <a:chExt cx="4164514" cy="1005560"/>
            </a:xfrm>
          </p:grpSpPr>
          <p:sp>
            <p:nvSpPr>
              <p:cNvPr id="22553" name="Google Shape;1231;p35"/>
              <p:cNvSpPr>
                <a:spLocks/>
              </p:cNvSpPr>
              <p:nvPr/>
            </p:nvSpPr>
            <p:spPr bwMode="auto">
              <a:xfrm>
                <a:off x="4865090" y="3772124"/>
                <a:ext cx="3738439" cy="688855"/>
              </a:xfrm>
              <a:custGeom>
                <a:avLst/>
                <a:gdLst>
                  <a:gd name="T0" fmla="*/ 240246 w 168493"/>
                  <a:gd name="T1" fmla="*/ 240224 h 31047"/>
                  <a:gd name="T2" fmla="*/ 240246 w 168493"/>
                  <a:gd name="T3" fmla="*/ 2147483646 h 31047"/>
                  <a:gd name="T4" fmla="*/ 2147483646 w 168493"/>
                  <a:gd name="T5" fmla="*/ 2147483646 h 31047"/>
                  <a:gd name="T6" fmla="*/ 2147483646 w 168493"/>
                  <a:gd name="T7" fmla="*/ 2147483646 h 31047"/>
                  <a:gd name="T8" fmla="*/ 2147483646 w 168493"/>
                  <a:gd name="T9" fmla="*/ 2147483646 h 31047"/>
                  <a:gd name="T10" fmla="*/ 2147483646 w 168493"/>
                  <a:gd name="T11" fmla="*/ 240224 h 31047"/>
                  <a:gd name="T12" fmla="*/ 240246 w 168493"/>
                  <a:gd name="T13" fmla="*/ 240224 h 310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493" h="31047" extrusionOk="0">
                    <a:moveTo>
                      <a:pt x="1" y="1"/>
                    </a:moveTo>
                    <a:lnTo>
                      <a:pt x="1" y="31046"/>
                    </a:lnTo>
                    <a:lnTo>
                      <a:pt x="154500" y="31046"/>
                    </a:lnTo>
                    <a:cubicBezTo>
                      <a:pt x="162225" y="31046"/>
                      <a:pt x="168492" y="24742"/>
                      <a:pt x="168492" y="17017"/>
                    </a:cubicBezTo>
                    <a:lnTo>
                      <a:pt x="168492" y="13993"/>
                    </a:lnTo>
                    <a:cubicBezTo>
                      <a:pt x="168492" y="6268"/>
                      <a:pt x="162225" y="1"/>
                      <a:pt x="15450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54" name="Google Shape;1232;p35"/>
              <p:cNvSpPr>
                <a:spLocks/>
              </p:cNvSpPr>
              <p:nvPr/>
            </p:nvSpPr>
            <p:spPr bwMode="auto">
              <a:xfrm>
                <a:off x="4439015" y="3613771"/>
                <a:ext cx="1029212" cy="1005560"/>
              </a:xfrm>
              <a:custGeom>
                <a:avLst/>
                <a:gdLst>
                  <a:gd name="T0" fmla="*/ 2147483646 w 46387"/>
                  <a:gd name="T1" fmla="*/ 1096125276 h 45321"/>
                  <a:gd name="T2" fmla="*/ 2147483646 w 46387"/>
                  <a:gd name="T3" fmla="*/ 1166892773 h 45321"/>
                  <a:gd name="T4" fmla="*/ 1163736512 w 46387"/>
                  <a:gd name="T5" fmla="*/ 2147483646 h 45321"/>
                  <a:gd name="T6" fmla="*/ 1228933332 w 46387"/>
                  <a:gd name="T7" fmla="*/ 2147483646 h 45321"/>
                  <a:gd name="T8" fmla="*/ 2147483646 w 46387"/>
                  <a:gd name="T9" fmla="*/ 2147483646 h 45321"/>
                  <a:gd name="T10" fmla="*/ 2147483646 w 46387"/>
                  <a:gd name="T11" fmla="*/ 2147483646 h 45321"/>
                  <a:gd name="T12" fmla="*/ 2147483646 w 46387"/>
                  <a:gd name="T13" fmla="*/ 1085224599 h 45321"/>
                  <a:gd name="T14" fmla="*/ 2147483646 w 46387"/>
                  <a:gd name="T15" fmla="*/ 1098069301 h 45321"/>
                  <a:gd name="T16" fmla="*/ 2147483646 w 46387"/>
                  <a:gd name="T17" fmla="*/ 1184335926 h 45321"/>
                  <a:gd name="T18" fmla="*/ 2147483646 w 46387"/>
                  <a:gd name="T19" fmla="*/ 1316903484 h 45321"/>
                  <a:gd name="T20" fmla="*/ 2147483646 w 46387"/>
                  <a:gd name="T21" fmla="*/ 2147483646 h 45321"/>
                  <a:gd name="T22" fmla="*/ 2147483646 w 46387"/>
                  <a:gd name="T23" fmla="*/ 2147483646 h 45321"/>
                  <a:gd name="T24" fmla="*/ 2147483646 w 46387"/>
                  <a:gd name="T25" fmla="*/ 2147483646 h 45321"/>
                  <a:gd name="T26" fmla="*/ 2147483646 w 46387"/>
                  <a:gd name="T27" fmla="*/ 2147483646 h 45321"/>
                  <a:gd name="T28" fmla="*/ 2147483646 w 46387"/>
                  <a:gd name="T29" fmla="*/ 2147483646 h 45321"/>
                  <a:gd name="T30" fmla="*/ 2147483646 w 46387"/>
                  <a:gd name="T31" fmla="*/ 2147483646 h 45321"/>
                  <a:gd name="T32" fmla="*/ 2147483646 w 46387"/>
                  <a:gd name="T33" fmla="*/ 2147483646 h 45321"/>
                  <a:gd name="T34" fmla="*/ 2147483646 w 46387"/>
                  <a:gd name="T35" fmla="*/ 2147483646 h 45321"/>
                  <a:gd name="T36" fmla="*/ 2147483646 w 46387"/>
                  <a:gd name="T37" fmla="*/ 2147483646 h 45321"/>
                  <a:gd name="T38" fmla="*/ 2147483646 w 46387"/>
                  <a:gd name="T39" fmla="*/ 2147483646 h 45321"/>
                  <a:gd name="T40" fmla="*/ 2147483646 w 46387"/>
                  <a:gd name="T41" fmla="*/ 2147483646 h 45321"/>
                  <a:gd name="T42" fmla="*/ 2147483646 w 46387"/>
                  <a:gd name="T43" fmla="*/ 2147483646 h 45321"/>
                  <a:gd name="T44" fmla="*/ 2147483646 w 46387"/>
                  <a:gd name="T45" fmla="*/ 2147483646 h 45321"/>
                  <a:gd name="T46" fmla="*/ 2147483646 w 46387"/>
                  <a:gd name="T47" fmla="*/ 2147483646 h 45321"/>
                  <a:gd name="T48" fmla="*/ 2147483646 w 46387"/>
                  <a:gd name="T49" fmla="*/ 2147483646 h 45321"/>
                  <a:gd name="T50" fmla="*/ 2147483646 w 46387"/>
                  <a:gd name="T51" fmla="*/ 2147483646 h 45321"/>
                  <a:gd name="T52" fmla="*/ 2147483646 w 46387"/>
                  <a:gd name="T53" fmla="*/ 2147483646 h 45321"/>
                  <a:gd name="T54" fmla="*/ 2147483646 w 46387"/>
                  <a:gd name="T55" fmla="*/ 2147483646 h 45321"/>
                  <a:gd name="T56" fmla="*/ 2147483646 w 46387"/>
                  <a:gd name="T57" fmla="*/ 2147483646 h 45321"/>
                  <a:gd name="T58" fmla="*/ 2147483646 w 46387"/>
                  <a:gd name="T59" fmla="*/ 2147483646 h 45321"/>
                  <a:gd name="T60" fmla="*/ 2147483646 w 46387"/>
                  <a:gd name="T61" fmla="*/ 2147483646 h 45321"/>
                  <a:gd name="T62" fmla="*/ 1465942748 w 46387"/>
                  <a:gd name="T63" fmla="*/ 2147483646 h 45321"/>
                  <a:gd name="T64" fmla="*/ 1324659256 w 46387"/>
                  <a:gd name="T65" fmla="*/ 2147483646 h 45321"/>
                  <a:gd name="T66" fmla="*/ 1237409515 w 46387"/>
                  <a:gd name="T67" fmla="*/ 2147483646 h 45321"/>
                  <a:gd name="T68" fmla="*/ 1172223522 w 46387"/>
                  <a:gd name="T69" fmla="*/ 2147483646 h 45321"/>
                  <a:gd name="T70" fmla="*/ 1174648018 w 46387"/>
                  <a:gd name="T71" fmla="*/ 2147483646 h 45321"/>
                  <a:gd name="T72" fmla="*/ 1262859210 w 46387"/>
                  <a:gd name="T73" fmla="*/ 2147483646 h 45321"/>
                  <a:gd name="T74" fmla="*/ 1395426295 w 46387"/>
                  <a:gd name="T75" fmla="*/ 2147483646 h 45321"/>
                  <a:gd name="T76" fmla="*/ 2147483646 w 46387"/>
                  <a:gd name="T77" fmla="*/ 2147483646 h 45321"/>
                  <a:gd name="T78" fmla="*/ 2147483646 w 46387"/>
                  <a:gd name="T79" fmla="*/ 1256796418 h 45321"/>
                  <a:gd name="T80" fmla="*/ 2147483646 w 46387"/>
                  <a:gd name="T81" fmla="*/ 1164708014 h 45321"/>
                  <a:gd name="T82" fmla="*/ 2147483646 w 46387"/>
                  <a:gd name="T83" fmla="*/ 1093941005 h 45321"/>
                  <a:gd name="T84" fmla="*/ 2147483646 w 46387"/>
                  <a:gd name="T85" fmla="*/ 240246 h 45321"/>
                  <a:gd name="T86" fmla="*/ 688986157 w 46387"/>
                  <a:gd name="T87" fmla="*/ 2147483646 h 45321"/>
                  <a:gd name="T88" fmla="*/ 1951845344 w 46387"/>
                  <a:gd name="T89" fmla="*/ 2147483646 h 45321"/>
                  <a:gd name="T90" fmla="*/ 2147483646 w 46387"/>
                  <a:gd name="T91" fmla="*/ 2147483646 h 45321"/>
                  <a:gd name="T92" fmla="*/ 2147483646 w 46387"/>
                  <a:gd name="T93" fmla="*/ 2147483646 h 45321"/>
                  <a:gd name="T94" fmla="*/ 2147483646 w 46387"/>
                  <a:gd name="T95" fmla="*/ 2147483646 h 4532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46387" h="45321" extrusionOk="0">
                    <a:moveTo>
                      <a:pt x="23274" y="4487"/>
                    </a:moveTo>
                    <a:cubicBezTo>
                      <a:pt x="23264" y="4487"/>
                      <a:pt x="23368" y="4516"/>
                      <a:pt x="23458" y="4531"/>
                    </a:cubicBezTo>
                    <a:lnTo>
                      <a:pt x="23431" y="4523"/>
                    </a:lnTo>
                    <a:cubicBezTo>
                      <a:pt x="23324" y="4497"/>
                      <a:pt x="23281" y="4487"/>
                      <a:pt x="23274" y="4487"/>
                    </a:cubicBezTo>
                    <a:close/>
                    <a:moveTo>
                      <a:pt x="21597" y="4806"/>
                    </a:moveTo>
                    <a:lnTo>
                      <a:pt x="21597" y="4806"/>
                    </a:lnTo>
                    <a:cubicBezTo>
                      <a:pt x="21589" y="4809"/>
                      <a:pt x="21581" y="4812"/>
                      <a:pt x="21572" y="4815"/>
                    </a:cubicBezTo>
                    <a:cubicBezTo>
                      <a:pt x="21576" y="4815"/>
                      <a:pt x="21585" y="4812"/>
                      <a:pt x="21597" y="4806"/>
                    </a:cubicBezTo>
                    <a:close/>
                    <a:moveTo>
                      <a:pt x="4847" y="22050"/>
                    </a:moveTo>
                    <a:lnTo>
                      <a:pt x="4847" y="22050"/>
                    </a:lnTo>
                    <a:cubicBezTo>
                      <a:pt x="4847" y="22050"/>
                      <a:pt x="4812" y="22200"/>
                      <a:pt x="4802" y="22273"/>
                    </a:cubicBezTo>
                    <a:cubicBezTo>
                      <a:pt x="4803" y="22164"/>
                      <a:pt x="4813" y="22067"/>
                      <a:pt x="4847" y="22050"/>
                    </a:cubicBezTo>
                    <a:close/>
                    <a:moveTo>
                      <a:pt x="4993" y="23794"/>
                    </a:moveTo>
                    <a:cubicBezTo>
                      <a:pt x="4995" y="23794"/>
                      <a:pt x="5039" y="23880"/>
                      <a:pt x="5071" y="23955"/>
                    </a:cubicBezTo>
                    <a:cubicBezTo>
                      <a:pt x="5069" y="23952"/>
                      <a:pt x="5067" y="23948"/>
                      <a:pt x="5066" y="23945"/>
                    </a:cubicBezTo>
                    <a:cubicBezTo>
                      <a:pt x="5010" y="23834"/>
                      <a:pt x="4992" y="23794"/>
                      <a:pt x="4993" y="23794"/>
                    </a:cubicBezTo>
                    <a:close/>
                    <a:moveTo>
                      <a:pt x="40495" y="24591"/>
                    </a:moveTo>
                    <a:cubicBezTo>
                      <a:pt x="40484" y="24601"/>
                      <a:pt x="40469" y="24616"/>
                      <a:pt x="40447" y="24637"/>
                    </a:cubicBezTo>
                    <a:cubicBezTo>
                      <a:pt x="40378" y="24718"/>
                      <a:pt x="40352" y="24748"/>
                      <a:pt x="40353" y="24748"/>
                    </a:cubicBezTo>
                    <a:cubicBezTo>
                      <a:pt x="40353" y="24748"/>
                      <a:pt x="40439" y="24650"/>
                      <a:pt x="40495" y="24591"/>
                    </a:cubicBezTo>
                    <a:close/>
                    <a:moveTo>
                      <a:pt x="22356" y="40731"/>
                    </a:moveTo>
                    <a:cubicBezTo>
                      <a:pt x="22350" y="40731"/>
                      <a:pt x="22391" y="40749"/>
                      <a:pt x="22446" y="40763"/>
                    </a:cubicBezTo>
                    <a:cubicBezTo>
                      <a:pt x="22387" y="40739"/>
                      <a:pt x="22361" y="40731"/>
                      <a:pt x="22356" y="40731"/>
                    </a:cubicBezTo>
                    <a:close/>
                    <a:moveTo>
                      <a:pt x="23280" y="4478"/>
                    </a:moveTo>
                    <a:cubicBezTo>
                      <a:pt x="23422" y="4478"/>
                      <a:pt x="23558" y="4487"/>
                      <a:pt x="23576" y="4523"/>
                    </a:cubicBezTo>
                    <a:cubicBezTo>
                      <a:pt x="23583" y="4536"/>
                      <a:pt x="23569" y="4541"/>
                      <a:pt x="23544" y="4541"/>
                    </a:cubicBezTo>
                    <a:cubicBezTo>
                      <a:pt x="23522" y="4541"/>
                      <a:pt x="23491" y="4537"/>
                      <a:pt x="23458" y="4531"/>
                    </a:cubicBezTo>
                    <a:lnTo>
                      <a:pt x="23795" y="4632"/>
                    </a:lnTo>
                    <a:cubicBezTo>
                      <a:pt x="23833" y="4632"/>
                      <a:pt x="24034" y="4693"/>
                      <a:pt x="24167" y="4735"/>
                    </a:cubicBezTo>
                    <a:cubicBezTo>
                      <a:pt x="24271" y="4784"/>
                      <a:pt x="24448" y="4868"/>
                      <a:pt x="24487" y="4887"/>
                    </a:cubicBezTo>
                    <a:cubicBezTo>
                      <a:pt x="24634" y="4961"/>
                      <a:pt x="24764" y="5034"/>
                      <a:pt x="24878" y="5119"/>
                    </a:cubicBezTo>
                    <a:cubicBezTo>
                      <a:pt x="24896" y="5141"/>
                      <a:pt x="24923" y="5173"/>
                      <a:pt x="24961" y="5215"/>
                    </a:cubicBezTo>
                    <a:lnTo>
                      <a:pt x="25216" y="5434"/>
                    </a:lnTo>
                    <a:lnTo>
                      <a:pt x="25362" y="5580"/>
                    </a:lnTo>
                    <a:lnTo>
                      <a:pt x="26419" y="6637"/>
                    </a:lnTo>
                    <a:lnTo>
                      <a:pt x="30500" y="10718"/>
                    </a:lnTo>
                    <a:lnTo>
                      <a:pt x="39354" y="19609"/>
                    </a:lnTo>
                    <a:lnTo>
                      <a:pt x="40156" y="20374"/>
                    </a:lnTo>
                    <a:lnTo>
                      <a:pt x="40229" y="20447"/>
                    </a:lnTo>
                    <a:cubicBezTo>
                      <a:pt x="40268" y="20486"/>
                      <a:pt x="40307" y="20535"/>
                      <a:pt x="40346" y="20584"/>
                    </a:cubicBezTo>
                    <a:cubicBezTo>
                      <a:pt x="40398" y="20713"/>
                      <a:pt x="40709" y="21148"/>
                      <a:pt x="40775" y="21248"/>
                    </a:cubicBezTo>
                    <a:cubicBezTo>
                      <a:pt x="40804" y="21306"/>
                      <a:pt x="40833" y="21364"/>
                      <a:pt x="40862" y="21422"/>
                    </a:cubicBezTo>
                    <a:cubicBezTo>
                      <a:pt x="40901" y="21590"/>
                      <a:pt x="40966" y="21779"/>
                      <a:pt x="41030" y="21941"/>
                    </a:cubicBezTo>
                    <a:cubicBezTo>
                      <a:pt x="41030" y="22013"/>
                      <a:pt x="41067" y="22086"/>
                      <a:pt x="41067" y="22159"/>
                    </a:cubicBezTo>
                    <a:cubicBezTo>
                      <a:pt x="41067" y="22159"/>
                      <a:pt x="41067" y="22160"/>
                      <a:pt x="41067" y="22160"/>
                    </a:cubicBezTo>
                    <a:cubicBezTo>
                      <a:pt x="41068" y="22343"/>
                      <a:pt x="41073" y="22530"/>
                      <a:pt x="41103" y="22742"/>
                    </a:cubicBezTo>
                    <a:lnTo>
                      <a:pt x="41103" y="23034"/>
                    </a:lnTo>
                    <a:cubicBezTo>
                      <a:pt x="41103" y="23082"/>
                      <a:pt x="41091" y="23139"/>
                      <a:pt x="41079" y="23183"/>
                    </a:cubicBezTo>
                    <a:cubicBezTo>
                      <a:pt x="41074" y="23195"/>
                      <a:pt x="41070" y="23206"/>
                      <a:pt x="41067" y="23216"/>
                    </a:cubicBezTo>
                    <a:cubicBezTo>
                      <a:pt x="41067" y="23219"/>
                      <a:pt x="41067" y="23222"/>
                      <a:pt x="41067" y="23225"/>
                    </a:cubicBezTo>
                    <a:cubicBezTo>
                      <a:pt x="41060" y="23247"/>
                      <a:pt x="41055" y="23260"/>
                      <a:pt x="41055" y="23260"/>
                    </a:cubicBezTo>
                    <a:cubicBezTo>
                      <a:pt x="41055" y="23260"/>
                      <a:pt x="41058" y="23251"/>
                      <a:pt x="41067" y="23230"/>
                    </a:cubicBezTo>
                    <a:cubicBezTo>
                      <a:pt x="41064" y="23332"/>
                      <a:pt x="41029" y="23403"/>
                      <a:pt x="40994" y="23507"/>
                    </a:cubicBezTo>
                    <a:cubicBezTo>
                      <a:pt x="40994" y="23572"/>
                      <a:pt x="40968" y="23726"/>
                      <a:pt x="40933" y="23856"/>
                    </a:cubicBezTo>
                    <a:cubicBezTo>
                      <a:pt x="40920" y="23876"/>
                      <a:pt x="40904" y="23905"/>
                      <a:pt x="40885" y="23945"/>
                    </a:cubicBezTo>
                    <a:cubicBezTo>
                      <a:pt x="40812" y="24054"/>
                      <a:pt x="40739" y="24163"/>
                      <a:pt x="40666" y="24273"/>
                    </a:cubicBezTo>
                    <a:cubicBezTo>
                      <a:pt x="40630" y="24382"/>
                      <a:pt x="40557" y="24455"/>
                      <a:pt x="40520" y="24564"/>
                    </a:cubicBezTo>
                    <a:cubicBezTo>
                      <a:pt x="40513" y="24571"/>
                      <a:pt x="40504" y="24581"/>
                      <a:pt x="40495" y="24591"/>
                    </a:cubicBezTo>
                    <a:cubicBezTo>
                      <a:pt x="40505" y="24581"/>
                      <a:pt x="40511" y="24576"/>
                      <a:pt x="40512" y="24576"/>
                    </a:cubicBezTo>
                    <a:cubicBezTo>
                      <a:pt x="40521" y="24576"/>
                      <a:pt x="40251" y="24870"/>
                      <a:pt x="40192" y="24929"/>
                    </a:cubicBezTo>
                    <a:lnTo>
                      <a:pt x="40156" y="24965"/>
                    </a:lnTo>
                    <a:lnTo>
                      <a:pt x="39354" y="25767"/>
                    </a:lnTo>
                    <a:lnTo>
                      <a:pt x="30463" y="34658"/>
                    </a:lnTo>
                    <a:lnTo>
                      <a:pt x="26346" y="38775"/>
                    </a:lnTo>
                    <a:lnTo>
                      <a:pt x="25362" y="39759"/>
                    </a:lnTo>
                    <a:lnTo>
                      <a:pt x="25107" y="40014"/>
                    </a:lnTo>
                    <a:lnTo>
                      <a:pt x="25006" y="40101"/>
                    </a:lnTo>
                    <a:cubicBezTo>
                      <a:pt x="25041" y="40075"/>
                      <a:pt x="25069" y="40056"/>
                      <a:pt x="25070" y="40056"/>
                    </a:cubicBezTo>
                    <a:cubicBezTo>
                      <a:pt x="25070" y="40056"/>
                      <a:pt x="25049" y="40072"/>
                      <a:pt x="24992" y="40112"/>
                    </a:cubicBezTo>
                    <a:lnTo>
                      <a:pt x="25006" y="40101"/>
                    </a:lnTo>
                    <a:cubicBezTo>
                      <a:pt x="24989" y="40113"/>
                      <a:pt x="24970" y="40127"/>
                      <a:pt x="24952" y="40140"/>
                    </a:cubicBezTo>
                    <a:cubicBezTo>
                      <a:pt x="24967" y="40130"/>
                      <a:pt x="24980" y="40121"/>
                      <a:pt x="24992" y="40112"/>
                    </a:cubicBezTo>
                    <a:lnTo>
                      <a:pt x="24852" y="40233"/>
                    </a:lnTo>
                    <a:cubicBezTo>
                      <a:pt x="24852" y="40220"/>
                      <a:pt x="24901" y="40180"/>
                      <a:pt x="24952" y="40140"/>
                    </a:cubicBezTo>
                    <a:cubicBezTo>
                      <a:pt x="24943" y="40147"/>
                      <a:pt x="24934" y="40153"/>
                      <a:pt x="24925" y="40160"/>
                    </a:cubicBezTo>
                    <a:cubicBezTo>
                      <a:pt x="24779" y="40269"/>
                      <a:pt x="24597" y="40378"/>
                      <a:pt x="24451" y="40451"/>
                    </a:cubicBezTo>
                    <a:lnTo>
                      <a:pt x="24165" y="40594"/>
                    </a:lnTo>
                    <a:cubicBezTo>
                      <a:pt x="23972" y="40655"/>
                      <a:pt x="23761" y="40712"/>
                      <a:pt x="23576" y="40743"/>
                    </a:cubicBezTo>
                    <a:cubicBezTo>
                      <a:pt x="23543" y="40759"/>
                      <a:pt x="23503" y="40768"/>
                      <a:pt x="23458" y="40777"/>
                    </a:cubicBezTo>
                    <a:cubicBezTo>
                      <a:pt x="23449" y="40777"/>
                      <a:pt x="23440" y="40778"/>
                      <a:pt x="23431" y="40779"/>
                    </a:cubicBezTo>
                    <a:cubicBezTo>
                      <a:pt x="23309" y="40779"/>
                      <a:pt x="23188" y="40795"/>
                      <a:pt x="23066" y="40795"/>
                    </a:cubicBezTo>
                    <a:cubicBezTo>
                      <a:pt x="23005" y="40795"/>
                      <a:pt x="22945" y="40791"/>
                      <a:pt x="22884" y="40779"/>
                    </a:cubicBezTo>
                    <a:lnTo>
                      <a:pt x="22556" y="40779"/>
                    </a:lnTo>
                    <a:cubicBezTo>
                      <a:pt x="22519" y="40779"/>
                      <a:pt x="22480" y="40772"/>
                      <a:pt x="22446" y="40763"/>
                    </a:cubicBezTo>
                    <a:cubicBezTo>
                      <a:pt x="22457" y="40768"/>
                      <a:pt x="22470" y="40773"/>
                      <a:pt x="22483" y="40779"/>
                    </a:cubicBezTo>
                    <a:lnTo>
                      <a:pt x="22192" y="40743"/>
                    </a:lnTo>
                    <a:cubicBezTo>
                      <a:pt x="22046" y="40706"/>
                      <a:pt x="21645" y="40633"/>
                      <a:pt x="21572" y="40524"/>
                    </a:cubicBezTo>
                    <a:cubicBezTo>
                      <a:pt x="21572" y="40524"/>
                      <a:pt x="21822" y="40649"/>
                      <a:pt x="21835" y="40649"/>
                    </a:cubicBezTo>
                    <a:cubicBezTo>
                      <a:pt x="21840" y="40649"/>
                      <a:pt x="21802" y="40626"/>
                      <a:pt x="21682" y="40561"/>
                    </a:cubicBezTo>
                    <a:cubicBezTo>
                      <a:pt x="21609" y="40524"/>
                      <a:pt x="21499" y="40488"/>
                      <a:pt x="21390" y="40415"/>
                    </a:cubicBezTo>
                    <a:cubicBezTo>
                      <a:pt x="21285" y="40362"/>
                      <a:pt x="21180" y="40291"/>
                      <a:pt x="21076" y="40215"/>
                    </a:cubicBezTo>
                    <a:cubicBezTo>
                      <a:pt x="21070" y="40206"/>
                      <a:pt x="21054" y="40188"/>
                      <a:pt x="21026" y="40160"/>
                    </a:cubicBezTo>
                    <a:cubicBezTo>
                      <a:pt x="20967" y="40121"/>
                      <a:pt x="20909" y="40072"/>
                      <a:pt x="20857" y="40023"/>
                    </a:cubicBezTo>
                    <a:cubicBezTo>
                      <a:pt x="20818" y="39971"/>
                      <a:pt x="20778" y="39920"/>
                      <a:pt x="20734" y="39868"/>
                    </a:cubicBezTo>
                    <a:lnTo>
                      <a:pt x="20702" y="39868"/>
                    </a:lnTo>
                    <a:cubicBezTo>
                      <a:pt x="20630" y="39787"/>
                      <a:pt x="20554" y="39713"/>
                      <a:pt x="20474" y="39645"/>
                    </a:cubicBezTo>
                    <a:lnTo>
                      <a:pt x="14139" y="33309"/>
                    </a:lnTo>
                    <a:lnTo>
                      <a:pt x="6049" y="25220"/>
                    </a:lnTo>
                    <a:lnTo>
                      <a:pt x="5794" y="24965"/>
                    </a:lnTo>
                    <a:lnTo>
                      <a:pt x="5758" y="24929"/>
                    </a:lnTo>
                    <a:cubicBezTo>
                      <a:pt x="5685" y="24856"/>
                      <a:pt x="5612" y="24746"/>
                      <a:pt x="5539" y="24673"/>
                    </a:cubicBezTo>
                    <a:cubicBezTo>
                      <a:pt x="5516" y="24658"/>
                      <a:pt x="5490" y="24641"/>
                      <a:pt x="5466" y="24626"/>
                    </a:cubicBezTo>
                    <a:cubicBezTo>
                      <a:pt x="5346" y="24481"/>
                      <a:pt x="5260" y="24326"/>
                      <a:pt x="5175" y="24127"/>
                    </a:cubicBezTo>
                    <a:cubicBezTo>
                      <a:pt x="5152" y="24104"/>
                      <a:pt x="5129" y="24067"/>
                      <a:pt x="5106" y="24024"/>
                    </a:cubicBezTo>
                    <a:cubicBezTo>
                      <a:pt x="5116" y="23868"/>
                      <a:pt x="4954" y="23571"/>
                      <a:pt x="4920" y="23435"/>
                    </a:cubicBezTo>
                    <a:cubicBezTo>
                      <a:pt x="4883" y="23289"/>
                      <a:pt x="4883" y="23252"/>
                      <a:pt x="4847" y="23143"/>
                    </a:cubicBezTo>
                    <a:cubicBezTo>
                      <a:pt x="4843" y="23131"/>
                      <a:pt x="4840" y="23119"/>
                      <a:pt x="4837" y="23109"/>
                    </a:cubicBezTo>
                    <a:cubicBezTo>
                      <a:pt x="4826" y="22920"/>
                      <a:pt x="4811" y="22644"/>
                      <a:pt x="4811" y="22596"/>
                    </a:cubicBezTo>
                    <a:cubicBezTo>
                      <a:pt x="4811" y="22544"/>
                      <a:pt x="4802" y="22425"/>
                      <a:pt x="4802" y="22311"/>
                    </a:cubicBezTo>
                    <a:cubicBezTo>
                      <a:pt x="4807" y="22307"/>
                      <a:pt x="4821" y="22275"/>
                      <a:pt x="4847" y="22196"/>
                    </a:cubicBezTo>
                    <a:cubicBezTo>
                      <a:pt x="4883" y="22086"/>
                      <a:pt x="4883" y="21977"/>
                      <a:pt x="4920" y="21868"/>
                    </a:cubicBezTo>
                    <a:cubicBezTo>
                      <a:pt x="4954" y="21765"/>
                      <a:pt x="5117" y="21469"/>
                      <a:pt x="5106" y="21313"/>
                    </a:cubicBezTo>
                    <a:lnTo>
                      <a:pt x="5211" y="21103"/>
                    </a:lnTo>
                    <a:cubicBezTo>
                      <a:pt x="5266" y="20966"/>
                      <a:pt x="5362" y="20829"/>
                      <a:pt x="5468" y="20693"/>
                    </a:cubicBezTo>
                    <a:cubicBezTo>
                      <a:pt x="5490" y="20675"/>
                      <a:pt x="5515" y="20653"/>
                      <a:pt x="5539" y="20629"/>
                    </a:cubicBezTo>
                    <a:lnTo>
                      <a:pt x="5758" y="20410"/>
                    </a:lnTo>
                    <a:cubicBezTo>
                      <a:pt x="5758" y="20374"/>
                      <a:pt x="5758" y="20374"/>
                      <a:pt x="5794" y="20374"/>
                    </a:cubicBezTo>
                    <a:lnTo>
                      <a:pt x="6049" y="20082"/>
                    </a:lnTo>
                    <a:lnTo>
                      <a:pt x="7325" y="18843"/>
                    </a:lnTo>
                    <a:lnTo>
                      <a:pt x="16690" y="9479"/>
                    </a:lnTo>
                    <a:lnTo>
                      <a:pt x="20188" y="5981"/>
                    </a:lnTo>
                    <a:cubicBezTo>
                      <a:pt x="20370" y="5762"/>
                      <a:pt x="20552" y="5580"/>
                      <a:pt x="20771" y="5398"/>
                    </a:cubicBezTo>
                    <a:cubicBezTo>
                      <a:pt x="20833" y="5304"/>
                      <a:pt x="20921" y="5264"/>
                      <a:pt x="20991" y="5186"/>
                    </a:cubicBezTo>
                    <a:cubicBezTo>
                      <a:pt x="21124" y="5087"/>
                      <a:pt x="21257" y="4990"/>
                      <a:pt x="21390" y="4924"/>
                    </a:cubicBezTo>
                    <a:cubicBezTo>
                      <a:pt x="21499" y="4851"/>
                      <a:pt x="21572" y="4815"/>
                      <a:pt x="21682" y="4742"/>
                    </a:cubicBezTo>
                    <a:cubicBezTo>
                      <a:pt x="21777" y="4694"/>
                      <a:pt x="21818" y="4676"/>
                      <a:pt x="21825" y="4676"/>
                    </a:cubicBezTo>
                    <a:cubicBezTo>
                      <a:pt x="21841" y="4676"/>
                      <a:pt x="21666" y="4776"/>
                      <a:pt x="21597" y="4806"/>
                    </a:cubicBezTo>
                    <a:cubicBezTo>
                      <a:pt x="21807" y="4736"/>
                      <a:pt x="22018" y="4666"/>
                      <a:pt x="22228" y="4596"/>
                    </a:cubicBezTo>
                    <a:cubicBezTo>
                      <a:pt x="22337" y="4560"/>
                      <a:pt x="22447" y="4560"/>
                      <a:pt x="22556" y="4523"/>
                    </a:cubicBezTo>
                    <a:cubicBezTo>
                      <a:pt x="22570" y="4520"/>
                      <a:pt x="22582" y="4516"/>
                      <a:pt x="22591" y="4514"/>
                    </a:cubicBezTo>
                    <a:cubicBezTo>
                      <a:pt x="22713" y="4503"/>
                      <a:pt x="22835" y="4487"/>
                      <a:pt x="22957" y="4487"/>
                    </a:cubicBezTo>
                    <a:cubicBezTo>
                      <a:pt x="22993" y="4487"/>
                      <a:pt x="23139" y="4478"/>
                      <a:pt x="23280" y="4478"/>
                    </a:cubicBezTo>
                    <a:close/>
                    <a:moveTo>
                      <a:pt x="22917" y="1"/>
                    </a:moveTo>
                    <a:cubicBezTo>
                      <a:pt x="21610" y="1"/>
                      <a:pt x="20295" y="325"/>
                      <a:pt x="19094" y="989"/>
                    </a:cubicBezTo>
                    <a:cubicBezTo>
                      <a:pt x="17892" y="1717"/>
                      <a:pt x="16908" y="2810"/>
                      <a:pt x="15924" y="3794"/>
                    </a:cubicBezTo>
                    <a:lnTo>
                      <a:pt x="6232" y="13487"/>
                    </a:lnTo>
                    <a:lnTo>
                      <a:pt x="2843" y="16876"/>
                    </a:lnTo>
                    <a:cubicBezTo>
                      <a:pt x="2260" y="17422"/>
                      <a:pt x="1786" y="18042"/>
                      <a:pt x="1349" y="18698"/>
                    </a:cubicBezTo>
                    <a:cubicBezTo>
                      <a:pt x="256" y="20592"/>
                      <a:pt x="1" y="22852"/>
                      <a:pt x="657" y="24965"/>
                    </a:cubicBezTo>
                    <a:cubicBezTo>
                      <a:pt x="1240" y="26787"/>
                      <a:pt x="2442" y="28026"/>
                      <a:pt x="3717" y="29301"/>
                    </a:cubicBezTo>
                    <a:lnTo>
                      <a:pt x="8054" y="33637"/>
                    </a:lnTo>
                    <a:lnTo>
                      <a:pt x="16981" y="42528"/>
                    </a:lnTo>
                    <a:lnTo>
                      <a:pt x="17072" y="42619"/>
                    </a:lnTo>
                    <a:cubicBezTo>
                      <a:pt x="17185" y="42798"/>
                      <a:pt x="17325" y="42964"/>
                      <a:pt x="17491" y="43111"/>
                    </a:cubicBezTo>
                    <a:cubicBezTo>
                      <a:pt x="19017" y="44582"/>
                      <a:pt x="20995" y="45320"/>
                      <a:pt x="22971" y="45320"/>
                    </a:cubicBezTo>
                    <a:cubicBezTo>
                      <a:pt x="24958" y="45320"/>
                      <a:pt x="26942" y="44573"/>
                      <a:pt x="28459" y="43075"/>
                    </a:cubicBezTo>
                    <a:cubicBezTo>
                      <a:pt x="29297" y="42273"/>
                      <a:pt x="30135" y="41435"/>
                      <a:pt x="30937" y="40597"/>
                    </a:cubicBezTo>
                    <a:lnTo>
                      <a:pt x="40812" y="30759"/>
                    </a:lnTo>
                    <a:cubicBezTo>
                      <a:pt x="41650" y="29884"/>
                      <a:pt x="42524" y="29046"/>
                      <a:pt x="43362" y="28172"/>
                    </a:cubicBezTo>
                    <a:cubicBezTo>
                      <a:pt x="46277" y="25220"/>
                      <a:pt x="46387" y="20519"/>
                      <a:pt x="43654" y="17459"/>
                    </a:cubicBezTo>
                    <a:cubicBezTo>
                      <a:pt x="42925" y="16657"/>
                      <a:pt x="42124" y="15928"/>
                      <a:pt x="41358" y="15163"/>
                    </a:cubicBezTo>
                    <a:lnTo>
                      <a:pt x="36621" y="10426"/>
                    </a:lnTo>
                    <a:lnTo>
                      <a:pt x="28568" y="2373"/>
                    </a:lnTo>
                    <a:cubicBezTo>
                      <a:pt x="27028" y="811"/>
                      <a:pt x="24983" y="1"/>
                      <a:pt x="229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2555" name="Google Shape;1233;p35"/>
              <p:cNvSpPr>
                <a:spLocks/>
              </p:cNvSpPr>
              <p:nvPr/>
            </p:nvSpPr>
            <p:spPr bwMode="auto">
              <a:xfrm>
                <a:off x="4467705" y="3663195"/>
                <a:ext cx="930588" cy="906714"/>
              </a:xfrm>
              <a:custGeom>
                <a:avLst/>
                <a:gdLst>
                  <a:gd name="T0" fmla="*/ 0 w 41942"/>
                  <a:gd name="T1" fmla="*/ 0 h 40866"/>
                  <a:gd name="T2" fmla="*/ 41942 w 41942"/>
                  <a:gd name="T3" fmla="*/ 40866 h 40866"/>
                </a:gdLst>
                <a:ahLst/>
                <a:cxnLst/>
                <a:rect l="T0" t="T1" r="T2" b="T3"/>
                <a:pathLst>
                  <a:path w="41942" h="40866" extrusionOk="0">
                    <a:moveTo>
                      <a:pt x="20967" y="0"/>
                    </a:moveTo>
                    <a:cubicBezTo>
                      <a:pt x="19568" y="0"/>
                      <a:pt x="18165" y="538"/>
                      <a:pt x="17090" y="1613"/>
                    </a:cubicBezTo>
                    <a:lnTo>
                      <a:pt x="2151" y="16589"/>
                    </a:lnTo>
                    <a:cubicBezTo>
                      <a:pt x="1" y="18702"/>
                      <a:pt x="1" y="22164"/>
                      <a:pt x="2151" y="24314"/>
                    </a:cubicBezTo>
                    <a:lnTo>
                      <a:pt x="17090" y="39254"/>
                    </a:lnTo>
                    <a:cubicBezTo>
                      <a:pt x="18165" y="40328"/>
                      <a:pt x="19568" y="40866"/>
                      <a:pt x="20967" y="40866"/>
                    </a:cubicBezTo>
                    <a:cubicBezTo>
                      <a:pt x="22365" y="40866"/>
                      <a:pt x="23759" y="40328"/>
                      <a:pt x="24815" y="39254"/>
                    </a:cubicBezTo>
                    <a:lnTo>
                      <a:pt x="39792" y="24314"/>
                    </a:lnTo>
                    <a:cubicBezTo>
                      <a:pt x="41941" y="22164"/>
                      <a:pt x="41941" y="18702"/>
                      <a:pt x="39792" y="16589"/>
                    </a:cubicBezTo>
                    <a:lnTo>
                      <a:pt x="24815" y="1613"/>
                    </a:lnTo>
                    <a:cubicBezTo>
                      <a:pt x="23759" y="538"/>
                      <a:pt x="22365" y="0"/>
                      <a:pt x="20967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200" b="1">
                    <a:solidFill>
                      <a:srgbClr val="FFFFFF"/>
                    </a:solidFill>
                    <a:latin typeface="Arial" pitchFamily="34" charset="0"/>
                    <a:ea typeface="Fira Sans Medium"/>
                    <a:cs typeface="Arial" pitchFamily="34" charset="0"/>
                    <a:sym typeface="Fira Sans Medium"/>
                  </a:rPr>
                  <a:t>6</a:t>
                </a:r>
                <a:endParaRPr lang="en-US" altLang="en-US" sz="3200" b="1">
                  <a:latin typeface="Arial" pitchFamily="34" charset="0"/>
                  <a:ea typeface="Fira Sans Medium"/>
                  <a:cs typeface="Arial" pitchFamily="34" charset="0"/>
                  <a:sym typeface="Fira Sans Medium"/>
                </a:endParaRPr>
              </a:p>
            </p:txBody>
          </p:sp>
        </p:grpSp>
        <p:sp>
          <p:nvSpPr>
            <p:cNvPr id="22549" name="Google Shape;1215;p35"/>
            <p:cNvSpPr txBox="1">
              <a:spLocks noChangeArrowheads="1"/>
            </p:cNvSpPr>
            <p:nvPr/>
          </p:nvSpPr>
          <p:spPr bwMode="auto">
            <a:xfrm>
              <a:off x="3765981" y="2213583"/>
              <a:ext cx="2840916" cy="34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Penetapan Cara Pengadaan </a:t>
              </a:r>
            </a:p>
          </p:txBody>
        </p:sp>
        <p:sp>
          <p:nvSpPr>
            <p:cNvPr id="22550" name="Google Shape;1215;p35"/>
            <p:cNvSpPr txBox="1">
              <a:spLocks noChangeArrowheads="1"/>
            </p:cNvSpPr>
            <p:nvPr/>
          </p:nvSpPr>
          <p:spPr bwMode="auto">
            <a:xfrm>
              <a:off x="3546949" y="2844699"/>
              <a:ext cx="2840916" cy="34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algn="ctr" eaLnBrk="1" hangingPunct="1"/>
              <a:r>
                <a:rPr lang="en-US" altLang="en-US" sz="1400" b="1"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Pemaketan dan Konsolidasi</a:t>
              </a:r>
            </a:p>
          </p:txBody>
        </p:sp>
        <p:sp>
          <p:nvSpPr>
            <p:cNvPr id="22551" name="Google Shape;1215;p35"/>
            <p:cNvSpPr txBox="1">
              <a:spLocks noChangeArrowheads="1"/>
            </p:cNvSpPr>
            <p:nvPr/>
          </p:nvSpPr>
          <p:spPr bwMode="auto">
            <a:xfrm>
              <a:off x="3684578" y="3422025"/>
              <a:ext cx="2983838" cy="34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algn="ctr" eaLnBrk="1" hangingPunct="1"/>
              <a:r>
                <a:rPr lang="en-US" altLang="en-US" sz="1400" b="1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Waktu Pemanfaatan Barang/Jasa</a:t>
              </a:r>
            </a:p>
          </p:txBody>
        </p:sp>
        <p:sp>
          <p:nvSpPr>
            <p:cNvPr id="22552" name="Google Shape;1215;p35"/>
            <p:cNvSpPr txBox="1">
              <a:spLocks noChangeArrowheads="1"/>
            </p:cNvSpPr>
            <p:nvPr/>
          </p:nvSpPr>
          <p:spPr bwMode="auto">
            <a:xfrm>
              <a:off x="3766323" y="4074657"/>
              <a:ext cx="2840916" cy="347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/>
            <a:lstStyle/>
            <a:p>
              <a:pPr eaLnBrk="1" hangingPunct="1"/>
              <a:r>
                <a:rPr lang="en-US" altLang="en-US" sz="1400" b="1">
                  <a:solidFill>
                    <a:schemeClr val="bg1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Anggaran Pengadaan </a:t>
              </a:r>
            </a:p>
          </p:txBody>
        </p:sp>
      </p:grpSp>
      <p:sp>
        <p:nvSpPr>
          <p:cNvPr id="117" name="Title 1">
            <a:extLst>
              <a:ext uri="{FF2B5EF4-FFF2-40B4-BE49-F238E27FC236}">
                <a16:creationId xmlns:a16="http://schemas.microsoft.com/office/drawing/2014/main" id="{92295AFF-A501-374A-A4AC-3D89C533D4E1}"/>
              </a:ext>
            </a:extLst>
          </p:cNvPr>
          <p:cNvSpPr txBox="1">
            <a:spLocks/>
          </p:cNvSpPr>
          <p:nvPr/>
        </p:nvSpPr>
        <p:spPr>
          <a:xfrm>
            <a:off x="304800" y="-190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(3/10)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77D3FDC-F2B4-F343-B5CE-2968ADEF09E8}"/>
              </a:ext>
            </a:extLst>
          </p:cNvPr>
          <p:cNvSpPr/>
          <p:nvPr/>
        </p:nvSpPr>
        <p:spPr>
          <a:xfrm>
            <a:off x="5257800" y="2690813"/>
            <a:ext cx="3657600" cy="5334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latin typeface="Arial" pitchFamily="34" charset="0"/>
                <a:cs typeface="Arial" pitchFamily="34" charset="0"/>
                <a:sym typeface="Arial"/>
              </a:rPr>
              <a:t>Hasil Perencanaan Pengadaan diumumkan di dalam RUP</a:t>
            </a:r>
            <a:endParaRPr lang="en-ID" sz="1600" kern="0" dirty="0"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56" name="Right Brace 55">
            <a:extLst>
              <a:ext uri="{FF2B5EF4-FFF2-40B4-BE49-F238E27FC236}">
                <a16:creationId xmlns:a16="http://schemas.microsoft.com/office/drawing/2014/main" id="{ED5644E0-0999-A848-966D-3BC6973E7CE9}"/>
              </a:ext>
            </a:extLst>
          </p:cNvPr>
          <p:cNvSpPr/>
          <p:nvPr/>
        </p:nvSpPr>
        <p:spPr>
          <a:xfrm>
            <a:off x="4724400" y="1352550"/>
            <a:ext cx="381000" cy="3200400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2" name="Rectangle 62"/>
          <p:cNvSpPr>
            <a:spLocks noChangeArrowheads="1"/>
          </p:cNvSpPr>
          <p:nvPr/>
        </p:nvSpPr>
        <p:spPr bwMode="auto">
          <a:xfrm>
            <a:off x="4872038" y="463708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 Pedoman Perencanaan PBJP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B3B2C9E5-9AFD-E946-8DE0-545BAC332449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(4/10)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24579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ABEBC6D6-2AED-A240-8CFC-907C67D95BDE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0D6621E0-441A-3145-8B12-98D9409A4E3C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49C57143-0A8E-9741-AFD0-E3267EB045FF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4580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C6B1B949-657D-1345-AB78-7E7993A1BC9D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ED5E5A7-9F0D-8F45-9A62-997616C37119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EE91174-AC1C-4247-BA80-C93E21DDE3E1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581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582" name="Google Shape;1194;p35"/>
          <p:cNvSpPr>
            <a:spLocks/>
          </p:cNvSpPr>
          <p:nvPr/>
        </p:nvSpPr>
        <p:spPr bwMode="auto">
          <a:xfrm>
            <a:off x="2170113" y="1738313"/>
            <a:ext cx="338137" cy="290512"/>
          </a:xfrm>
          <a:custGeom>
            <a:avLst/>
            <a:gdLst>
              <a:gd name="T0" fmla="*/ 1991300673 w 15228"/>
              <a:gd name="T1" fmla="*/ 1012183104 h 13056"/>
              <a:gd name="T2" fmla="*/ 1903538489 w 15228"/>
              <a:gd name="T3" fmla="*/ 1036211134 h 13056"/>
              <a:gd name="T4" fmla="*/ 1896969443 w 15228"/>
              <a:gd name="T5" fmla="*/ 1041356396 h 13056"/>
              <a:gd name="T6" fmla="*/ 1768128965 w 15228"/>
              <a:gd name="T7" fmla="*/ 1113186979 h 13056"/>
              <a:gd name="T8" fmla="*/ 1768128965 w 15228"/>
              <a:gd name="T9" fmla="*/ 1113186979 h 13056"/>
              <a:gd name="T10" fmla="*/ 2147483646 w 15228"/>
              <a:gd name="T11" fmla="*/ 1122011459 h 13056"/>
              <a:gd name="T12" fmla="*/ 1516754215 w 15228"/>
              <a:gd name="T13" fmla="*/ 1483841485 h 13056"/>
              <a:gd name="T14" fmla="*/ 1519666728 w 15228"/>
              <a:gd name="T15" fmla="*/ 1480646498 h 13056"/>
              <a:gd name="T16" fmla="*/ 2147483646 w 15228"/>
              <a:gd name="T17" fmla="*/ 1507131309 h 13056"/>
              <a:gd name="T18" fmla="*/ 2147483646 w 15228"/>
              <a:gd name="T19" fmla="*/ 1499276270 h 13056"/>
              <a:gd name="T20" fmla="*/ 2147483646 w 15228"/>
              <a:gd name="T21" fmla="*/ 1851796628 h 13056"/>
              <a:gd name="T22" fmla="*/ 2147483646 w 15228"/>
              <a:gd name="T23" fmla="*/ 1858417836 h 13056"/>
              <a:gd name="T24" fmla="*/ 1648518064 w 15228"/>
              <a:gd name="T25" fmla="*/ 1979263018 h 13056"/>
              <a:gd name="T26" fmla="*/ 2147483646 w 15228"/>
              <a:gd name="T27" fmla="*/ 2067024009 h 13056"/>
              <a:gd name="T28" fmla="*/ 2147483646 w 15228"/>
              <a:gd name="T29" fmla="*/ 1045278219 h 13056"/>
              <a:gd name="T30" fmla="*/ 2147483646 w 15228"/>
              <a:gd name="T31" fmla="*/ 1122011459 h 13056"/>
              <a:gd name="T32" fmla="*/ 2147483646 w 15228"/>
              <a:gd name="T33" fmla="*/ 1130097710 h 13056"/>
              <a:gd name="T34" fmla="*/ 2147483646 w 15228"/>
              <a:gd name="T35" fmla="*/ 1139903002 h 13056"/>
              <a:gd name="T36" fmla="*/ 2147483646 w 15228"/>
              <a:gd name="T37" fmla="*/ 1286252160 h 13056"/>
              <a:gd name="T38" fmla="*/ 2147483646 w 15228"/>
              <a:gd name="T39" fmla="*/ 1496587788 h 13056"/>
              <a:gd name="T40" fmla="*/ 2147483646 w 15228"/>
              <a:gd name="T41" fmla="*/ 1786587253 h 13056"/>
              <a:gd name="T42" fmla="*/ 2147483646 w 15228"/>
              <a:gd name="T43" fmla="*/ 1961614080 h 13056"/>
              <a:gd name="T44" fmla="*/ 2147483646 w 15228"/>
              <a:gd name="T45" fmla="*/ 2067024009 h 13056"/>
              <a:gd name="T46" fmla="*/ 2147483646 w 15228"/>
              <a:gd name="T47" fmla="*/ 2147483646 h 13056"/>
              <a:gd name="T48" fmla="*/ 2147483646 w 15228"/>
              <a:gd name="T49" fmla="*/ 2147483646 h 13056"/>
              <a:gd name="T50" fmla="*/ 2147483646 w 15228"/>
              <a:gd name="T51" fmla="*/ 2147483646 h 13056"/>
              <a:gd name="T52" fmla="*/ 2018770018 w 15228"/>
              <a:gd name="T53" fmla="*/ 2147483646 h 13056"/>
              <a:gd name="T54" fmla="*/ 1885791270 w 15228"/>
              <a:gd name="T55" fmla="*/ 2147483646 h 13056"/>
              <a:gd name="T56" fmla="*/ 1878247471 w 15228"/>
              <a:gd name="T57" fmla="*/ 2147483646 h 13056"/>
              <a:gd name="T58" fmla="*/ 1870714996 w 15228"/>
              <a:gd name="T59" fmla="*/ 2147483646 h 13056"/>
              <a:gd name="T60" fmla="*/ 1833030907 w 15228"/>
              <a:gd name="T61" fmla="*/ 2126108312 h 13056"/>
              <a:gd name="T62" fmla="*/ 1726558098 w 15228"/>
              <a:gd name="T63" fmla="*/ 2063355695 h 13056"/>
              <a:gd name="T64" fmla="*/ 1637821606 w 15228"/>
              <a:gd name="T65" fmla="*/ 1974118267 h 13056"/>
              <a:gd name="T66" fmla="*/ 1611315711 w 15228"/>
              <a:gd name="T67" fmla="*/ 1947402245 h 13056"/>
              <a:gd name="T68" fmla="*/ 1558084469 w 15228"/>
              <a:gd name="T69" fmla="*/ 1857922212 h 13056"/>
              <a:gd name="T70" fmla="*/ 1522590076 w 15228"/>
              <a:gd name="T71" fmla="*/ 1732901699 h 13056"/>
              <a:gd name="T72" fmla="*/ 1505083493 w 15228"/>
              <a:gd name="T73" fmla="*/ 1670391687 h 13056"/>
              <a:gd name="T74" fmla="*/ 1516754215 w 15228"/>
              <a:gd name="T75" fmla="*/ 1483841485 h 13056"/>
              <a:gd name="T76" fmla="*/ 1602326724 w 15228"/>
              <a:gd name="T77" fmla="*/ 1286252160 h 13056"/>
              <a:gd name="T78" fmla="*/ 1631493194 w 15228"/>
              <a:gd name="T79" fmla="*/ 1243352265 h 13056"/>
              <a:gd name="T80" fmla="*/ 1631745154 w 15228"/>
              <a:gd name="T81" fmla="*/ 1243352265 h 13056"/>
              <a:gd name="T82" fmla="*/ 1631745154 w 15228"/>
              <a:gd name="T83" fmla="*/ 1243109659 h 13056"/>
              <a:gd name="T84" fmla="*/ 1661645276 w 15228"/>
              <a:gd name="T85" fmla="*/ 1213936857 h 13056"/>
              <a:gd name="T86" fmla="*/ 1735305961 w 15228"/>
              <a:gd name="T87" fmla="*/ 1134515624 h 13056"/>
              <a:gd name="T88" fmla="*/ 1898677403 w 15228"/>
              <a:gd name="T89" fmla="*/ 1040871675 h 13056"/>
              <a:gd name="T90" fmla="*/ 2045265077 w 15228"/>
              <a:gd name="T91" fmla="*/ 1009495111 h 13056"/>
              <a:gd name="T92" fmla="*/ 2092671316 w 15228"/>
              <a:gd name="T93" fmla="*/ 2147483646 h 13056"/>
              <a:gd name="T94" fmla="*/ 2147483646 w 15228"/>
              <a:gd name="T95" fmla="*/ 1598803220 h 13056"/>
              <a:gd name="T96" fmla="*/ 2114798351 w 15228"/>
              <a:gd name="T97" fmla="*/ 242605 h 130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5228" h="13056" extrusionOk="0">
                <a:moveTo>
                  <a:pt x="8455" y="4085"/>
                </a:moveTo>
                <a:cubicBezTo>
                  <a:pt x="8462" y="4085"/>
                  <a:pt x="8425" y="4093"/>
                  <a:pt x="8304" y="4118"/>
                </a:cubicBezTo>
                <a:cubicBezTo>
                  <a:pt x="8251" y="4123"/>
                  <a:pt x="8215" y="4127"/>
                  <a:pt x="8191" y="4129"/>
                </a:cubicBezTo>
                <a:lnTo>
                  <a:pt x="8231" y="4118"/>
                </a:lnTo>
                <a:cubicBezTo>
                  <a:pt x="8255" y="4118"/>
                  <a:pt x="8442" y="4085"/>
                  <a:pt x="8455" y="4085"/>
                </a:cubicBezTo>
                <a:close/>
                <a:moveTo>
                  <a:pt x="7830" y="4227"/>
                </a:moveTo>
                <a:lnTo>
                  <a:pt x="7830" y="4227"/>
                </a:lnTo>
                <a:cubicBezTo>
                  <a:pt x="7830" y="4231"/>
                  <a:pt x="7824" y="4236"/>
                  <a:pt x="7814" y="4242"/>
                </a:cubicBezTo>
                <a:cubicBezTo>
                  <a:pt x="7820" y="4237"/>
                  <a:pt x="7825" y="4232"/>
                  <a:pt x="7830" y="4227"/>
                </a:cubicBezTo>
                <a:close/>
                <a:moveTo>
                  <a:pt x="7803" y="4248"/>
                </a:moveTo>
                <a:cubicBezTo>
                  <a:pt x="7733" y="4284"/>
                  <a:pt x="7551" y="4340"/>
                  <a:pt x="7539" y="4340"/>
                </a:cubicBezTo>
                <a:cubicBezTo>
                  <a:pt x="7533" y="4340"/>
                  <a:pt x="7562" y="4329"/>
                  <a:pt x="7648" y="4300"/>
                </a:cubicBezTo>
                <a:cubicBezTo>
                  <a:pt x="7700" y="4283"/>
                  <a:pt x="7751" y="4265"/>
                  <a:pt x="7803" y="4248"/>
                </a:cubicBezTo>
                <a:close/>
                <a:moveTo>
                  <a:pt x="7273" y="4541"/>
                </a:moveTo>
                <a:lnTo>
                  <a:pt x="7273" y="4541"/>
                </a:lnTo>
                <a:cubicBezTo>
                  <a:pt x="7272" y="4541"/>
                  <a:pt x="7256" y="4552"/>
                  <a:pt x="7231" y="4569"/>
                </a:cubicBezTo>
                <a:cubicBezTo>
                  <a:pt x="7261" y="4549"/>
                  <a:pt x="7273" y="4541"/>
                  <a:pt x="7273" y="4541"/>
                </a:cubicBezTo>
                <a:close/>
                <a:moveTo>
                  <a:pt x="10061" y="4530"/>
                </a:moveTo>
                <a:cubicBezTo>
                  <a:pt x="10061" y="4530"/>
                  <a:pt x="10090" y="4549"/>
                  <a:pt x="10146" y="4587"/>
                </a:cubicBezTo>
                <a:cubicBezTo>
                  <a:pt x="10144" y="4584"/>
                  <a:pt x="10141" y="4581"/>
                  <a:pt x="10139" y="4577"/>
                </a:cubicBezTo>
                <a:cubicBezTo>
                  <a:pt x="10087" y="4546"/>
                  <a:pt x="10062" y="4530"/>
                  <a:pt x="10061" y="4530"/>
                </a:cubicBezTo>
                <a:close/>
                <a:moveTo>
                  <a:pt x="6251" y="6040"/>
                </a:moveTo>
                <a:cubicBezTo>
                  <a:pt x="6248" y="6040"/>
                  <a:pt x="6244" y="6045"/>
                  <a:pt x="6239" y="6053"/>
                </a:cubicBezTo>
                <a:cubicBezTo>
                  <a:pt x="6235" y="6064"/>
                  <a:pt x="6231" y="6075"/>
                  <a:pt x="6227" y="6085"/>
                </a:cubicBezTo>
                <a:cubicBezTo>
                  <a:pt x="6227" y="6158"/>
                  <a:pt x="6191" y="6267"/>
                  <a:pt x="6191" y="6340"/>
                </a:cubicBezTo>
                <a:cubicBezTo>
                  <a:pt x="6255" y="6116"/>
                  <a:pt x="6262" y="6040"/>
                  <a:pt x="6251" y="6040"/>
                </a:cubicBezTo>
                <a:close/>
                <a:moveTo>
                  <a:pt x="11084" y="6116"/>
                </a:moveTo>
                <a:lnTo>
                  <a:pt x="11084" y="6116"/>
                </a:lnTo>
                <a:cubicBezTo>
                  <a:pt x="11087" y="6127"/>
                  <a:pt x="11091" y="6137"/>
                  <a:pt x="11094" y="6148"/>
                </a:cubicBezTo>
                <a:cubicBezTo>
                  <a:pt x="11092" y="6214"/>
                  <a:pt x="11096" y="6277"/>
                  <a:pt x="11101" y="6342"/>
                </a:cubicBezTo>
                <a:cubicBezTo>
                  <a:pt x="11099" y="6344"/>
                  <a:pt x="11097" y="6346"/>
                  <a:pt x="11094" y="6346"/>
                </a:cubicBezTo>
                <a:cubicBezTo>
                  <a:pt x="11075" y="6346"/>
                  <a:pt x="11053" y="6267"/>
                  <a:pt x="11084" y="6116"/>
                </a:cubicBezTo>
                <a:close/>
                <a:moveTo>
                  <a:pt x="10905" y="7364"/>
                </a:moveTo>
                <a:cubicBezTo>
                  <a:pt x="10906" y="7364"/>
                  <a:pt x="10893" y="7393"/>
                  <a:pt x="10855" y="7470"/>
                </a:cubicBezTo>
                <a:cubicBezTo>
                  <a:pt x="10838" y="7497"/>
                  <a:pt x="10822" y="7525"/>
                  <a:pt x="10806" y="7554"/>
                </a:cubicBezTo>
                <a:cubicBezTo>
                  <a:pt x="10840" y="7478"/>
                  <a:pt x="10902" y="7364"/>
                  <a:pt x="10905" y="7364"/>
                </a:cubicBezTo>
                <a:close/>
                <a:moveTo>
                  <a:pt x="10793" y="7581"/>
                </a:moveTo>
                <a:cubicBezTo>
                  <a:pt x="10790" y="7593"/>
                  <a:pt x="10786" y="7604"/>
                  <a:pt x="10782" y="7616"/>
                </a:cubicBezTo>
                <a:cubicBezTo>
                  <a:pt x="10782" y="7610"/>
                  <a:pt x="10786" y="7598"/>
                  <a:pt x="10793" y="7581"/>
                </a:cubicBezTo>
                <a:close/>
                <a:moveTo>
                  <a:pt x="6676" y="7972"/>
                </a:moveTo>
                <a:lnTo>
                  <a:pt x="6699" y="8002"/>
                </a:lnTo>
                <a:cubicBezTo>
                  <a:pt x="6727" y="8026"/>
                  <a:pt x="6754" y="8050"/>
                  <a:pt x="6781" y="8074"/>
                </a:cubicBezTo>
                <a:cubicBezTo>
                  <a:pt x="6760" y="8042"/>
                  <a:pt x="6725" y="8005"/>
                  <a:pt x="6676" y="7972"/>
                </a:cubicBezTo>
                <a:close/>
                <a:moveTo>
                  <a:pt x="10072" y="8432"/>
                </a:moveTo>
                <a:lnTo>
                  <a:pt x="10072" y="8432"/>
                </a:lnTo>
                <a:cubicBezTo>
                  <a:pt x="10019" y="8456"/>
                  <a:pt x="9999" y="8468"/>
                  <a:pt x="10001" y="8468"/>
                </a:cubicBezTo>
                <a:cubicBezTo>
                  <a:pt x="10004" y="8468"/>
                  <a:pt x="10032" y="8455"/>
                  <a:pt x="10072" y="8432"/>
                </a:cubicBezTo>
                <a:close/>
                <a:moveTo>
                  <a:pt x="8960" y="4118"/>
                </a:moveTo>
                <a:cubicBezTo>
                  <a:pt x="9173" y="4148"/>
                  <a:pt x="9360" y="4204"/>
                  <a:pt x="9544" y="4264"/>
                </a:cubicBezTo>
                <a:cubicBezTo>
                  <a:pt x="9653" y="4336"/>
                  <a:pt x="9798" y="4373"/>
                  <a:pt x="9907" y="4446"/>
                </a:cubicBezTo>
                <a:cubicBezTo>
                  <a:pt x="10017" y="4518"/>
                  <a:pt x="10053" y="4518"/>
                  <a:pt x="10126" y="4555"/>
                </a:cubicBezTo>
                <a:cubicBezTo>
                  <a:pt x="10130" y="4563"/>
                  <a:pt x="10134" y="4570"/>
                  <a:pt x="10139" y="4577"/>
                </a:cubicBezTo>
                <a:cubicBezTo>
                  <a:pt x="10146" y="4582"/>
                  <a:pt x="10154" y="4586"/>
                  <a:pt x="10162" y="4591"/>
                </a:cubicBezTo>
                <a:lnTo>
                  <a:pt x="10180" y="4610"/>
                </a:lnTo>
                <a:cubicBezTo>
                  <a:pt x="10168" y="4602"/>
                  <a:pt x="10156" y="4594"/>
                  <a:pt x="10146" y="4587"/>
                </a:cubicBezTo>
                <a:cubicBezTo>
                  <a:pt x="10165" y="4612"/>
                  <a:pt x="10190" y="4633"/>
                  <a:pt x="10217" y="4650"/>
                </a:cubicBezTo>
                <a:lnTo>
                  <a:pt x="10563" y="5029"/>
                </a:lnTo>
                <a:cubicBezTo>
                  <a:pt x="10578" y="5043"/>
                  <a:pt x="10590" y="5055"/>
                  <a:pt x="10600" y="5065"/>
                </a:cubicBezTo>
                <a:cubicBezTo>
                  <a:pt x="10649" y="5134"/>
                  <a:pt x="10697" y="5199"/>
                  <a:pt x="10745" y="5247"/>
                </a:cubicBezTo>
                <a:cubicBezTo>
                  <a:pt x="10782" y="5356"/>
                  <a:pt x="10855" y="5466"/>
                  <a:pt x="10891" y="5575"/>
                </a:cubicBezTo>
                <a:cubicBezTo>
                  <a:pt x="10910" y="5609"/>
                  <a:pt x="10924" y="5631"/>
                  <a:pt x="10933" y="5643"/>
                </a:cubicBezTo>
                <a:cubicBezTo>
                  <a:pt x="10982" y="5807"/>
                  <a:pt x="11031" y="5957"/>
                  <a:pt x="11080" y="6105"/>
                </a:cubicBezTo>
                <a:cubicBezTo>
                  <a:pt x="11052" y="6240"/>
                  <a:pt x="11037" y="6379"/>
                  <a:pt x="11037" y="6522"/>
                </a:cubicBezTo>
                <a:lnTo>
                  <a:pt x="11037" y="6705"/>
                </a:lnTo>
                <a:cubicBezTo>
                  <a:pt x="10964" y="6887"/>
                  <a:pt x="10928" y="7106"/>
                  <a:pt x="10928" y="7288"/>
                </a:cubicBezTo>
                <a:cubicBezTo>
                  <a:pt x="10866" y="7381"/>
                  <a:pt x="10830" y="7473"/>
                  <a:pt x="10798" y="7566"/>
                </a:cubicBezTo>
                <a:cubicBezTo>
                  <a:pt x="10717" y="7708"/>
                  <a:pt x="10632" y="7863"/>
                  <a:pt x="10530" y="8002"/>
                </a:cubicBezTo>
                <a:cubicBezTo>
                  <a:pt x="10469" y="8049"/>
                  <a:pt x="10412" y="8137"/>
                  <a:pt x="10381" y="8199"/>
                </a:cubicBezTo>
                <a:cubicBezTo>
                  <a:pt x="10308" y="8272"/>
                  <a:pt x="10272" y="8308"/>
                  <a:pt x="10199" y="8344"/>
                </a:cubicBezTo>
                <a:cubicBezTo>
                  <a:pt x="10153" y="8381"/>
                  <a:pt x="10108" y="8411"/>
                  <a:pt x="10072" y="8432"/>
                </a:cubicBezTo>
                <a:cubicBezTo>
                  <a:pt x="10111" y="8413"/>
                  <a:pt x="10169" y="8387"/>
                  <a:pt x="10251" y="8353"/>
                </a:cubicBezTo>
                <a:cubicBezTo>
                  <a:pt x="10078" y="8428"/>
                  <a:pt x="9937" y="8567"/>
                  <a:pt x="9762" y="8672"/>
                </a:cubicBezTo>
                <a:cubicBezTo>
                  <a:pt x="9689" y="8709"/>
                  <a:pt x="9616" y="8745"/>
                  <a:pt x="9543" y="8782"/>
                </a:cubicBezTo>
                <a:cubicBezTo>
                  <a:pt x="9377" y="8815"/>
                  <a:pt x="9212" y="8878"/>
                  <a:pt x="9046" y="8917"/>
                </a:cubicBezTo>
                <a:cubicBezTo>
                  <a:pt x="8981" y="8906"/>
                  <a:pt x="8933" y="8902"/>
                  <a:pt x="8898" y="8902"/>
                </a:cubicBezTo>
                <a:cubicBezTo>
                  <a:pt x="8829" y="8902"/>
                  <a:pt x="8817" y="8918"/>
                  <a:pt x="8847" y="8927"/>
                </a:cubicBezTo>
                <a:lnTo>
                  <a:pt x="8996" y="8927"/>
                </a:lnTo>
                <a:cubicBezTo>
                  <a:pt x="9013" y="8924"/>
                  <a:pt x="9030" y="8920"/>
                  <a:pt x="9046" y="8917"/>
                </a:cubicBezTo>
                <a:cubicBezTo>
                  <a:pt x="9065" y="8920"/>
                  <a:pt x="9085" y="8923"/>
                  <a:pt x="9106" y="8927"/>
                </a:cubicBezTo>
                <a:lnTo>
                  <a:pt x="8996" y="8927"/>
                </a:lnTo>
                <a:cubicBezTo>
                  <a:pt x="8963" y="8933"/>
                  <a:pt x="8935" y="8935"/>
                  <a:pt x="8911" y="8935"/>
                </a:cubicBezTo>
                <a:cubicBezTo>
                  <a:pt x="8882" y="8935"/>
                  <a:pt x="8860" y="8932"/>
                  <a:pt x="8847" y="8927"/>
                </a:cubicBezTo>
                <a:lnTo>
                  <a:pt x="8304" y="8927"/>
                </a:lnTo>
                <a:cubicBezTo>
                  <a:pt x="8195" y="8891"/>
                  <a:pt x="8049" y="8891"/>
                  <a:pt x="7940" y="8855"/>
                </a:cubicBezTo>
                <a:cubicBezTo>
                  <a:pt x="7869" y="8831"/>
                  <a:pt x="7797" y="8807"/>
                  <a:pt x="7726" y="8783"/>
                </a:cubicBezTo>
                <a:cubicBezTo>
                  <a:pt x="7737" y="8794"/>
                  <a:pt x="7747" y="8806"/>
                  <a:pt x="7757" y="8818"/>
                </a:cubicBezTo>
                <a:cubicBezTo>
                  <a:pt x="7737" y="8803"/>
                  <a:pt x="7717" y="8788"/>
                  <a:pt x="7695" y="8773"/>
                </a:cubicBezTo>
                <a:cubicBezTo>
                  <a:pt x="7706" y="8777"/>
                  <a:pt x="7716" y="8780"/>
                  <a:pt x="7726" y="8783"/>
                </a:cubicBezTo>
                <a:cubicBezTo>
                  <a:pt x="7650" y="8705"/>
                  <a:pt x="7578" y="8675"/>
                  <a:pt x="7540" y="8673"/>
                </a:cubicBezTo>
                <a:cubicBezTo>
                  <a:pt x="7594" y="8705"/>
                  <a:pt x="7646" y="8739"/>
                  <a:pt x="7695" y="8773"/>
                </a:cubicBezTo>
                <a:cubicBezTo>
                  <a:pt x="7667" y="8764"/>
                  <a:pt x="7640" y="8755"/>
                  <a:pt x="7612" y="8745"/>
                </a:cubicBezTo>
                <a:cubicBezTo>
                  <a:pt x="7502" y="8709"/>
                  <a:pt x="7493" y="8672"/>
                  <a:pt x="7534" y="8672"/>
                </a:cubicBezTo>
                <a:cubicBezTo>
                  <a:pt x="7536" y="8672"/>
                  <a:pt x="7538" y="8672"/>
                  <a:pt x="7540" y="8673"/>
                </a:cubicBezTo>
                <a:cubicBezTo>
                  <a:pt x="7446" y="8617"/>
                  <a:pt x="7347" y="8566"/>
                  <a:pt x="7247" y="8527"/>
                </a:cubicBezTo>
                <a:cubicBezTo>
                  <a:pt x="7210" y="8508"/>
                  <a:pt x="7172" y="8479"/>
                  <a:pt x="7135" y="8451"/>
                </a:cubicBezTo>
                <a:cubicBezTo>
                  <a:pt x="7125" y="8441"/>
                  <a:pt x="7114" y="8430"/>
                  <a:pt x="7102" y="8417"/>
                </a:cubicBezTo>
                <a:cubicBezTo>
                  <a:pt x="6999" y="8289"/>
                  <a:pt x="6896" y="8179"/>
                  <a:pt x="6781" y="8074"/>
                </a:cubicBezTo>
                <a:cubicBezTo>
                  <a:pt x="6808" y="8115"/>
                  <a:pt x="6815" y="8146"/>
                  <a:pt x="6804" y="8146"/>
                </a:cubicBezTo>
                <a:cubicBezTo>
                  <a:pt x="6794" y="8146"/>
                  <a:pt x="6771" y="8121"/>
                  <a:pt x="6737" y="8053"/>
                </a:cubicBezTo>
                <a:lnTo>
                  <a:pt x="6699" y="8002"/>
                </a:lnTo>
                <a:cubicBezTo>
                  <a:pt x="6676" y="7983"/>
                  <a:pt x="6652" y="7963"/>
                  <a:pt x="6628" y="7944"/>
                </a:cubicBezTo>
                <a:cubicBezTo>
                  <a:pt x="6645" y="7952"/>
                  <a:pt x="6661" y="7962"/>
                  <a:pt x="6676" y="7972"/>
                </a:cubicBezTo>
                <a:lnTo>
                  <a:pt x="6519" y="7761"/>
                </a:lnTo>
                <a:cubicBezTo>
                  <a:pt x="6482" y="7725"/>
                  <a:pt x="6446" y="7652"/>
                  <a:pt x="6409" y="7579"/>
                </a:cubicBezTo>
                <a:lnTo>
                  <a:pt x="6373" y="7470"/>
                </a:lnTo>
                <a:cubicBezTo>
                  <a:pt x="6393" y="7510"/>
                  <a:pt x="6417" y="7558"/>
                  <a:pt x="6446" y="7616"/>
                </a:cubicBezTo>
                <a:cubicBezTo>
                  <a:pt x="6373" y="7433"/>
                  <a:pt x="6300" y="7251"/>
                  <a:pt x="6263" y="7069"/>
                </a:cubicBezTo>
                <a:cubicBezTo>
                  <a:pt x="6263" y="7004"/>
                  <a:pt x="6205" y="6938"/>
                  <a:pt x="6193" y="6846"/>
                </a:cubicBezTo>
                <a:cubicBezTo>
                  <a:pt x="6192" y="6836"/>
                  <a:pt x="6191" y="6825"/>
                  <a:pt x="6191" y="6814"/>
                </a:cubicBezTo>
                <a:cubicBezTo>
                  <a:pt x="6191" y="6814"/>
                  <a:pt x="6191" y="6814"/>
                  <a:pt x="6191" y="6814"/>
                </a:cubicBezTo>
                <a:cubicBezTo>
                  <a:pt x="6191" y="6632"/>
                  <a:pt x="6191" y="6450"/>
                  <a:pt x="6191" y="6267"/>
                </a:cubicBezTo>
                <a:cubicBezTo>
                  <a:pt x="6191" y="6185"/>
                  <a:pt x="6220" y="6088"/>
                  <a:pt x="6239" y="6053"/>
                </a:cubicBezTo>
                <a:cubicBezTo>
                  <a:pt x="6289" y="5923"/>
                  <a:pt x="6322" y="5791"/>
                  <a:pt x="6365" y="5644"/>
                </a:cubicBezTo>
                <a:cubicBezTo>
                  <a:pt x="6376" y="5629"/>
                  <a:pt x="6390" y="5607"/>
                  <a:pt x="6409" y="5575"/>
                </a:cubicBezTo>
                <a:cubicBezTo>
                  <a:pt x="6482" y="5466"/>
                  <a:pt x="6519" y="5356"/>
                  <a:pt x="6591" y="5247"/>
                </a:cubicBezTo>
                <a:cubicBezTo>
                  <a:pt x="6621" y="5189"/>
                  <a:pt x="6673" y="5130"/>
                  <a:pt x="6712" y="5072"/>
                </a:cubicBezTo>
                <a:cubicBezTo>
                  <a:pt x="6712" y="5072"/>
                  <a:pt x="6711" y="5072"/>
                  <a:pt x="6711" y="5072"/>
                </a:cubicBezTo>
                <a:cubicBezTo>
                  <a:pt x="6711" y="5072"/>
                  <a:pt x="6712" y="5072"/>
                  <a:pt x="6712" y="5071"/>
                </a:cubicBezTo>
                <a:cubicBezTo>
                  <a:pt x="6712" y="5071"/>
                  <a:pt x="6712" y="5072"/>
                  <a:pt x="6712" y="5072"/>
                </a:cubicBezTo>
                <a:cubicBezTo>
                  <a:pt x="6775" y="5028"/>
                  <a:pt x="6814" y="4985"/>
                  <a:pt x="6835" y="4952"/>
                </a:cubicBezTo>
                <a:cubicBezTo>
                  <a:pt x="6795" y="4998"/>
                  <a:pt x="6754" y="5041"/>
                  <a:pt x="6712" y="5071"/>
                </a:cubicBezTo>
                <a:cubicBezTo>
                  <a:pt x="6721" y="5057"/>
                  <a:pt x="6730" y="5043"/>
                  <a:pt x="6737" y="5029"/>
                </a:cubicBezTo>
                <a:cubicBezTo>
                  <a:pt x="6790" y="4936"/>
                  <a:pt x="6829" y="4901"/>
                  <a:pt x="6844" y="4901"/>
                </a:cubicBezTo>
                <a:cubicBezTo>
                  <a:pt x="6856" y="4901"/>
                  <a:pt x="6854" y="4921"/>
                  <a:pt x="6835" y="4952"/>
                </a:cubicBezTo>
                <a:cubicBezTo>
                  <a:pt x="6919" y="4856"/>
                  <a:pt x="6999" y="4745"/>
                  <a:pt x="7065" y="4701"/>
                </a:cubicBezTo>
                <a:cubicBezTo>
                  <a:pt x="7112" y="4654"/>
                  <a:pt x="7186" y="4600"/>
                  <a:pt x="7231" y="4569"/>
                </a:cubicBezTo>
                <a:cubicBezTo>
                  <a:pt x="7210" y="4582"/>
                  <a:pt x="7180" y="4602"/>
                  <a:pt x="7138" y="4628"/>
                </a:cubicBezTo>
                <a:cubicBezTo>
                  <a:pt x="7046" y="4685"/>
                  <a:pt x="7012" y="4706"/>
                  <a:pt x="7011" y="4706"/>
                </a:cubicBezTo>
                <a:cubicBezTo>
                  <a:pt x="7008" y="4706"/>
                  <a:pt x="7161" y="4605"/>
                  <a:pt x="7211" y="4555"/>
                </a:cubicBezTo>
                <a:cubicBezTo>
                  <a:pt x="7350" y="4450"/>
                  <a:pt x="7656" y="4379"/>
                  <a:pt x="7810" y="4246"/>
                </a:cubicBezTo>
                <a:cubicBezTo>
                  <a:pt x="7865" y="4227"/>
                  <a:pt x="7921" y="4209"/>
                  <a:pt x="7976" y="4190"/>
                </a:cubicBezTo>
                <a:lnTo>
                  <a:pt x="8180" y="4132"/>
                </a:lnTo>
                <a:cubicBezTo>
                  <a:pt x="8238" y="4128"/>
                  <a:pt x="8374" y="4118"/>
                  <a:pt x="8413" y="4118"/>
                </a:cubicBezTo>
                <a:lnTo>
                  <a:pt x="8960" y="4118"/>
                </a:lnTo>
                <a:close/>
                <a:moveTo>
                  <a:pt x="8699" y="1"/>
                </a:moveTo>
                <a:cubicBezTo>
                  <a:pt x="6838" y="1"/>
                  <a:pt x="5019" y="790"/>
                  <a:pt x="3786" y="2259"/>
                </a:cubicBezTo>
                <a:cubicBezTo>
                  <a:pt x="1" y="6580"/>
                  <a:pt x="3297" y="13055"/>
                  <a:pt x="8608" y="13055"/>
                </a:cubicBezTo>
                <a:cubicBezTo>
                  <a:pt x="9076" y="13055"/>
                  <a:pt x="9558" y="13005"/>
                  <a:pt x="10053" y="12899"/>
                </a:cubicBezTo>
                <a:cubicBezTo>
                  <a:pt x="13003" y="12359"/>
                  <a:pt x="15137" y="9582"/>
                  <a:pt x="15225" y="6635"/>
                </a:cubicBezTo>
                <a:cubicBezTo>
                  <a:pt x="15227" y="6598"/>
                  <a:pt x="15227" y="6561"/>
                  <a:pt x="15227" y="6522"/>
                </a:cubicBezTo>
                <a:cubicBezTo>
                  <a:pt x="15227" y="6522"/>
                  <a:pt x="15227" y="6522"/>
                  <a:pt x="15227" y="6522"/>
                </a:cubicBezTo>
                <a:cubicBezTo>
                  <a:pt x="15191" y="3753"/>
                  <a:pt x="13442" y="1312"/>
                  <a:pt x="10855" y="364"/>
                </a:cubicBezTo>
                <a:cubicBezTo>
                  <a:pt x="10151" y="120"/>
                  <a:pt x="9422" y="1"/>
                  <a:pt x="8699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583" name="Google Shape;1196;p35"/>
          <p:cNvSpPr>
            <a:spLocks/>
          </p:cNvSpPr>
          <p:nvPr/>
        </p:nvSpPr>
        <p:spPr bwMode="auto">
          <a:xfrm>
            <a:off x="1574800" y="4229100"/>
            <a:ext cx="319088" cy="290513"/>
          </a:xfrm>
          <a:custGeom>
            <a:avLst/>
            <a:gdLst>
              <a:gd name="T0" fmla="*/ 1951555793 w 14398"/>
              <a:gd name="T1" fmla="*/ 1066365786 h 13074"/>
              <a:gd name="T2" fmla="*/ 1964106204 w 14398"/>
              <a:gd name="T3" fmla="*/ 1071489516 h 13074"/>
              <a:gd name="T4" fmla="*/ 1265980665 w 14398"/>
              <a:gd name="T5" fmla="*/ 1199484936 h 13074"/>
              <a:gd name="T6" fmla="*/ 1265980665 w 14398"/>
              <a:gd name="T7" fmla="*/ 1199484936 h 13074"/>
              <a:gd name="T8" fmla="*/ 2147483646 w 14398"/>
              <a:gd name="T9" fmla="*/ 1234835528 h 13074"/>
              <a:gd name="T10" fmla="*/ 2147483646 w 14398"/>
              <a:gd name="T11" fmla="*/ 1546890620 h 13074"/>
              <a:gd name="T12" fmla="*/ 1218696402 w 14398"/>
              <a:gd name="T13" fmla="*/ 1939400615 h 13074"/>
              <a:gd name="T14" fmla="*/ 1225456134 w 14398"/>
              <a:gd name="T15" fmla="*/ 1949395760 h 13074"/>
              <a:gd name="T16" fmla="*/ 2039603759 w 14398"/>
              <a:gd name="T17" fmla="*/ 2087638617 h 13074"/>
              <a:gd name="T18" fmla="*/ 1951555793 w 14398"/>
              <a:gd name="T19" fmla="*/ 2141026214 h 13074"/>
              <a:gd name="T20" fmla="*/ 1968198987 w 14398"/>
              <a:gd name="T21" fmla="*/ 2132732061 h 13074"/>
              <a:gd name="T22" fmla="*/ 1616246275 w 14398"/>
              <a:gd name="T23" fmla="*/ 2147483646 h 13074"/>
              <a:gd name="T24" fmla="*/ 1656052248 w 14398"/>
              <a:gd name="T25" fmla="*/ 1003959221 h 13074"/>
              <a:gd name="T26" fmla="*/ 1621067921 w 14398"/>
              <a:gd name="T27" fmla="*/ 1005659724 h 13074"/>
              <a:gd name="T28" fmla="*/ 1610945266 w 14398"/>
              <a:gd name="T29" fmla="*/ 1008830635 h 13074"/>
              <a:gd name="T30" fmla="*/ 1645679096 w 14398"/>
              <a:gd name="T31" fmla="*/ 1009324378 h 13074"/>
              <a:gd name="T32" fmla="*/ 1890045276 w 14398"/>
              <a:gd name="T33" fmla="*/ 1039551263 h 13074"/>
              <a:gd name="T34" fmla="*/ 2074588086 w 14398"/>
              <a:gd name="T35" fmla="*/ 1146085984 h 13074"/>
              <a:gd name="T36" fmla="*/ 2109811585 w 14398"/>
              <a:gd name="T37" fmla="*/ 1172659058 h 13074"/>
              <a:gd name="T38" fmla="*/ 2147483646 w 14398"/>
              <a:gd name="T39" fmla="*/ 1234835528 h 13074"/>
              <a:gd name="T40" fmla="*/ 2147483646 w 14398"/>
              <a:gd name="T41" fmla="*/ 1323815167 h 13074"/>
              <a:gd name="T42" fmla="*/ 2147483646 w 14398"/>
              <a:gd name="T43" fmla="*/ 1498132500 h 13074"/>
              <a:gd name="T44" fmla="*/ 2147483646 w 14398"/>
              <a:gd name="T45" fmla="*/ 1498132500 h 13074"/>
              <a:gd name="T46" fmla="*/ 2147483646 w 14398"/>
              <a:gd name="T47" fmla="*/ 1546890620 h 13074"/>
              <a:gd name="T48" fmla="*/ 2147483646 w 14398"/>
              <a:gd name="T49" fmla="*/ 1679033105 h 13074"/>
              <a:gd name="T50" fmla="*/ 2147483646 w 14398"/>
              <a:gd name="T51" fmla="*/ 1822870749 h 13074"/>
              <a:gd name="T52" fmla="*/ 2147483646 w 14398"/>
              <a:gd name="T53" fmla="*/ 1843596231 h 13074"/>
              <a:gd name="T54" fmla="*/ 2147483646 w 14398"/>
              <a:gd name="T55" fmla="*/ 1822870749 h 13074"/>
              <a:gd name="T56" fmla="*/ 2147483646 w 14398"/>
              <a:gd name="T57" fmla="*/ 1843596231 h 13074"/>
              <a:gd name="T58" fmla="*/ 2147483646 w 14398"/>
              <a:gd name="T59" fmla="*/ 1872364062 h 13074"/>
              <a:gd name="T60" fmla="*/ 2147483646 w 14398"/>
              <a:gd name="T61" fmla="*/ 1936723447 h 13074"/>
              <a:gd name="T62" fmla="*/ 2066141229 w 14398"/>
              <a:gd name="T63" fmla="*/ 2057159439 h 13074"/>
              <a:gd name="T64" fmla="*/ 2074588086 w 14398"/>
              <a:gd name="T65" fmla="*/ 2061065055 h 13074"/>
              <a:gd name="T66" fmla="*/ 2039603759 w 14398"/>
              <a:gd name="T67" fmla="*/ 2087638617 h 13074"/>
              <a:gd name="T68" fmla="*/ 1969167532 w 14398"/>
              <a:gd name="T69" fmla="*/ 2132249161 h 13074"/>
              <a:gd name="T70" fmla="*/ 1775938694 w 14398"/>
              <a:gd name="T71" fmla="*/ 2147483646 h 13074"/>
              <a:gd name="T72" fmla="*/ 1622766326 w 14398"/>
              <a:gd name="T73" fmla="*/ 2147483646 h 13074"/>
              <a:gd name="T74" fmla="*/ 1616246275 w 14398"/>
              <a:gd name="T75" fmla="*/ 2147483646 h 13074"/>
              <a:gd name="T76" fmla="*/ 1622766326 w 14398"/>
              <a:gd name="T77" fmla="*/ 2147483646 h 13074"/>
              <a:gd name="T78" fmla="*/ 1582480989 w 14398"/>
              <a:gd name="T79" fmla="*/ 2147483646 h 13074"/>
              <a:gd name="T80" fmla="*/ 1477060945 w 14398"/>
              <a:gd name="T81" fmla="*/ 2147483646 h 13074"/>
              <a:gd name="T82" fmla="*/ 1358132229 w 14398"/>
              <a:gd name="T83" fmla="*/ 2079343975 h 13074"/>
              <a:gd name="T84" fmla="*/ 1357402856 w 14398"/>
              <a:gd name="T85" fmla="*/ 2078861076 h 13074"/>
              <a:gd name="T86" fmla="*/ 1317368017 w 14398"/>
              <a:gd name="T87" fmla="*/ 2038869653 h 13074"/>
              <a:gd name="T88" fmla="*/ 1357402856 w 14398"/>
              <a:gd name="T89" fmla="*/ 2078861076 h 13074"/>
              <a:gd name="T90" fmla="*/ 1317368017 w 14398"/>
              <a:gd name="T91" fmla="*/ 2038869653 h 13074"/>
              <a:gd name="T92" fmla="*/ 1245712748 w 14398"/>
              <a:gd name="T93" fmla="*/ 1977197791 h 13074"/>
              <a:gd name="T94" fmla="*/ 1154529751 w 14398"/>
              <a:gd name="T95" fmla="*/ 1808245639 h 13074"/>
              <a:gd name="T96" fmla="*/ 1125347427 w 14398"/>
              <a:gd name="T97" fmla="*/ 1705847628 h 13074"/>
              <a:gd name="T98" fmla="*/ 1116661376 w 14398"/>
              <a:gd name="T99" fmla="*/ 1661237084 h 13074"/>
              <a:gd name="T100" fmla="*/ 1169246161 w 14398"/>
              <a:gd name="T101" fmla="*/ 1359407231 h 13074"/>
              <a:gd name="T102" fmla="*/ 1204469682 w 14398"/>
              <a:gd name="T103" fmla="*/ 1297000666 h 13074"/>
              <a:gd name="T104" fmla="*/ 1230757166 w 14398"/>
              <a:gd name="T105" fmla="*/ 1243854030 h 13074"/>
              <a:gd name="T106" fmla="*/ 1342447252 w 14398"/>
              <a:gd name="T107" fmla="*/ 1130725659 h 13074"/>
              <a:gd name="T108" fmla="*/ 1477060945 w 14398"/>
              <a:gd name="T109" fmla="*/ 1057347284 h 13074"/>
              <a:gd name="T110" fmla="*/ 1610945266 w 14398"/>
              <a:gd name="T111" fmla="*/ 1008830635 h 13074"/>
              <a:gd name="T112" fmla="*/ 1611184460 w 14398"/>
              <a:gd name="T113" fmla="*/ 1003959221 h 13074"/>
              <a:gd name="T114" fmla="*/ 1626379746 w 14398"/>
              <a:gd name="T115" fmla="*/ 1003959221 h 13074"/>
              <a:gd name="T116" fmla="*/ 1686203626 w 14398"/>
              <a:gd name="T117" fmla="*/ 482900 h 13074"/>
              <a:gd name="T118" fmla="*/ 668213842 w 14398"/>
              <a:gd name="T119" fmla="*/ 2147483646 h 13074"/>
              <a:gd name="T120" fmla="*/ 1733487380 w 14398"/>
              <a:gd name="T121" fmla="*/ 735215 h 1307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398" h="13074" extrusionOk="0">
                <a:moveTo>
                  <a:pt x="7913" y="4287"/>
                </a:moveTo>
                <a:cubicBezTo>
                  <a:pt x="7915" y="4287"/>
                  <a:pt x="7945" y="4300"/>
                  <a:pt x="8017" y="4337"/>
                </a:cubicBezTo>
                <a:cubicBezTo>
                  <a:pt x="8042" y="4349"/>
                  <a:pt x="8066" y="4361"/>
                  <a:pt x="8090" y="4374"/>
                </a:cubicBezTo>
                <a:cubicBezTo>
                  <a:pt x="8005" y="4337"/>
                  <a:pt x="7908" y="4287"/>
                  <a:pt x="7913" y="4287"/>
                </a:cubicBezTo>
                <a:close/>
                <a:moveTo>
                  <a:pt x="8142" y="4395"/>
                </a:moveTo>
                <a:cubicBezTo>
                  <a:pt x="8161" y="4400"/>
                  <a:pt x="8180" y="4405"/>
                  <a:pt x="8200" y="4410"/>
                </a:cubicBezTo>
                <a:cubicBezTo>
                  <a:pt x="8188" y="4410"/>
                  <a:pt x="8167" y="4404"/>
                  <a:pt x="8142" y="4395"/>
                </a:cubicBezTo>
                <a:close/>
                <a:moveTo>
                  <a:pt x="5248" y="4920"/>
                </a:moveTo>
                <a:cubicBezTo>
                  <a:pt x="5195" y="4981"/>
                  <a:pt x="5153" y="5030"/>
                  <a:pt x="5122" y="5067"/>
                </a:cubicBezTo>
                <a:cubicBezTo>
                  <a:pt x="5153" y="5015"/>
                  <a:pt x="5188" y="4980"/>
                  <a:pt x="5248" y="4920"/>
                </a:cubicBezTo>
                <a:close/>
                <a:moveTo>
                  <a:pt x="8956" y="5065"/>
                </a:moveTo>
                <a:cubicBezTo>
                  <a:pt x="8999" y="5155"/>
                  <a:pt x="9023" y="5190"/>
                  <a:pt x="9028" y="5190"/>
                </a:cubicBezTo>
                <a:cubicBezTo>
                  <a:pt x="9034" y="5190"/>
                  <a:pt x="9010" y="5135"/>
                  <a:pt x="8956" y="5065"/>
                </a:cubicBezTo>
                <a:close/>
                <a:moveTo>
                  <a:pt x="9475" y="6195"/>
                </a:moveTo>
                <a:lnTo>
                  <a:pt x="9475" y="6195"/>
                </a:lnTo>
                <a:cubicBezTo>
                  <a:pt x="9487" y="6268"/>
                  <a:pt x="9483" y="6320"/>
                  <a:pt x="9475" y="6345"/>
                </a:cubicBezTo>
                <a:cubicBezTo>
                  <a:pt x="9475" y="6302"/>
                  <a:pt x="9475" y="6250"/>
                  <a:pt x="9475" y="6195"/>
                </a:cubicBezTo>
                <a:close/>
                <a:moveTo>
                  <a:pt x="5052" y="7955"/>
                </a:moveTo>
                <a:lnTo>
                  <a:pt x="5052" y="7955"/>
                </a:lnTo>
                <a:cubicBezTo>
                  <a:pt x="5053" y="7955"/>
                  <a:pt x="5061" y="7967"/>
                  <a:pt x="5080" y="7996"/>
                </a:cubicBezTo>
                <a:cubicBezTo>
                  <a:pt x="5063" y="7971"/>
                  <a:pt x="5052" y="7955"/>
                  <a:pt x="5052" y="7955"/>
                </a:cubicBezTo>
                <a:close/>
                <a:moveTo>
                  <a:pt x="8565" y="8438"/>
                </a:moveTo>
                <a:cubicBezTo>
                  <a:pt x="8530" y="8467"/>
                  <a:pt x="8491" y="8508"/>
                  <a:pt x="8455" y="8563"/>
                </a:cubicBezTo>
                <a:cubicBezTo>
                  <a:pt x="8490" y="8520"/>
                  <a:pt x="8527" y="8478"/>
                  <a:pt x="8565" y="8438"/>
                </a:cubicBezTo>
                <a:close/>
                <a:moveTo>
                  <a:pt x="8159" y="8748"/>
                </a:moveTo>
                <a:cubicBezTo>
                  <a:pt x="8136" y="8759"/>
                  <a:pt x="8113" y="8771"/>
                  <a:pt x="8090" y="8782"/>
                </a:cubicBezTo>
                <a:cubicBezTo>
                  <a:pt x="8111" y="8772"/>
                  <a:pt x="8134" y="8760"/>
                  <a:pt x="8159" y="8748"/>
                </a:cubicBezTo>
                <a:close/>
                <a:moveTo>
                  <a:pt x="6560" y="8951"/>
                </a:moveTo>
                <a:cubicBezTo>
                  <a:pt x="6584" y="8956"/>
                  <a:pt x="6608" y="8960"/>
                  <a:pt x="6633" y="8964"/>
                </a:cubicBezTo>
                <a:cubicBezTo>
                  <a:pt x="6655" y="8975"/>
                  <a:pt x="6677" y="8983"/>
                  <a:pt x="6700" y="8990"/>
                </a:cubicBezTo>
                <a:cubicBezTo>
                  <a:pt x="6633" y="8978"/>
                  <a:pt x="6578" y="8959"/>
                  <a:pt x="6560" y="8951"/>
                </a:cubicBezTo>
                <a:close/>
                <a:moveTo>
                  <a:pt x="6865" y="4118"/>
                </a:moveTo>
                <a:cubicBezTo>
                  <a:pt x="6873" y="4125"/>
                  <a:pt x="6858" y="4135"/>
                  <a:pt x="6822" y="4140"/>
                </a:cubicBezTo>
                <a:cubicBezTo>
                  <a:pt x="6788" y="4136"/>
                  <a:pt x="6754" y="4131"/>
                  <a:pt x="6720" y="4125"/>
                </a:cubicBezTo>
                <a:cubicBezTo>
                  <a:pt x="6706" y="4130"/>
                  <a:pt x="6692" y="4134"/>
                  <a:pt x="6678" y="4138"/>
                </a:cubicBezTo>
                <a:cubicBezTo>
                  <a:pt x="6711" y="4142"/>
                  <a:pt x="6740" y="4144"/>
                  <a:pt x="6764" y="4144"/>
                </a:cubicBezTo>
                <a:cubicBezTo>
                  <a:pt x="6788" y="4144"/>
                  <a:pt x="6807" y="4142"/>
                  <a:pt x="6822" y="4140"/>
                </a:cubicBezTo>
                <a:cubicBezTo>
                  <a:pt x="6903" y="4150"/>
                  <a:pt x="6986" y="4154"/>
                  <a:pt x="7070" y="4154"/>
                </a:cubicBezTo>
                <a:lnTo>
                  <a:pt x="7252" y="4154"/>
                </a:lnTo>
                <a:cubicBezTo>
                  <a:pt x="7434" y="4191"/>
                  <a:pt x="7653" y="4264"/>
                  <a:pt x="7835" y="4264"/>
                </a:cubicBezTo>
                <a:cubicBezTo>
                  <a:pt x="7923" y="4322"/>
                  <a:pt x="8010" y="4357"/>
                  <a:pt x="8116" y="4387"/>
                </a:cubicBezTo>
                <a:cubicBezTo>
                  <a:pt x="8292" y="4480"/>
                  <a:pt x="8446" y="4578"/>
                  <a:pt x="8600" y="4701"/>
                </a:cubicBezTo>
                <a:cubicBezTo>
                  <a:pt x="8602" y="4702"/>
                  <a:pt x="8603" y="4703"/>
                  <a:pt x="8604" y="4703"/>
                </a:cubicBezTo>
                <a:cubicBezTo>
                  <a:pt x="8652" y="4748"/>
                  <a:pt x="8699" y="4787"/>
                  <a:pt x="8746" y="4810"/>
                </a:cubicBezTo>
                <a:lnTo>
                  <a:pt x="8892" y="4993"/>
                </a:lnTo>
                <a:cubicBezTo>
                  <a:pt x="8917" y="5017"/>
                  <a:pt x="8938" y="5042"/>
                  <a:pt x="8956" y="5065"/>
                </a:cubicBezTo>
                <a:cubicBezTo>
                  <a:pt x="8941" y="5032"/>
                  <a:pt x="8922" y="4992"/>
                  <a:pt x="8901" y="4942"/>
                </a:cubicBezTo>
                <a:cubicBezTo>
                  <a:pt x="8977" y="5114"/>
                  <a:pt x="9114" y="5255"/>
                  <a:pt x="9183" y="5430"/>
                </a:cubicBezTo>
                <a:cubicBezTo>
                  <a:pt x="9220" y="5503"/>
                  <a:pt x="9256" y="5576"/>
                  <a:pt x="9293" y="5648"/>
                </a:cubicBezTo>
                <a:cubicBezTo>
                  <a:pt x="9359" y="5814"/>
                  <a:pt x="9425" y="5979"/>
                  <a:pt x="9464" y="6145"/>
                </a:cubicBezTo>
                <a:cubicBezTo>
                  <a:pt x="9467" y="6127"/>
                  <a:pt x="9471" y="6107"/>
                  <a:pt x="9475" y="6086"/>
                </a:cubicBezTo>
                <a:cubicBezTo>
                  <a:pt x="9475" y="6123"/>
                  <a:pt x="9475" y="6159"/>
                  <a:pt x="9475" y="6195"/>
                </a:cubicBezTo>
                <a:cubicBezTo>
                  <a:pt x="9472" y="6178"/>
                  <a:pt x="9468" y="6162"/>
                  <a:pt x="9464" y="6145"/>
                </a:cubicBezTo>
                <a:cubicBezTo>
                  <a:pt x="9439" y="6296"/>
                  <a:pt x="9451" y="6360"/>
                  <a:pt x="9464" y="6360"/>
                </a:cubicBezTo>
                <a:cubicBezTo>
                  <a:pt x="9468" y="6360"/>
                  <a:pt x="9472" y="6355"/>
                  <a:pt x="9475" y="6345"/>
                </a:cubicBezTo>
                <a:cubicBezTo>
                  <a:pt x="9475" y="6356"/>
                  <a:pt x="9475" y="6367"/>
                  <a:pt x="9475" y="6377"/>
                </a:cubicBezTo>
                <a:lnTo>
                  <a:pt x="9475" y="6887"/>
                </a:lnTo>
                <a:cubicBezTo>
                  <a:pt x="9439" y="6997"/>
                  <a:pt x="9402" y="7142"/>
                  <a:pt x="9366" y="7252"/>
                </a:cubicBezTo>
                <a:lnTo>
                  <a:pt x="9291" y="7477"/>
                </a:lnTo>
                <a:cubicBezTo>
                  <a:pt x="9302" y="7463"/>
                  <a:pt x="9315" y="7448"/>
                  <a:pt x="9329" y="7434"/>
                </a:cubicBezTo>
                <a:cubicBezTo>
                  <a:pt x="9309" y="7474"/>
                  <a:pt x="9286" y="7517"/>
                  <a:pt x="9262" y="7562"/>
                </a:cubicBezTo>
                <a:lnTo>
                  <a:pt x="9291" y="7477"/>
                </a:lnTo>
                <a:cubicBezTo>
                  <a:pt x="9230" y="7553"/>
                  <a:pt x="9210" y="7624"/>
                  <a:pt x="9211" y="7658"/>
                </a:cubicBezTo>
                <a:cubicBezTo>
                  <a:pt x="9228" y="7625"/>
                  <a:pt x="9246" y="7593"/>
                  <a:pt x="9262" y="7562"/>
                </a:cubicBezTo>
                <a:lnTo>
                  <a:pt x="9256" y="7580"/>
                </a:lnTo>
                <a:cubicBezTo>
                  <a:pt x="9244" y="7651"/>
                  <a:pt x="9229" y="7680"/>
                  <a:pt x="9219" y="7680"/>
                </a:cubicBezTo>
                <a:cubicBezTo>
                  <a:pt x="9214" y="7680"/>
                  <a:pt x="9211" y="7672"/>
                  <a:pt x="9211" y="7658"/>
                </a:cubicBezTo>
                <a:cubicBezTo>
                  <a:pt x="9162" y="7750"/>
                  <a:pt x="9113" y="7847"/>
                  <a:pt x="9074" y="7944"/>
                </a:cubicBezTo>
                <a:cubicBezTo>
                  <a:pt x="9019" y="8000"/>
                  <a:pt x="8984" y="8055"/>
                  <a:pt x="8939" y="8111"/>
                </a:cubicBezTo>
                <a:cubicBezTo>
                  <a:pt x="8809" y="8214"/>
                  <a:pt x="8680" y="8319"/>
                  <a:pt x="8565" y="8438"/>
                </a:cubicBezTo>
                <a:cubicBezTo>
                  <a:pt x="8612" y="8400"/>
                  <a:pt x="8651" y="8382"/>
                  <a:pt x="8668" y="8382"/>
                </a:cubicBezTo>
                <a:cubicBezTo>
                  <a:pt x="8689" y="8382"/>
                  <a:pt x="8676" y="8409"/>
                  <a:pt x="8600" y="8454"/>
                </a:cubicBezTo>
                <a:cubicBezTo>
                  <a:pt x="8546" y="8491"/>
                  <a:pt x="8500" y="8527"/>
                  <a:pt x="8455" y="8563"/>
                </a:cubicBezTo>
                <a:cubicBezTo>
                  <a:pt x="8455" y="8563"/>
                  <a:pt x="8455" y="8563"/>
                  <a:pt x="8455" y="8563"/>
                </a:cubicBezTo>
                <a:cubicBezTo>
                  <a:pt x="8409" y="8600"/>
                  <a:pt x="8364" y="8636"/>
                  <a:pt x="8309" y="8673"/>
                </a:cubicBezTo>
                <a:cubicBezTo>
                  <a:pt x="8260" y="8697"/>
                  <a:pt x="8212" y="8721"/>
                  <a:pt x="8163" y="8746"/>
                </a:cubicBezTo>
                <a:cubicBezTo>
                  <a:pt x="7981" y="8819"/>
                  <a:pt x="7799" y="8855"/>
                  <a:pt x="7580" y="8928"/>
                </a:cubicBezTo>
                <a:lnTo>
                  <a:pt x="7362" y="9001"/>
                </a:lnTo>
                <a:lnTo>
                  <a:pt x="6815" y="9001"/>
                </a:lnTo>
                <a:cubicBezTo>
                  <a:pt x="6786" y="9001"/>
                  <a:pt x="6756" y="8998"/>
                  <a:pt x="6727" y="8994"/>
                </a:cubicBezTo>
                <a:cubicBezTo>
                  <a:pt x="6738" y="8998"/>
                  <a:pt x="6749" y="9001"/>
                  <a:pt x="6761" y="9005"/>
                </a:cubicBezTo>
                <a:cubicBezTo>
                  <a:pt x="6740" y="9000"/>
                  <a:pt x="6720" y="8995"/>
                  <a:pt x="6700" y="8990"/>
                </a:cubicBezTo>
                <a:cubicBezTo>
                  <a:pt x="6709" y="8991"/>
                  <a:pt x="6718" y="8993"/>
                  <a:pt x="6727" y="8994"/>
                </a:cubicBezTo>
                <a:cubicBezTo>
                  <a:pt x="6619" y="8958"/>
                  <a:pt x="6568" y="8946"/>
                  <a:pt x="6557" y="8946"/>
                </a:cubicBezTo>
                <a:cubicBezTo>
                  <a:pt x="6552" y="8946"/>
                  <a:pt x="6554" y="8947"/>
                  <a:pt x="6560" y="8951"/>
                </a:cubicBezTo>
                <a:cubicBezTo>
                  <a:pt x="6418" y="8921"/>
                  <a:pt x="6291" y="8879"/>
                  <a:pt x="6167" y="8846"/>
                </a:cubicBezTo>
                <a:cubicBezTo>
                  <a:pt x="6155" y="8838"/>
                  <a:pt x="6140" y="8829"/>
                  <a:pt x="6123" y="8819"/>
                </a:cubicBezTo>
                <a:cubicBezTo>
                  <a:pt x="6013" y="8746"/>
                  <a:pt x="5904" y="8709"/>
                  <a:pt x="5795" y="8636"/>
                </a:cubicBezTo>
                <a:cubicBezTo>
                  <a:pt x="5722" y="8588"/>
                  <a:pt x="5681" y="8556"/>
                  <a:pt x="5630" y="8529"/>
                </a:cubicBezTo>
                <a:cubicBezTo>
                  <a:pt x="5637" y="8540"/>
                  <a:pt x="5643" y="8551"/>
                  <a:pt x="5649" y="8563"/>
                </a:cubicBezTo>
                <a:cubicBezTo>
                  <a:pt x="5643" y="8551"/>
                  <a:pt x="5635" y="8539"/>
                  <a:pt x="5627" y="8527"/>
                </a:cubicBezTo>
                <a:cubicBezTo>
                  <a:pt x="5628" y="8527"/>
                  <a:pt x="5629" y="8528"/>
                  <a:pt x="5630" y="8529"/>
                </a:cubicBezTo>
                <a:cubicBezTo>
                  <a:pt x="5565" y="8413"/>
                  <a:pt x="5496" y="8366"/>
                  <a:pt x="5461" y="8363"/>
                </a:cubicBezTo>
                <a:cubicBezTo>
                  <a:pt x="5527" y="8416"/>
                  <a:pt x="5588" y="8471"/>
                  <a:pt x="5627" y="8527"/>
                </a:cubicBezTo>
                <a:cubicBezTo>
                  <a:pt x="5602" y="8514"/>
                  <a:pt x="5575" y="8502"/>
                  <a:pt x="5540" y="8491"/>
                </a:cubicBezTo>
                <a:cubicBezTo>
                  <a:pt x="5430" y="8418"/>
                  <a:pt x="5421" y="8363"/>
                  <a:pt x="5458" y="8363"/>
                </a:cubicBezTo>
                <a:cubicBezTo>
                  <a:pt x="5459" y="8363"/>
                  <a:pt x="5460" y="8363"/>
                  <a:pt x="5461" y="8363"/>
                </a:cubicBezTo>
                <a:cubicBezTo>
                  <a:pt x="5370" y="8290"/>
                  <a:pt x="5270" y="8221"/>
                  <a:pt x="5212" y="8163"/>
                </a:cubicBezTo>
                <a:cubicBezTo>
                  <a:pt x="5196" y="8147"/>
                  <a:pt x="5180" y="8129"/>
                  <a:pt x="5164" y="8110"/>
                </a:cubicBezTo>
                <a:cubicBezTo>
                  <a:pt x="5140" y="8069"/>
                  <a:pt x="5114" y="8028"/>
                  <a:pt x="5102" y="8017"/>
                </a:cubicBezTo>
                <a:cubicBezTo>
                  <a:pt x="5032" y="7806"/>
                  <a:pt x="4894" y="7595"/>
                  <a:pt x="4786" y="7417"/>
                </a:cubicBezTo>
                <a:cubicBezTo>
                  <a:pt x="4760" y="7346"/>
                  <a:pt x="4738" y="7275"/>
                  <a:pt x="4738" y="7215"/>
                </a:cubicBezTo>
                <a:cubicBezTo>
                  <a:pt x="4702" y="7106"/>
                  <a:pt x="4665" y="7069"/>
                  <a:pt x="4665" y="6997"/>
                </a:cubicBezTo>
                <a:cubicBezTo>
                  <a:pt x="4652" y="6971"/>
                  <a:pt x="4639" y="6904"/>
                  <a:pt x="4630" y="6847"/>
                </a:cubicBezTo>
                <a:cubicBezTo>
                  <a:pt x="4629" y="6833"/>
                  <a:pt x="4629" y="6822"/>
                  <a:pt x="4629" y="6814"/>
                </a:cubicBezTo>
                <a:lnTo>
                  <a:pt x="4629" y="6486"/>
                </a:lnTo>
                <a:lnTo>
                  <a:pt x="4629" y="6268"/>
                </a:lnTo>
                <a:cubicBezTo>
                  <a:pt x="4702" y="6013"/>
                  <a:pt x="4774" y="5794"/>
                  <a:pt x="4847" y="5576"/>
                </a:cubicBezTo>
                <a:cubicBezTo>
                  <a:pt x="4849" y="5569"/>
                  <a:pt x="4850" y="5564"/>
                  <a:pt x="4852" y="5558"/>
                </a:cubicBezTo>
                <a:cubicBezTo>
                  <a:pt x="4899" y="5477"/>
                  <a:pt x="4946" y="5391"/>
                  <a:pt x="4993" y="5320"/>
                </a:cubicBezTo>
                <a:cubicBezTo>
                  <a:pt x="5066" y="5175"/>
                  <a:pt x="5066" y="5175"/>
                  <a:pt x="5102" y="5102"/>
                </a:cubicBezTo>
                <a:cubicBezTo>
                  <a:pt x="5102" y="5102"/>
                  <a:pt x="5102" y="5102"/>
                  <a:pt x="5102" y="5102"/>
                </a:cubicBezTo>
                <a:cubicBezTo>
                  <a:pt x="5113" y="5091"/>
                  <a:pt x="5125" y="5079"/>
                  <a:pt x="5139" y="5065"/>
                </a:cubicBezTo>
                <a:lnTo>
                  <a:pt x="5540" y="4665"/>
                </a:lnTo>
                <a:cubicBezTo>
                  <a:pt x="5549" y="4655"/>
                  <a:pt x="5558" y="4646"/>
                  <a:pt x="5565" y="4638"/>
                </a:cubicBezTo>
                <a:cubicBezTo>
                  <a:pt x="5643" y="4599"/>
                  <a:pt x="5707" y="4541"/>
                  <a:pt x="5795" y="4482"/>
                </a:cubicBezTo>
                <a:cubicBezTo>
                  <a:pt x="5904" y="4446"/>
                  <a:pt x="6013" y="4373"/>
                  <a:pt x="6123" y="4337"/>
                </a:cubicBezTo>
                <a:cubicBezTo>
                  <a:pt x="6170" y="4305"/>
                  <a:pt x="6194" y="4285"/>
                  <a:pt x="6201" y="4273"/>
                </a:cubicBezTo>
                <a:cubicBezTo>
                  <a:pt x="6358" y="4217"/>
                  <a:pt x="6525" y="4184"/>
                  <a:pt x="6678" y="4138"/>
                </a:cubicBezTo>
                <a:cubicBezTo>
                  <a:pt x="6643" y="4134"/>
                  <a:pt x="6604" y="4128"/>
                  <a:pt x="6560" y="4118"/>
                </a:cubicBezTo>
                <a:lnTo>
                  <a:pt x="6679" y="4118"/>
                </a:lnTo>
                <a:cubicBezTo>
                  <a:pt x="6693" y="4121"/>
                  <a:pt x="6706" y="4123"/>
                  <a:pt x="6720" y="4125"/>
                </a:cubicBezTo>
                <a:cubicBezTo>
                  <a:pt x="6727" y="4123"/>
                  <a:pt x="6735" y="4120"/>
                  <a:pt x="6742" y="4118"/>
                </a:cubicBezTo>
                <a:lnTo>
                  <a:pt x="6865" y="4118"/>
                </a:lnTo>
                <a:close/>
                <a:moveTo>
                  <a:pt x="7070" y="0"/>
                </a:moveTo>
                <a:cubicBezTo>
                  <a:pt x="7043" y="0"/>
                  <a:pt x="7016" y="1"/>
                  <a:pt x="6990" y="2"/>
                </a:cubicBezTo>
                <a:cubicBezTo>
                  <a:pt x="4254" y="71"/>
                  <a:pt x="1850" y="1811"/>
                  <a:pt x="912" y="4373"/>
                </a:cubicBezTo>
                <a:cubicBezTo>
                  <a:pt x="1" y="6887"/>
                  <a:pt x="766" y="9693"/>
                  <a:pt x="2770" y="11442"/>
                </a:cubicBezTo>
                <a:cubicBezTo>
                  <a:pt x="4073" y="12575"/>
                  <a:pt x="5567" y="13073"/>
                  <a:pt x="7020" y="13073"/>
                </a:cubicBezTo>
                <a:cubicBezTo>
                  <a:pt x="10849" y="13073"/>
                  <a:pt x="14398" y="9612"/>
                  <a:pt x="13447" y="5175"/>
                </a:cubicBezTo>
                <a:cubicBezTo>
                  <a:pt x="12907" y="2226"/>
                  <a:pt x="10096" y="93"/>
                  <a:pt x="7186" y="3"/>
                </a:cubicBezTo>
                <a:cubicBezTo>
                  <a:pt x="7148" y="1"/>
                  <a:pt x="7109" y="0"/>
                  <a:pt x="7070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584" name="Google Shape;1198;p35"/>
          <p:cNvSpPr>
            <a:spLocks/>
          </p:cNvSpPr>
          <p:nvPr/>
        </p:nvSpPr>
        <p:spPr bwMode="auto">
          <a:xfrm>
            <a:off x="2197100" y="3592513"/>
            <a:ext cx="319088" cy="290512"/>
          </a:xfrm>
          <a:custGeom>
            <a:avLst/>
            <a:gdLst>
              <a:gd name="T0" fmla="*/ 1762576336 w 14374"/>
              <a:gd name="T1" fmla="*/ 1003049193 h 13088"/>
              <a:gd name="T2" fmla="*/ 1664951813 w 14374"/>
              <a:gd name="T3" fmla="*/ 999658939 h 13088"/>
              <a:gd name="T4" fmla="*/ 1632658505 w 14374"/>
              <a:gd name="T5" fmla="*/ 1000380736 h 13088"/>
              <a:gd name="T6" fmla="*/ 1614444339 w 14374"/>
              <a:gd name="T7" fmla="*/ 1003541408 h 13088"/>
              <a:gd name="T8" fmla="*/ 1632658505 w 14374"/>
              <a:gd name="T9" fmla="*/ 1000380736 h 13088"/>
              <a:gd name="T10" fmla="*/ 1664951813 w 14374"/>
              <a:gd name="T11" fmla="*/ 999658939 h 13088"/>
              <a:gd name="T12" fmla="*/ 1972877772 w 14374"/>
              <a:gd name="T13" fmla="*/ 1058638447 h 13088"/>
              <a:gd name="T14" fmla="*/ 1249928344 w 14374"/>
              <a:gd name="T15" fmla="*/ 1218134440 h 13088"/>
              <a:gd name="T16" fmla="*/ 1242642397 w 14374"/>
              <a:gd name="T17" fmla="*/ 1227594259 h 13088"/>
              <a:gd name="T18" fmla="*/ 1242642397 w 14374"/>
              <a:gd name="T19" fmla="*/ 1227594259 h 13088"/>
              <a:gd name="T20" fmla="*/ 2147483646 w 14374"/>
              <a:gd name="T21" fmla="*/ 1515745250 h 13088"/>
              <a:gd name="T22" fmla="*/ 2147483646 w 14374"/>
              <a:gd name="T23" fmla="*/ 1838607874 h 13088"/>
              <a:gd name="T24" fmla="*/ 2079975772 w 14374"/>
              <a:gd name="T25" fmla="*/ 2039607352 h 13088"/>
              <a:gd name="T26" fmla="*/ 1593068395 w 14374"/>
              <a:gd name="T27" fmla="*/ 2147483646 h 13088"/>
              <a:gd name="T28" fmla="*/ 1627068249 w 14374"/>
              <a:gd name="T29" fmla="*/ 2147483646 h 13088"/>
              <a:gd name="T30" fmla="*/ 1635087006 w 14374"/>
              <a:gd name="T31" fmla="*/ 1004755418 h 13088"/>
              <a:gd name="T32" fmla="*/ 1708185152 w 14374"/>
              <a:gd name="T33" fmla="*/ 1008637398 h 13088"/>
              <a:gd name="T34" fmla="*/ 1958065864 w 14374"/>
              <a:gd name="T35" fmla="*/ 1054034182 h 13088"/>
              <a:gd name="T36" fmla="*/ 2062734875 w 14374"/>
              <a:gd name="T37" fmla="*/ 1115442200 h 13088"/>
              <a:gd name="T38" fmla="*/ 2147483646 w 14374"/>
              <a:gd name="T39" fmla="*/ 1197016384 h 13088"/>
              <a:gd name="T40" fmla="*/ 2147483646 w 14374"/>
              <a:gd name="T41" fmla="*/ 1197256820 h 13088"/>
              <a:gd name="T42" fmla="*/ 2147483646 w 14374"/>
              <a:gd name="T43" fmla="*/ 1243375400 h 13088"/>
              <a:gd name="T44" fmla="*/ 2147483646 w 14374"/>
              <a:gd name="T45" fmla="*/ 1197256820 h 13088"/>
              <a:gd name="T46" fmla="*/ 2147483646 w 14374"/>
              <a:gd name="T47" fmla="*/ 1252605616 h 13088"/>
              <a:gd name="T48" fmla="*/ 2147483646 w 14374"/>
              <a:gd name="T49" fmla="*/ 1309408880 h 13088"/>
              <a:gd name="T50" fmla="*/ 2147483646 w 14374"/>
              <a:gd name="T51" fmla="*/ 1482968957 h 13088"/>
              <a:gd name="T52" fmla="*/ 2147483646 w 14374"/>
              <a:gd name="T53" fmla="*/ 1497776524 h 13088"/>
              <a:gd name="T54" fmla="*/ 2147483646 w 14374"/>
              <a:gd name="T55" fmla="*/ 1482968957 h 13088"/>
              <a:gd name="T56" fmla="*/ 2147483646 w 14374"/>
              <a:gd name="T57" fmla="*/ 1515745250 h 13088"/>
              <a:gd name="T58" fmla="*/ 2147483646 w 14374"/>
              <a:gd name="T59" fmla="*/ 1751456339 h 13088"/>
              <a:gd name="T60" fmla="*/ 2147483646 w 14374"/>
              <a:gd name="T61" fmla="*/ 1838607874 h 13088"/>
              <a:gd name="T62" fmla="*/ 2147483646 w 14374"/>
              <a:gd name="T63" fmla="*/ 1959979806 h 13088"/>
              <a:gd name="T64" fmla="*/ 2079975772 w 14374"/>
              <a:gd name="T65" fmla="*/ 2039607352 h 13088"/>
              <a:gd name="T66" fmla="*/ 2017806312 w 14374"/>
              <a:gd name="T67" fmla="*/ 2096651030 h 13088"/>
              <a:gd name="T68" fmla="*/ 1947869943 w 14374"/>
              <a:gd name="T69" fmla="*/ 2131363152 h 13088"/>
              <a:gd name="T70" fmla="*/ 1654996885 w 14374"/>
              <a:gd name="T71" fmla="*/ 2147483646 h 13088"/>
              <a:gd name="T72" fmla="*/ 1641880668 w 14374"/>
              <a:gd name="T73" fmla="*/ 2147483646 h 13088"/>
              <a:gd name="T74" fmla="*/ 1627068249 w 14374"/>
              <a:gd name="T75" fmla="*/ 2147483646 h 13088"/>
              <a:gd name="T76" fmla="*/ 1592346462 w 14374"/>
              <a:gd name="T77" fmla="*/ 2147483646 h 13088"/>
              <a:gd name="T78" fmla="*/ 1483793742 w 14374"/>
              <a:gd name="T79" fmla="*/ 2135245620 h 13088"/>
              <a:gd name="T80" fmla="*/ 1407293337 w 14374"/>
              <a:gd name="T81" fmla="*/ 2096651030 h 13088"/>
              <a:gd name="T82" fmla="*/ 1371838274 w 14374"/>
              <a:gd name="T83" fmla="*/ 2069944791 h 13088"/>
              <a:gd name="T84" fmla="*/ 1371357311 w 14374"/>
              <a:gd name="T85" fmla="*/ 2068982048 h 13088"/>
              <a:gd name="T86" fmla="*/ 1326187778 w 14374"/>
              <a:gd name="T87" fmla="*/ 2024799275 h 13088"/>
              <a:gd name="T88" fmla="*/ 1345364869 w 14374"/>
              <a:gd name="T89" fmla="*/ 2052227821 h 13088"/>
              <a:gd name="T90" fmla="*/ 1326187778 w 14374"/>
              <a:gd name="T91" fmla="*/ 2024799275 h 13088"/>
              <a:gd name="T92" fmla="*/ 1232446965 w 14374"/>
              <a:gd name="T93" fmla="*/ 1934487089 h 13088"/>
              <a:gd name="T94" fmla="*/ 1141867929 w 14374"/>
              <a:gd name="T95" fmla="*/ 1751456339 h 13088"/>
              <a:gd name="T96" fmla="*/ 1124134726 w 14374"/>
              <a:gd name="T97" fmla="*/ 1636876257 h 13088"/>
              <a:gd name="T98" fmla="*/ 1177071190 w 14374"/>
              <a:gd name="T99" fmla="*/ 1344602362 h 13088"/>
              <a:gd name="T100" fmla="*/ 1212526253 w 14374"/>
              <a:gd name="T101" fmla="*/ 1282702619 h 13088"/>
              <a:gd name="T102" fmla="*/ 1248714104 w 14374"/>
              <a:gd name="T103" fmla="*/ 1220070247 h 13088"/>
              <a:gd name="T104" fmla="*/ 1407293337 w 14374"/>
              <a:gd name="T105" fmla="*/ 1088254090 h 13088"/>
              <a:gd name="T106" fmla="*/ 1493748670 w 14374"/>
              <a:gd name="T107" fmla="*/ 1035825508 h 13088"/>
              <a:gd name="T108" fmla="*/ 1698470705 w 14374"/>
              <a:gd name="T109" fmla="*/ 481360 h 13088"/>
              <a:gd name="T110" fmla="*/ 672682435 w 14374"/>
              <a:gd name="T111" fmla="*/ 2147483646 h 13088"/>
              <a:gd name="T112" fmla="*/ 1743880697 w 14374"/>
              <a:gd name="T113" fmla="*/ 732650 h 1308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4374" h="13088" extrusionOk="0">
                <a:moveTo>
                  <a:pt x="7216" y="4118"/>
                </a:moveTo>
                <a:lnTo>
                  <a:pt x="7216" y="4118"/>
                </a:lnTo>
                <a:cubicBezTo>
                  <a:pt x="7230" y="4123"/>
                  <a:pt x="7244" y="4128"/>
                  <a:pt x="7258" y="4132"/>
                </a:cubicBezTo>
                <a:cubicBezTo>
                  <a:pt x="7237" y="4128"/>
                  <a:pt x="7221" y="4124"/>
                  <a:pt x="7216" y="4118"/>
                </a:cubicBezTo>
                <a:close/>
                <a:moveTo>
                  <a:pt x="6856" y="4118"/>
                </a:moveTo>
                <a:cubicBezTo>
                  <a:pt x="6845" y="4124"/>
                  <a:pt x="6828" y="4130"/>
                  <a:pt x="6803" y="4134"/>
                </a:cubicBezTo>
                <a:cubicBezTo>
                  <a:pt x="6776" y="4130"/>
                  <a:pt x="6749" y="4126"/>
                  <a:pt x="6723" y="4121"/>
                </a:cubicBezTo>
                <a:cubicBezTo>
                  <a:pt x="6698" y="4125"/>
                  <a:pt x="6672" y="4129"/>
                  <a:pt x="6648" y="4134"/>
                </a:cubicBezTo>
                <a:cubicBezTo>
                  <a:pt x="6621" y="4130"/>
                  <a:pt x="6592" y="4125"/>
                  <a:pt x="6560" y="4118"/>
                </a:cubicBezTo>
                <a:lnTo>
                  <a:pt x="6708" y="4118"/>
                </a:lnTo>
                <a:cubicBezTo>
                  <a:pt x="6713" y="4119"/>
                  <a:pt x="6718" y="4120"/>
                  <a:pt x="6723" y="4121"/>
                </a:cubicBezTo>
                <a:cubicBezTo>
                  <a:pt x="6729" y="4120"/>
                  <a:pt x="6736" y="4119"/>
                  <a:pt x="6742" y="4118"/>
                </a:cubicBezTo>
                <a:lnTo>
                  <a:pt x="6856" y="4118"/>
                </a:lnTo>
                <a:close/>
                <a:moveTo>
                  <a:pt x="8124" y="4361"/>
                </a:moveTo>
                <a:cubicBezTo>
                  <a:pt x="8137" y="4365"/>
                  <a:pt x="8151" y="4369"/>
                  <a:pt x="8163" y="4373"/>
                </a:cubicBezTo>
                <a:cubicBezTo>
                  <a:pt x="8158" y="4373"/>
                  <a:pt x="8143" y="4368"/>
                  <a:pt x="8124" y="4361"/>
                </a:cubicBezTo>
                <a:close/>
                <a:moveTo>
                  <a:pt x="5248" y="4883"/>
                </a:moveTo>
                <a:lnTo>
                  <a:pt x="5248" y="4883"/>
                </a:lnTo>
                <a:cubicBezTo>
                  <a:pt x="5208" y="4937"/>
                  <a:pt x="5174" y="4981"/>
                  <a:pt x="5147" y="5018"/>
                </a:cubicBezTo>
                <a:cubicBezTo>
                  <a:pt x="5172" y="4973"/>
                  <a:pt x="5203" y="4928"/>
                  <a:pt x="5248" y="4883"/>
                </a:cubicBezTo>
                <a:close/>
                <a:moveTo>
                  <a:pt x="5117" y="5057"/>
                </a:moveTo>
                <a:lnTo>
                  <a:pt x="5117" y="5057"/>
                </a:lnTo>
                <a:cubicBezTo>
                  <a:pt x="5074" y="5113"/>
                  <a:pt x="5052" y="5140"/>
                  <a:pt x="5051" y="5140"/>
                </a:cubicBezTo>
                <a:cubicBezTo>
                  <a:pt x="5051" y="5140"/>
                  <a:pt x="5073" y="5112"/>
                  <a:pt x="5117" y="5057"/>
                </a:cubicBezTo>
                <a:close/>
                <a:moveTo>
                  <a:pt x="9440" y="6170"/>
                </a:moveTo>
                <a:cubicBezTo>
                  <a:pt x="9445" y="6198"/>
                  <a:pt x="9446" y="6223"/>
                  <a:pt x="9446" y="6244"/>
                </a:cubicBezTo>
                <a:cubicBezTo>
                  <a:pt x="9443" y="6220"/>
                  <a:pt x="9441" y="6195"/>
                  <a:pt x="9440" y="6170"/>
                </a:cubicBezTo>
                <a:close/>
                <a:moveTo>
                  <a:pt x="9329" y="7398"/>
                </a:moveTo>
                <a:cubicBezTo>
                  <a:pt x="9264" y="7463"/>
                  <a:pt x="9232" y="7528"/>
                  <a:pt x="9220" y="7574"/>
                </a:cubicBezTo>
                <a:cubicBezTo>
                  <a:pt x="9253" y="7512"/>
                  <a:pt x="9288" y="7452"/>
                  <a:pt x="9329" y="7398"/>
                </a:cubicBezTo>
                <a:close/>
                <a:moveTo>
                  <a:pt x="8565" y="8402"/>
                </a:moveTo>
                <a:cubicBezTo>
                  <a:pt x="8531" y="8431"/>
                  <a:pt x="8491" y="8472"/>
                  <a:pt x="8455" y="8527"/>
                </a:cubicBezTo>
                <a:cubicBezTo>
                  <a:pt x="8490" y="8483"/>
                  <a:pt x="8527" y="8442"/>
                  <a:pt x="8565" y="8402"/>
                </a:cubicBezTo>
                <a:close/>
                <a:moveTo>
                  <a:pt x="6560" y="8914"/>
                </a:moveTo>
                <a:cubicBezTo>
                  <a:pt x="6584" y="8919"/>
                  <a:pt x="6608" y="8924"/>
                  <a:pt x="6633" y="8928"/>
                </a:cubicBezTo>
                <a:cubicBezTo>
                  <a:pt x="6655" y="8939"/>
                  <a:pt x="6678" y="8947"/>
                  <a:pt x="6700" y="8953"/>
                </a:cubicBezTo>
                <a:cubicBezTo>
                  <a:pt x="6633" y="8942"/>
                  <a:pt x="6578" y="8923"/>
                  <a:pt x="6560" y="8914"/>
                </a:cubicBezTo>
                <a:close/>
                <a:moveTo>
                  <a:pt x="6648" y="4134"/>
                </a:moveTo>
                <a:cubicBezTo>
                  <a:pt x="6680" y="4138"/>
                  <a:pt x="6708" y="4139"/>
                  <a:pt x="6733" y="4139"/>
                </a:cubicBezTo>
                <a:cubicBezTo>
                  <a:pt x="6761" y="4139"/>
                  <a:pt x="6784" y="4137"/>
                  <a:pt x="6803" y="4134"/>
                </a:cubicBezTo>
                <a:cubicBezTo>
                  <a:pt x="6878" y="4145"/>
                  <a:pt x="6955" y="4152"/>
                  <a:pt x="7034" y="4155"/>
                </a:cubicBezTo>
                <a:lnTo>
                  <a:pt x="7332" y="4155"/>
                </a:lnTo>
                <a:cubicBezTo>
                  <a:pt x="7501" y="4204"/>
                  <a:pt x="7650" y="4234"/>
                  <a:pt x="7799" y="4264"/>
                </a:cubicBezTo>
                <a:cubicBezTo>
                  <a:pt x="7877" y="4290"/>
                  <a:pt x="7974" y="4316"/>
                  <a:pt x="8063" y="4342"/>
                </a:cubicBezTo>
                <a:cubicBezTo>
                  <a:pt x="8212" y="4420"/>
                  <a:pt x="8347" y="4500"/>
                  <a:pt x="8494" y="4595"/>
                </a:cubicBezTo>
                <a:cubicBezTo>
                  <a:pt x="8566" y="4667"/>
                  <a:pt x="8638" y="4739"/>
                  <a:pt x="8710" y="4810"/>
                </a:cubicBezTo>
                <a:lnTo>
                  <a:pt x="8861" y="4931"/>
                </a:lnTo>
                <a:cubicBezTo>
                  <a:pt x="8859" y="4928"/>
                  <a:pt x="8857" y="4924"/>
                  <a:pt x="8856" y="4920"/>
                </a:cubicBezTo>
                <a:cubicBezTo>
                  <a:pt x="8858" y="4924"/>
                  <a:pt x="8860" y="4928"/>
                  <a:pt x="8862" y="4932"/>
                </a:cubicBezTo>
                <a:lnTo>
                  <a:pt x="8892" y="4956"/>
                </a:lnTo>
                <a:cubicBezTo>
                  <a:pt x="8943" y="5020"/>
                  <a:pt x="8976" y="5083"/>
                  <a:pt x="8990" y="5122"/>
                </a:cubicBezTo>
                <a:cubicBezTo>
                  <a:pt x="8940" y="5056"/>
                  <a:pt x="8895" y="4994"/>
                  <a:pt x="8862" y="4932"/>
                </a:cubicBezTo>
                <a:lnTo>
                  <a:pt x="8861" y="4931"/>
                </a:lnTo>
                <a:cubicBezTo>
                  <a:pt x="8938" y="5099"/>
                  <a:pt x="8981" y="5160"/>
                  <a:pt x="8993" y="5160"/>
                </a:cubicBezTo>
                <a:cubicBezTo>
                  <a:pt x="8999" y="5160"/>
                  <a:pt x="8998" y="5145"/>
                  <a:pt x="8990" y="5122"/>
                </a:cubicBezTo>
                <a:cubicBezTo>
                  <a:pt x="9053" y="5205"/>
                  <a:pt x="9124" y="5294"/>
                  <a:pt x="9183" y="5394"/>
                </a:cubicBezTo>
                <a:cubicBezTo>
                  <a:pt x="9220" y="5466"/>
                  <a:pt x="9256" y="5539"/>
                  <a:pt x="9293" y="5612"/>
                </a:cubicBezTo>
                <a:cubicBezTo>
                  <a:pt x="9326" y="5778"/>
                  <a:pt x="9389" y="5943"/>
                  <a:pt x="9428" y="6109"/>
                </a:cubicBezTo>
                <a:cubicBezTo>
                  <a:pt x="9431" y="6090"/>
                  <a:pt x="9434" y="6070"/>
                  <a:pt x="9439" y="6049"/>
                </a:cubicBezTo>
                <a:cubicBezTo>
                  <a:pt x="9439" y="6090"/>
                  <a:pt x="9439" y="6130"/>
                  <a:pt x="9440" y="6170"/>
                </a:cubicBezTo>
                <a:cubicBezTo>
                  <a:pt x="9440" y="6167"/>
                  <a:pt x="9439" y="6163"/>
                  <a:pt x="9439" y="6159"/>
                </a:cubicBezTo>
                <a:cubicBezTo>
                  <a:pt x="9435" y="6142"/>
                  <a:pt x="9432" y="6125"/>
                  <a:pt x="9428" y="6109"/>
                </a:cubicBezTo>
                <a:cubicBezTo>
                  <a:pt x="9403" y="6260"/>
                  <a:pt x="9414" y="6324"/>
                  <a:pt x="9427" y="6324"/>
                </a:cubicBezTo>
                <a:cubicBezTo>
                  <a:pt x="9436" y="6324"/>
                  <a:pt x="9446" y="6295"/>
                  <a:pt x="9446" y="6244"/>
                </a:cubicBezTo>
                <a:cubicBezTo>
                  <a:pt x="9451" y="6289"/>
                  <a:pt x="9460" y="6333"/>
                  <a:pt x="9475" y="6377"/>
                </a:cubicBezTo>
                <a:lnTo>
                  <a:pt x="9475" y="6851"/>
                </a:lnTo>
                <a:cubicBezTo>
                  <a:pt x="9475" y="6997"/>
                  <a:pt x="9402" y="7106"/>
                  <a:pt x="9402" y="7215"/>
                </a:cubicBezTo>
                <a:cubicBezTo>
                  <a:pt x="9366" y="7325"/>
                  <a:pt x="9329" y="7434"/>
                  <a:pt x="9293" y="7543"/>
                </a:cubicBezTo>
                <a:cubicBezTo>
                  <a:pt x="9269" y="7615"/>
                  <a:pt x="9245" y="7643"/>
                  <a:pt x="9230" y="7643"/>
                </a:cubicBezTo>
                <a:cubicBezTo>
                  <a:pt x="9216" y="7643"/>
                  <a:pt x="9210" y="7616"/>
                  <a:pt x="9220" y="7574"/>
                </a:cubicBezTo>
                <a:cubicBezTo>
                  <a:pt x="9165" y="7680"/>
                  <a:pt x="9120" y="7794"/>
                  <a:pt x="9074" y="7908"/>
                </a:cubicBezTo>
                <a:cubicBezTo>
                  <a:pt x="9019" y="7963"/>
                  <a:pt x="8984" y="8019"/>
                  <a:pt x="8939" y="8074"/>
                </a:cubicBezTo>
                <a:cubicBezTo>
                  <a:pt x="8809" y="8178"/>
                  <a:pt x="8680" y="8283"/>
                  <a:pt x="8565" y="8402"/>
                </a:cubicBezTo>
                <a:cubicBezTo>
                  <a:pt x="8612" y="8363"/>
                  <a:pt x="8651" y="8346"/>
                  <a:pt x="8668" y="8346"/>
                </a:cubicBezTo>
                <a:cubicBezTo>
                  <a:pt x="8689" y="8346"/>
                  <a:pt x="8676" y="8373"/>
                  <a:pt x="8600" y="8418"/>
                </a:cubicBezTo>
                <a:lnTo>
                  <a:pt x="8309" y="8637"/>
                </a:lnTo>
                <a:lnTo>
                  <a:pt x="8090" y="8746"/>
                </a:lnTo>
                <a:lnTo>
                  <a:pt x="8021" y="8780"/>
                </a:lnTo>
                <a:cubicBezTo>
                  <a:pt x="7887" y="8818"/>
                  <a:pt x="7752" y="8865"/>
                  <a:pt x="7617" y="8892"/>
                </a:cubicBezTo>
                <a:cubicBezTo>
                  <a:pt x="7507" y="8928"/>
                  <a:pt x="7434" y="8928"/>
                  <a:pt x="7362" y="8964"/>
                </a:cubicBezTo>
                <a:lnTo>
                  <a:pt x="6815" y="8964"/>
                </a:lnTo>
                <a:cubicBezTo>
                  <a:pt x="6786" y="8964"/>
                  <a:pt x="6756" y="8962"/>
                  <a:pt x="6727" y="8958"/>
                </a:cubicBezTo>
                <a:cubicBezTo>
                  <a:pt x="6738" y="8961"/>
                  <a:pt x="6749" y="8965"/>
                  <a:pt x="6761" y="8969"/>
                </a:cubicBezTo>
                <a:cubicBezTo>
                  <a:pt x="6740" y="8964"/>
                  <a:pt x="6720" y="8959"/>
                  <a:pt x="6700" y="8953"/>
                </a:cubicBezTo>
                <a:cubicBezTo>
                  <a:pt x="6709" y="8955"/>
                  <a:pt x="6718" y="8956"/>
                  <a:pt x="6727" y="8958"/>
                </a:cubicBezTo>
                <a:cubicBezTo>
                  <a:pt x="6619" y="8922"/>
                  <a:pt x="6568" y="8909"/>
                  <a:pt x="6557" y="8909"/>
                </a:cubicBezTo>
                <a:cubicBezTo>
                  <a:pt x="6552" y="8909"/>
                  <a:pt x="6554" y="8911"/>
                  <a:pt x="6560" y="8914"/>
                </a:cubicBezTo>
                <a:cubicBezTo>
                  <a:pt x="6396" y="8880"/>
                  <a:pt x="6252" y="8830"/>
                  <a:pt x="6110" y="8796"/>
                </a:cubicBezTo>
                <a:cubicBezTo>
                  <a:pt x="6103" y="8791"/>
                  <a:pt x="6095" y="8787"/>
                  <a:pt x="6086" y="8782"/>
                </a:cubicBezTo>
                <a:lnTo>
                  <a:pt x="5795" y="8637"/>
                </a:lnTo>
                <a:cubicBezTo>
                  <a:pt x="5748" y="8590"/>
                  <a:pt x="5702" y="8559"/>
                  <a:pt x="5647" y="8523"/>
                </a:cubicBezTo>
                <a:cubicBezTo>
                  <a:pt x="5647" y="8524"/>
                  <a:pt x="5648" y="8526"/>
                  <a:pt x="5649" y="8527"/>
                </a:cubicBezTo>
                <a:cubicBezTo>
                  <a:pt x="5648" y="8526"/>
                  <a:pt x="5647" y="8524"/>
                  <a:pt x="5646" y="8523"/>
                </a:cubicBezTo>
                <a:cubicBezTo>
                  <a:pt x="5646" y="8523"/>
                  <a:pt x="5646" y="8523"/>
                  <a:pt x="5647" y="8523"/>
                </a:cubicBezTo>
                <a:cubicBezTo>
                  <a:pt x="5576" y="8402"/>
                  <a:pt x="5498" y="8348"/>
                  <a:pt x="5461" y="8341"/>
                </a:cubicBezTo>
                <a:cubicBezTo>
                  <a:pt x="5539" y="8407"/>
                  <a:pt x="5611" y="8472"/>
                  <a:pt x="5646" y="8523"/>
                </a:cubicBezTo>
                <a:cubicBezTo>
                  <a:pt x="5614" y="8502"/>
                  <a:pt x="5579" y="8481"/>
                  <a:pt x="5540" y="8454"/>
                </a:cubicBezTo>
                <a:cubicBezTo>
                  <a:pt x="5435" y="8385"/>
                  <a:pt x="5422" y="8340"/>
                  <a:pt x="5453" y="8340"/>
                </a:cubicBezTo>
                <a:cubicBezTo>
                  <a:pt x="5455" y="8340"/>
                  <a:pt x="5458" y="8340"/>
                  <a:pt x="5461" y="8341"/>
                </a:cubicBezTo>
                <a:cubicBezTo>
                  <a:pt x="5369" y="8263"/>
                  <a:pt x="5270" y="8185"/>
                  <a:pt x="5212" y="8126"/>
                </a:cubicBezTo>
                <a:cubicBezTo>
                  <a:pt x="5162" y="8077"/>
                  <a:pt x="5106" y="8006"/>
                  <a:pt x="5075" y="7969"/>
                </a:cubicBezTo>
                <a:cubicBezTo>
                  <a:pt x="4982" y="7794"/>
                  <a:pt x="4888" y="7536"/>
                  <a:pt x="4795" y="7420"/>
                </a:cubicBezTo>
                <a:cubicBezTo>
                  <a:pt x="4761" y="7352"/>
                  <a:pt x="4724" y="7284"/>
                  <a:pt x="4702" y="7215"/>
                </a:cubicBezTo>
                <a:cubicBezTo>
                  <a:pt x="4702" y="7106"/>
                  <a:pt x="4665" y="7070"/>
                  <a:pt x="4665" y="6960"/>
                </a:cubicBezTo>
                <a:cubicBezTo>
                  <a:pt x="4665" y="6920"/>
                  <a:pt x="4642" y="6788"/>
                  <a:pt x="4629" y="6743"/>
                </a:cubicBezTo>
                <a:lnTo>
                  <a:pt x="4629" y="6487"/>
                </a:lnTo>
                <a:lnTo>
                  <a:pt x="4629" y="6232"/>
                </a:lnTo>
                <a:cubicBezTo>
                  <a:pt x="4702" y="6013"/>
                  <a:pt x="4738" y="5758"/>
                  <a:pt x="4847" y="5539"/>
                </a:cubicBezTo>
                <a:cubicBezTo>
                  <a:pt x="4849" y="5533"/>
                  <a:pt x="4851" y="5527"/>
                  <a:pt x="4852" y="5522"/>
                </a:cubicBezTo>
                <a:cubicBezTo>
                  <a:pt x="4899" y="5440"/>
                  <a:pt x="4946" y="5355"/>
                  <a:pt x="4993" y="5284"/>
                </a:cubicBezTo>
                <a:cubicBezTo>
                  <a:pt x="5029" y="5175"/>
                  <a:pt x="5066" y="5138"/>
                  <a:pt x="5102" y="5102"/>
                </a:cubicBezTo>
                <a:cubicBezTo>
                  <a:pt x="5115" y="5077"/>
                  <a:pt x="5128" y="5051"/>
                  <a:pt x="5142" y="5026"/>
                </a:cubicBezTo>
                <a:lnTo>
                  <a:pt x="5503" y="4665"/>
                </a:lnTo>
                <a:cubicBezTo>
                  <a:pt x="5612" y="4592"/>
                  <a:pt x="5685" y="4519"/>
                  <a:pt x="5795" y="4483"/>
                </a:cubicBezTo>
                <a:cubicBezTo>
                  <a:pt x="5904" y="4410"/>
                  <a:pt x="6013" y="4373"/>
                  <a:pt x="6086" y="4300"/>
                </a:cubicBezTo>
                <a:cubicBezTo>
                  <a:pt x="6114" y="4286"/>
                  <a:pt x="6135" y="4275"/>
                  <a:pt x="6151" y="4267"/>
                </a:cubicBezTo>
                <a:cubicBezTo>
                  <a:pt x="6309" y="4215"/>
                  <a:pt x="6470" y="4166"/>
                  <a:pt x="6648" y="4134"/>
                </a:cubicBezTo>
                <a:close/>
                <a:moveTo>
                  <a:pt x="7070" y="1"/>
                </a:moveTo>
                <a:cubicBezTo>
                  <a:pt x="7045" y="1"/>
                  <a:pt x="7019" y="1"/>
                  <a:pt x="6994" y="2"/>
                </a:cubicBezTo>
                <a:cubicBezTo>
                  <a:pt x="4256" y="69"/>
                  <a:pt x="1815" y="1810"/>
                  <a:pt x="912" y="4373"/>
                </a:cubicBezTo>
                <a:cubicBezTo>
                  <a:pt x="1" y="6924"/>
                  <a:pt x="766" y="9730"/>
                  <a:pt x="2770" y="11479"/>
                </a:cubicBezTo>
                <a:cubicBezTo>
                  <a:pt x="4067" y="12595"/>
                  <a:pt x="5548" y="13087"/>
                  <a:pt x="6991" y="13087"/>
                </a:cubicBezTo>
                <a:cubicBezTo>
                  <a:pt x="10820" y="13087"/>
                  <a:pt x="14373" y="9621"/>
                  <a:pt x="13447" y="5175"/>
                </a:cubicBezTo>
                <a:cubicBezTo>
                  <a:pt x="12907" y="2224"/>
                  <a:pt x="10093" y="91"/>
                  <a:pt x="7181" y="3"/>
                </a:cubicBezTo>
                <a:cubicBezTo>
                  <a:pt x="7144" y="1"/>
                  <a:pt x="7107" y="1"/>
                  <a:pt x="7070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585" name="Google Shape;1200;p35"/>
          <p:cNvSpPr>
            <a:spLocks/>
          </p:cNvSpPr>
          <p:nvPr/>
        </p:nvSpPr>
        <p:spPr bwMode="auto">
          <a:xfrm>
            <a:off x="2444750" y="2665413"/>
            <a:ext cx="338138" cy="290512"/>
          </a:xfrm>
          <a:custGeom>
            <a:avLst/>
            <a:gdLst>
              <a:gd name="T0" fmla="*/ 1911011689 w 15200"/>
              <a:gd name="T1" fmla="*/ 1029664100 h 13048"/>
              <a:gd name="T2" fmla="*/ 2147483646 w 15200"/>
              <a:gd name="T3" fmla="*/ 1127465071 h 13048"/>
              <a:gd name="T4" fmla="*/ 2147483646 w 15200"/>
              <a:gd name="T5" fmla="*/ 1135820008 h 13048"/>
              <a:gd name="T6" fmla="*/ 2147483646 w 15200"/>
              <a:gd name="T7" fmla="*/ 1538105275 h 13048"/>
              <a:gd name="T8" fmla="*/ 1526266460 w 15200"/>
              <a:gd name="T9" fmla="*/ 1519673259 h 13048"/>
              <a:gd name="T10" fmla="*/ 2147483646 w 15200"/>
              <a:gd name="T11" fmla="*/ 1800802488 h 13048"/>
              <a:gd name="T12" fmla="*/ 2147483646 w 15200"/>
              <a:gd name="T13" fmla="*/ 1843803607 h 13048"/>
              <a:gd name="T14" fmla="*/ 2147483646 w 15200"/>
              <a:gd name="T15" fmla="*/ 1862478533 h 13048"/>
              <a:gd name="T16" fmla="*/ 1577205548 w 15200"/>
              <a:gd name="T17" fmla="*/ 1863461059 h 13048"/>
              <a:gd name="T18" fmla="*/ 1631083745 w 15200"/>
              <a:gd name="T19" fmla="*/ 1947752555 h 13048"/>
              <a:gd name="T20" fmla="*/ 1629366516 w 15200"/>
              <a:gd name="T21" fmla="*/ 1945048375 h 13048"/>
              <a:gd name="T22" fmla="*/ 2147483646 w 15200"/>
              <a:gd name="T23" fmla="*/ 2049990247 h 13048"/>
              <a:gd name="T24" fmla="*/ 2062607119 w 15200"/>
              <a:gd name="T25" fmla="*/ 1011717391 h 13048"/>
              <a:gd name="T26" fmla="*/ 2147483646 w 15200"/>
              <a:gd name="T27" fmla="*/ 1092322181 h 13048"/>
              <a:gd name="T28" fmla="*/ 2147483646 w 15200"/>
              <a:gd name="T29" fmla="*/ 1109032543 h 13048"/>
              <a:gd name="T30" fmla="*/ 2147483646 w 15200"/>
              <a:gd name="T31" fmla="*/ 1154991640 h 13048"/>
              <a:gd name="T32" fmla="*/ 2147483646 w 15200"/>
              <a:gd name="T33" fmla="*/ 1247638072 h 13048"/>
              <a:gd name="T34" fmla="*/ 2147483646 w 15200"/>
              <a:gd name="T35" fmla="*/ 1386729397 h 13048"/>
              <a:gd name="T36" fmla="*/ 2147483646 w 15200"/>
              <a:gd name="T37" fmla="*/ 1477400357 h 13048"/>
              <a:gd name="T38" fmla="*/ 2147483646 w 15200"/>
              <a:gd name="T39" fmla="*/ 1517708207 h 13048"/>
              <a:gd name="T40" fmla="*/ 2147483646 w 15200"/>
              <a:gd name="T41" fmla="*/ 1523845273 h 13048"/>
              <a:gd name="T42" fmla="*/ 2147483646 w 15200"/>
              <a:gd name="T43" fmla="*/ 1538105275 h 13048"/>
              <a:gd name="T44" fmla="*/ 2147483646 w 15200"/>
              <a:gd name="T45" fmla="*/ 1847986530 h 13048"/>
              <a:gd name="T46" fmla="*/ 2147483646 w 15200"/>
              <a:gd name="T47" fmla="*/ 2005752781 h 13048"/>
              <a:gd name="T48" fmla="*/ 2147483646 w 15200"/>
              <a:gd name="T49" fmla="*/ 2041635310 h 13048"/>
              <a:gd name="T50" fmla="*/ 2147483646 w 15200"/>
              <a:gd name="T51" fmla="*/ 2147483646 h 13048"/>
              <a:gd name="T52" fmla="*/ 2147483646 w 15200"/>
              <a:gd name="T53" fmla="*/ 2147483646 h 13048"/>
              <a:gd name="T54" fmla="*/ 2147483646 w 15200"/>
              <a:gd name="T55" fmla="*/ 2147483646 h 13048"/>
              <a:gd name="T56" fmla="*/ 1891911274 w 15200"/>
              <a:gd name="T57" fmla="*/ 2147483646 h 13048"/>
              <a:gd name="T58" fmla="*/ 1891911274 w 15200"/>
              <a:gd name="T59" fmla="*/ 2147483646 h 13048"/>
              <a:gd name="T60" fmla="*/ 1885536706 w 15200"/>
              <a:gd name="T61" fmla="*/ 2146566272 h 13048"/>
              <a:gd name="T62" fmla="*/ 1850032460 w 15200"/>
              <a:gd name="T63" fmla="*/ 2125915384 h 13048"/>
              <a:gd name="T64" fmla="*/ 1730022323 w 15200"/>
              <a:gd name="T65" fmla="*/ 2054162260 h 13048"/>
              <a:gd name="T66" fmla="*/ 1652144404 w 15200"/>
              <a:gd name="T67" fmla="*/ 1978965829 h 13048"/>
              <a:gd name="T68" fmla="*/ 1625447052 w 15200"/>
              <a:gd name="T69" fmla="*/ 1943083812 h 13048"/>
              <a:gd name="T70" fmla="*/ 1579407271 w 15200"/>
              <a:gd name="T71" fmla="*/ 1866904365 h 13048"/>
              <a:gd name="T72" fmla="*/ 1518428043 w 15200"/>
              <a:gd name="T73" fmla="*/ 1531218172 h 13048"/>
              <a:gd name="T74" fmla="*/ 1526266460 w 15200"/>
              <a:gd name="T75" fmla="*/ 1519673259 h 13048"/>
              <a:gd name="T76" fmla="*/ 1527730331 w 15200"/>
              <a:gd name="T77" fmla="*/ 1484287459 h 13048"/>
              <a:gd name="T78" fmla="*/ 1607568472 w 15200"/>
              <a:gd name="T79" fmla="*/ 1289414245 h 13048"/>
              <a:gd name="T80" fmla="*/ 1648466930 w 15200"/>
              <a:gd name="T81" fmla="*/ 1233631867 h 13048"/>
              <a:gd name="T82" fmla="*/ 1680063101 w 15200"/>
              <a:gd name="T83" fmla="*/ 1202418592 h 13048"/>
              <a:gd name="T84" fmla="*/ 1652144404 w 15200"/>
              <a:gd name="T85" fmla="*/ 1226744764 h 13048"/>
              <a:gd name="T86" fmla="*/ 1732477428 w 15200"/>
              <a:gd name="T87" fmla="*/ 1146139997 h 13048"/>
              <a:gd name="T88" fmla="*/ 1903668644 w 15200"/>
              <a:gd name="T89" fmla="*/ 1038261946 h 13048"/>
              <a:gd name="T90" fmla="*/ 2125303577 w 15200"/>
              <a:gd name="T91" fmla="*/ 0 h 13048"/>
              <a:gd name="T92" fmla="*/ 2147483646 w 15200"/>
              <a:gd name="T93" fmla="*/ 1630497888 h 13048"/>
              <a:gd name="T94" fmla="*/ 2147483646 w 15200"/>
              <a:gd name="T95" fmla="*/ 1602728387 h 1304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200" h="13048" extrusionOk="0">
                <a:moveTo>
                  <a:pt x="7803" y="4190"/>
                </a:moveTo>
                <a:cubicBezTo>
                  <a:pt x="7803" y="4193"/>
                  <a:pt x="7800" y="4197"/>
                  <a:pt x="7795" y="4201"/>
                </a:cubicBezTo>
                <a:cubicBezTo>
                  <a:pt x="7797" y="4197"/>
                  <a:pt x="7800" y="4194"/>
                  <a:pt x="7803" y="4190"/>
                </a:cubicBezTo>
                <a:close/>
                <a:moveTo>
                  <a:pt x="7657" y="4263"/>
                </a:moveTo>
                <a:cubicBezTo>
                  <a:pt x="7598" y="4285"/>
                  <a:pt x="7544" y="4303"/>
                  <a:pt x="7542" y="4303"/>
                </a:cubicBezTo>
                <a:cubicBezTo>
                  <a:pt x="7540" y="4303"/>
                  <a:pt x="7571" y="4292"/>
                  <a:pt x="7657" y="4263"/>
                </a:cubicBezTo>
                <a:close/>
                <a:moveTo>
                  <a:pt x="10149" y="4588"/>
                </a:moveTo>
                <a:cubicBezTo>
                  <a:pt x="10165" y="4600"/>
                  <a:pt x="10184" y="4613"/>
                  <a:pt x="10204" y="4627"/>
                </a:cubicBezTo>
                <a:lnTo>
                  <a:pt x="10200" y="4622"/>
                </a:lnTo>
                <a:lnTo>
                  <a:pt x="10149" y="4588"/>
                </a:lnTo>
                <a:close/>
                <a:moveTo>
                  <a:pt x="11066" y="6108"/>
                </a:moveTo>
                <a:cubicBezTo>
                  <a:pt x="11059" y="6170"/>
                  <a:pt x="11061" y="6221"/>
                  <a:pt x="11066" y="6259"/>
                </a:cubicBezTo>
                <a:cubicBezTo>
                  <a:pt x="11070" y="6231"/>
                  <a:pt x="11074" y="6204"/>
                  <a:pt x="11079" y="6176"/>
                </a:cubicBezTo>
                <a:cubicBezTo>
                  <a:pt x="11075" y="6153"/>
                  <a:pt x="11071" y="6131"/>
                  <a:pt x="11066" y="6108"/>
                </a:cubicBezTo>
                <a:close/>
                <a:moveTo>
                  <a:pt x="6232" y="6184"/>
                </a:moveTo>
                <a:lnTo>
                  <a:pt x="6232" y="6184"/>
                </a:lnTo>
                <a:cubicBezTo>
                  <a:pt x="6223" y="6218"/>
                  <a:pt x="6213" y="6258"/>
                  <a:pt x="6200" y="6304"/>
                </a:cubicBezTo>
                <a:cubicBezTo>
                  <a:pt x="6219" y="6266"/>
                  <a:pt x="6228" y="6228"/>
                  <a:pt x="6232" y="6184"/>
                </a:cubicBezTo>
                <a:close/>
                <a:moveTo>
                  <a:pt x="10914" y="7328"/>
                </a:moveTo>
                <a:lnTo>
                  <a:pt x="10914" y="7328"/>
                </a:lnTo>
                <a:cubicBezTo>
                  <a:pt x="10915" y="7328"/>
                  <a:pt x="10902" y="7356"/>
                  <a:pt x="10864" y="7433"/>
                </a:cubicBezTo>
                <a:cubicBezTo>
                  <a:pt x="10850" y="7456"/>
                  <a:pt x="10836" y="7479"/>
                  <a:pt x="10821" y="7503"/>
                </a:cubicBezTo>
                <a:cubicBezTo>
                  <a:pt x="10857" y="7428"/>
                  <a:pt x="10911" y="7328"/>
                  <a:pt x="10914" y="7328"/>
                </a:cubicBezTo>
                <a:close/>
                <a:moveTo>
                  <a:pt x="10802" y="7544"/>
                </a:moveTo>
                <a:lnTo>
                  <a:pt x="10802" y="7544"/>
                </a:lnTo>
                <a:cubicBezTo>
                  <a:pt x="10799" y="7556"/>
                  <a:pt x="10795" y="7567"/>
                  <a:pt x="10791" y="7579"/>
                </a:cubicBezTo>
                <a:cubicBezTo>
                  <a:pt x="10791" y="7574"/>
                  <a:pt x="10795" y="7561"/>
                  <a:pt x="10802" y="7544"/>
                </a:cubicBezTo>
                <a:close/>
                <a:moveTo>
                  <a:pt x="6408" y="7513"/>
                </a:moveTo>
                <a:cubicBezTo>
                  <a:pt x="6418" y="7534"/>
                  <a:pt x="6429" y="7557"/>
                  <a:pt x="6440" y="7583"/>
                </a:cubicBezTo>
                <a:cubicBezTo>
                  <a:pt x="6433" y="7570"/>
                  <a:pt x="6426" y="7557"/>
                  <a:pt x="6418" y="7543"/>
                </a:cubicBezTo>
                <a:lnTo>
                  <a:pt x="6408" y="7513"/>
                </a:lnTo>
                <a:close/>
                <a:moveTo>
                  <a:pt x="6653" y="7915"/>
                </a:moveTo>
                <a:cubicBezTo>
                  <a:pt x="6655" y="7919"/>
                  <a:pt x="6658" y="7922"/>
                  <a:pt x="6660" y="7926"/>
                </a:cubicBezTo>
                <a:cubicBezTo>
                  <a:pt x="6709" y="7966"/>
                  <a:pt x="6755" y="8009"/>
                  <a:pt x="6799" y="8054"/>
                </a:cubicBezTo>
                <a:cubicBezTo>
                  <a:pt x="6776" y="8012"/>
                  <a:pt x="6729" y="7957"/>
                  <a:pt x="6653" y="7915"/>
                </a:cubicBezTo>
                <a:close/>
                <a:moveTo>
                  <a:pt x="10171" y="8342"/>
                </a:moveTo>
                <a:lnTo>
                  <a:pt x="10171" y="8342"/>
                </a:lnTo>
                <a:cubicBezTo>
                  <a:pt x="10031" y="8410"/>
                  <a:pt x="9992" y="8444"/>
                  <a:pt x="10007" y="8444"/>
                </a:cubicBezTo>
                <a:cubicBezTo>
                  <a:pt x="10023" y="8444"/>
                  <a:pt x="10094" y="8410"/>
                  <a:pt x="10171" y="8342"/>
                </a:cubicBezTo>
                <a:close/>
                <a:moveTo>
                  <a:pt x="8464" y="4085"/>
                </a:moveTo>
                <a:cubicBezTo>
                  <a:pt x="8471" y="4085"/>
                  <a:pt x="8435" y="4093"/>
                  <a:pt x="8313" y="4117"/>
                </a:cubicBezTo>
                <a:cubicBezTo>
                  <a:pt x="8192" y="4129"/>
                  <a:pt x="8155" y="4134"/>
                  <a:pt x="8163" y="4134"/>
                </a:cubicBezTo>
                <a:cubicBezTo>
                  <a:pt x="8179" y="4134"/>
                  <a:pt x="8374" y="4117"/>
                  <a:pt x="8422" y="4117"/>
                </a:cubicBezTo>
                <a:lnTo>
                  <a:pt x="8969" y="4117"/>
                </a:lnTo>
                <a:cubicBezTo>
                  <a:pt x="9160" y="4149"/>
                  <a:pt x="9350" y="4209"/>
                  <a:pt x="9565" y="4272"/>
                </a:cubicBezTo>
                <a:cubicBezTo>
                  <a:pt x="9673" y="4339"/>
                  <a:pt x="9811" y="4375"/>
                  <a:pt x="9916" y="4445"/>
                </a:cubicBezTo>
                <a:lnTo>
                  <a:pt x="10099" y="4555"/>
                </a:lnTo>
                <a:lnTo>
                  <a:pt x="10149" y="4588"/>
                </a:lnTo>
                <a:cubicBezTo>
                  <a:pt x="10083" y="4541"/>
                  <a:pt x="10054" y="4513"/>
                  <a:pt x="10061" y="4513"/>
                </a:cubicBezTo>
                <a:cubicBezTo>
                  <a:pt x="10067" y="4513"/>
                  <a:pt x="10105" y="4538"/>
                  <a:pt x="10171" y="4591"/>
                </a:cubicBezTo>
                <a:lnTo>
                  <a:pt x="10200" y="4622"/>
                </a:lnTo>
                <a:lnTo>
                  <a:pt x="10317" y="4700"/>
                </a:lnTo>
                <a:cubicBezTo>
                  <a:pt x="10274" y="4673"/>
                  <a:pt x="10236" y="4649"/>
                  <a:pt x="10204" y="4627"/>
                </a:cubicBezTo>
                <a:lnTo>
                  <a:pt x="10572" y="5028"/>
                </a:lnTo>
                <a:cubicBezTo>
                  <a:pt x="10594" y="5050"/>
                  <a:pt x="10611" y="5066"/>
                  <a:pt x="10624" y="5077"/>
                </a:cubicBezTo>
                <a:cubicBezTo>
                  <a:pt x="10663" y="5131"/>
                  <a:pt x="10697" y="5183"/>
                  <a:pt x="10718" y="5247"/>
                </a:cubicBezTo>
                <a:cubicBezTo>
                  <a:pt x="10791" y="5356"/>
                  <a:pt x="10827" y="5466"/>
                  <a:pt x="10900" y="5575"/>
                </a:cubicBezTo>
                <a:cubicBezTo>
                  <a:pt x="10919" y="5608"/>
                  <a:pt x="10932" y="5630"/>
                  <a:pt x="10941" y="5643"/>
                </a:cubicBezTo>
                <a:cubicBezTo>
                  <a:pt x="10990" y="5807"/>
                  <a:pt x="11035" y="5959"/>
                  <a:pt x="11066" y="6108"/>
                </a:cubicBezTo>
                <a:cubicBezTo>
                  <a:pt x="11070" y="6078"/>
                  <a:pt x="11075" y="6046"/>
                  <a:pt x="11082" y="6012"/>
                </a:cubicBezTo>
                <a:cubicBezTo>
                  <a:pt x="11082" y="6062"/>
                  <a:pt x="11082" y="6110"/>
                  <a:pt x="11083" y="6156"/>
                </a:cubicBezTo>
                <a:cubicBezTo>
                  <a:pt x="11082" y="6163"/>
                  <a:pt x="11081" y="6169"/>
                  <a:pt x="11079" y="6176"/>
                </a:cubicBezTo>
                <a:cubicBezTo>
                  <a:pt x="11080" y="6182"/>
                  <a:pt x="11081" y="6188"/>
                  <a:pt x="11082" y="6194"/>
                </a:cubicBezTo>
                <a:cubicBezTo>
                  <a:pt x="11083" y="6196"/>
                  <a:pt x="11084" y="6199"/>
                  <a:pt x="11084" y="6201"/>
                </a:cubicBezTo>
                <a:cubicBezTo>
                  <a:pt x="11085" y="6245"/>
                  <a:pt x="11088" y="6289"/>
                  <a:pt x="11092" y="6334"/>
                </a:cubicBezTo>
                <a:cubicBezTo>
                  <a:pt x="11083" y="6329"/>
                  <a:pt x="11072" y="6303"/>
                  <a:pt x="11066" y="6259"/>
                </a:cubicBezTo>
                <a:cubicBezTo>
                  <a:pt x="11055" y="6333"/>
                  <a:pt x="11048" y="6409"/>
                  <a:pt x="11046" y="6486"/>
                </a:cubicBezTo>
                <a:lnTo>
                  <a:pt x="11046" y="6668"/>
                </a:lnTo>
                <a:cubicBezTo>
                  <a:pt x="10973" y="6850"/>
                  <a:pt x="10937" y="7069"/>
                  <a:pt x="10937" y="7251"/>
                </a:cubicBezTo>
                <a:cubicBezTo>
                  <a:pt x="10877" y="7341"/>
                  <a:pt x="10842" y="7430"/>
                  <a:pt x="10811" y="7520"/>
                </a:cubicBezTo>
                <a:cubicBezTo>
                  <a:pt x="10718" y="7669"/>
                  <a:pt x="10611" y="7833"/>
                  <a:pt x="10522" y="7979"/>
                </a:cubicBezTo>
                <a:cubicBezTo>
                  <a:pt x="10466" y="8028"/>
                  <a:pt x="10410" y="8106"/>
                  <a:pt x="10354" y="8162"/>
                </a:cubicBezTo>
                <a:lnTo>
                  <a:pt x="10208" y="8308"/>
                </a:lnTo>
                <a:cubicBezTo>
                  <a:pt x="10196" y="8320"/>
                  <a:pt x="10183" y="8331"/>
                  <a:pt x="10171" y="8342"/>
                </a:cubicBezTo>
                <a:cubicBezTo>
                  <a:pt x="10193" y="8331"/>
                  <a:pt x="10217" y="8320"/>
                  <a:pt x="10244" y="8308"/>
                </a:cubicBezTo>
                <a:cubicBezTo>
                  <a:pt x="10099" y="8381"/>
                  <a:pt x="9953" y="8526"/>
                  <a:pt x="9771" y="8599"/>
                </a:cubicBezTo>
                <a:cubicBezTo>
                  <a:pt x="9698" y="8636"/>
                  <a:pt x="9625" y="8672"/>
                  <a:pt x="9552" y="8709"/>
                </a:cubicBezTo>
                <a:cubicBezTo>
                  <a:pt x="9390" y="8773"/>
                  <a:pt x="9228" y="8838"/>
                  <a:pt x="9040" y="8877"/>
                </a:cubicBezTo>
                <a:cubicBezTo>
                  <a:pt x="8983" y="8868"/>
                  <a:pt x="8939" y="8865"/>
                  <a:pt x="8906" y="8865"/>
                </a:cubicBezTo>
                <a:cubicBezTo>
                  <a:pt x="8805" y="8865"/>
                  <a:pt x="8820" y="8898"/>
                  <a:pt x="8897" y="8898"/>
                </a:cubicBezTo>
                <a:cubicBezTo>
                  <a:pt x="8917" y="8898"/>
                  <a:pt x="8942" y="8896"/>
                  <a:pt x="8969" y="8891"/>
                </a:cubicBezTo>
                <a:cubicBezTo>
                  <a:pt x="8993" y="8887"/>
                  <a:pt x="9017" y="8882"/>
                  <a:pt x="9040" y="8877"/>
                </a:cubicBezTo>
                <a:cubicBezTo>
                  <a:pt x="9063" y="8881"/>
                  <a:pt x="9088" y="8885"/>
                  <a:pt x="9115" y="8891"/>
                </a:cubicBezTo>
                <a:cubicBezTo>
                  <a:pt x="9005" y="8891"/>
                  <a:pt x="8896" y="8891"/>
                  <a:pt x="8787" y="8927"/>
                </a:cubicBezTo>
                <a:lnTo>
                  <a:pt x="8313" y="8927"/>
                </a:lnTo>
                <a:cubicBezTo>
                  <a:pt x="8204" y="8891"/>
                  <a:pt x="8058" y="8854"/>
                  <a:pt x="7949" y="8818"/>
                </a:cubicBezTo>
                <a:cubicBezTo>
                  <a:pt x="7874" y="8793"/>
                  <a:pt x="7799" y="8768"/>
                  <a:pt x="7725" y="8743"/>
                </a:cubicBezTo>
                <a:cubicBezTo>
                  <a:pt x="7738" y="8755"/>
                  <a:pt x="7752" y="8767"/>
                  <a:pt x="7767" y="8781"/>
                </a:cubicBezTo>
                <a:cubicBezTo>
                  <a:pt x="7745" y="8765"/>
                  <a:pt x="7722" y="8749"/>
                  <a:pt x="7699" y="8735"/>
                </a:cubicBezTo>
                <a:cubicBezTo>
                  <a:pt x="7707" y="8737"/>
                  <a:pt x="7716" y="8740"/>
                  <a:pt x="7725" y="8743"/>
                </a:cubicBezTo>
                <a:cubicBezTo>
                  <a:pt x="7656" y="8686"/>
                  <a:pt x="7591" y="8659"/>
                  <a:pt x="7554" y="8651"/>
                </a:cubicBezTo>
                <a:cubicBezTo>
                  <a:pt x="7604" y="8678"/>
                  <a:pt x="7653" y="8705"/>
                  <a:pt x="7699" y="8735"/>
                </a:cubicBezTo>
                <a:cubicBezTo>
                  <a:pt x="7673" y="8726"/>
                  <a:pt x="7647" y="8717"/>
                  <a:pt x="7621" y="8709"/>
                </a:cubicBezTo>
                <a:cubicBezTo>
                  <a:pt x="7519" y="8675"/>
                  <a:pt x="7504" y="8649"/>
                  <a:pt x="7535" y="8649"/>
                </a:cubicBezTo>
                <a:cubicBezTo>
                  <a:pt x="7540" y="8649"/>
                  <a:pt x="7547" y="8650"/>
                  <a:pt x="7554" y="8651"/>
                </a:cubicBezTo>
                <a:cubicBezTo>
                  <a:pt x="7459" y="8600"/>
                  <a:pt x="7358" y="8551"/>
                  <a:pt x="7256" y="8490"/>
                </a:cubicBezTo>
                <a:cubicBezTo>
                  <a:pt x="7192" y="8458"/>
                  <a:pt x="7128" y="8397"/>
                  <a:pt x="7064" y="8359"/>
                </a:cubicBezTo>
                <a:cubicBezTo>
                  <a:pt x="6979" y="8254"/>
                  <a:pt x="6894" y="8150"/>
                  <a:pt x="6799" y="8054"/>
                </a:cubicBezTo>
                <a:cubicBezTo>
                  <a:pt x="6821" y="8094"/>
                  <a:pt x="6823" y="8123"/>
                  <a:pt x="6809" y="8123"/>
                </a:cubicBezTo>
                <a:cubicBezTo>
                  <a:pt x="6798" y="8123"/>
                  <a:pt x="6776" y="8103"/>
                  <a:pt x="6746" y="8053"/>
                </a:cubicBezTo>
                <a:cubicBezTo>
                  <a:pt x="6718" y="8010"/>
                  <a:pt x="6689" y="7967"/>
                  <a:pt x="6660" y="7926"/>
                </a:cubicBezTo>
                <a:cubicBezTo>
                  <a:pt x="6653" y="7920"/>
                  <a:pt x="6645" y="7913"/>
                  <a:pt x="6637" y="7907"/>
                </a:cubicBezTo>
                <a:cubicBezTo>
                  <a:pt x="6642" y="7910"/>
                  <a:pt x="6648" y="7912"/>
                  <a:pt x="6653" y="7915"/>
                </a:cubicBezTo>
                <a:cubicBezTo>
                  <a:pt x="6611" y="7856"/>
                  <a:pt x="6569" y="7803"/>
                  <a:pt x="6528" y="7761"/>
                </a:cubicBezTo>
                <a:cubicBezTo>
                  <a:pt x="6501" y="7682"/>
                  <a:pt x="6475" y="7641"/>
                  <a:pt x="6449" y="7597"/>
                </a:cubicBezTo>
                <a:cubicBezTo>
                  <a:pt x="6378" y="7387"/>
                  <a:pt x="6307" y="7209"/>
                  <a:pt x="6236" y="7032"/>
                </a:cubicBezTo>
                <a:cubicBezTo>
                  <a:pt x="6236" y="6959"/>
                  <a:pt x="6236" y="6887"/>
                  <a:pt x="6200" y="6814"/>
                </a:cubicBezTo>
                <a:lnTo>
                  <a:pt x="6200" y="6231"/>
                </a:lnTo>
                <a:cubicBezTo>
                  <a:pt x="6200" y="6163"/>
                  <a:pt x="6220" y="6084"/>
                  <a:pt x="6238" y="6040"/>
                </a:cubicBezTo>
                <a:cubicBezTo>
                  <a:pt x="6237" y="6043"/>
                  <a:pt x="6237" y="6046"/>
                  <a:pt x="6236" y="6049"/>
                </a:cubicBezTo>
                <a:cubicBezTo>
                  <a:pt x="6236" y="6101"/>
                  <a:pt x="6236" y="6145"/>
                  <a:pt x="6232" y="6184"/>
                </a:cubicBezTo>
                <a:cubicBezTo>
                  <a:pt x="6266" y="6052"/>
                  <a:pt x="6269" y="6003"/>
                  <a:pt x="6260" y="6003"/>
                </a:cubicBezTo>
                <a:cubicBezTo>
                  <a:pt x="6255" y="6003"/>
                  <a:pt x="6247" y="6017"/>
                  <a:pt x="6238" y="6040"/>
                </a:cubicBezTo>
                <a:cubicBezTo>
                  <a:pt x="6268" y="5893"/>
                  <a:pt x="6322" y="5746"/>
                  <a:pt x="6380" y="5599"/>
                </a:cubicBezTo>
                <a:cubicBezTo>
                  <a:pt x="6390" y="5584"/>
                  <a:pt x="6403" y="5564"/>
                  <a:pt x="6418" y="5538"/>
                </a:cubicBezTo>
                <a:cubicBezTo>
                  <a:pt x="6455" y="5429"/>
                  <a:pt x="6528" y="5356"/>
                  <a:pt x="6564" y="5247"/>
                </a:cubicBezTo>
                <a:cubicBezTo>
                  <a:pt x="6622" y="5159"/>
                  <a:pt x="6681" y="5095"/>
                  <a:pt x="6720" y="5036"/>
                </a:cubicBezTo>
                <a:cubicBezTo>
                  <a:pt x="6706" y="5045"/>
                  <a:pt x="6690" y="5055"/>
                  <a:pt x="6673" y="5065"/>
                </a:cubicBezTo>
                <a:cubicBezTo>
                  <a:pt x="6691" y="5053"/>
                  <a:pt x="6710" y="5038"/>
                  <a:pt x="6731" y="5020"/>
                </a:cubicBezTo>
                <a:cubicBezTo>
                  <a:pt x="6727" y="5025"/>
                  <a:pt x="6724" y="5030"/>
                  <a:pt x="6720" y="5036"/>
                </a:cubicBezTo>
                <a:cubicBezTo>
                  <a:pt x="6813" y="4974"/>
                  <a:pt x="6855" y="4917"/>
                  <a:pt x="6860" y="4893"/>
                </a:cubicBezTo>
                <a:cubicBezTo>
                  <a:pt x="6815" y="4940"/>
                  <a:pt x="6770" y="4985"/>
                  <a:pt x="6731" y="5020"/>
                </a:cubicBezTo>
                <a:cubicBezTo>
                  <a:pt x="6736" y="5010"/>
                  <a:pt x="6742" y="5001"/>
                  <a:pt x="6746" y="4992"/>
                </a:cubicBezTo>
                <a:cubicBezTo>
                  <a:pt x="6800" y="4911"/>
                  <a:pt x="6839" y="4880"/>
                  <a:pt x="6854" y="4880"/>
                </a:cubicBezTo>
                <a:cubicBezTo>
                  <a:pt x="6859" y="4880"/>
                  <a:pt x="6862" y="4885"/>
                  <a:pt x="6860" y="4893"/>
                </a:cubicBezTo>
                <a:cubicBezTo>
                  <a:pt x="6937" y="4811"/>
                  <a:pt x="7016" y="4722"/>
                  <a:pt x="7074" y="4664"/>
                </a:cubicBezTo>
                <a:cubicBezTo>
                  <a:pt x="7139" y="4600"/>
                  <a:pt x="7253" y="4523"/>
                  <a:pt x="7270" y="4507"/>
                </a:cubicBezTo>
                <a:cubicBezTo>
                  <a:pt x="7438" y="4422"/>
                  <a:pt x="7662" y="4333"/>
                  <a:pt x="7773" y="4225"/>
                </a:cubicBezTo>
                <a:cubicBezTo>
                  <a:pt x="7843" y="4201"/>
                  <a:pt x="7914" y="4177"/>
                  <a:pt x="7985" y="4154"/>
                </a:cubicBezTo>
                <a:lnTo>
                  <a:pt x="8240" y="4117"/>
                </a:lnTo>
                <a:cubicBezTo>
                  <a:pt x="8264" y="4117"/>
                  <a:pt x="8451" y="4085"/>
                  <a:pt x="8464" y="4085"/>
                </a:cubicBezTo>
                <a:close/>
                <a:moveTo>
                  <a:pt x="8678" y="0"/>
                </a:moveTo>
                <a:cubicBezTo>
                  <a:pt x="6825" y="0"/>
                  <a:pt x="5018" y="789"/>
                  <a:pt x="3758" y="2259"/>
                </a:cubicBezTo>
                <a:cubicBezTo>
                  <a:pt x="0" y="6587"/>
                  <a:pt x="3287" y="13048"/>
                  <a:pt x="8611" y="13048"/>
                </a:cubicBezTo>
                <a:cubicBezTo>
                  <a:pt x="9068" y="13048"/>
                  <a:pt x="9541" y="13000"/>
                  <a:pt x="10026" y="12899"/>
                </a:cubicBezTo>
                <a:cubicBezTo>
                  <a:pt x="13012" y="12359"/>
                  <a:pt x="15110" y="9581"/>
                  <a:pt x="15198" y="6635"/>
                </a:cubicBezTo>
                <a:cubicBezTo>
                  <a:pt x="15199" y="6598"/>
                  <a:pt x="15200" y="6560"/>
                  <a:pt x="15200" y="6522"/>
                </a:cubicBezTo>
                <a:cubicBezTo>
                  <a:pt x="15200" y="6522"/>
                  <a:pt x="15200" y="6522"/>
                  <a:pt x="15200" y="6522"/>
                </a:cubicBezTo>
                <a:cubicBezTo>
                  <a:pt x="15200" y="3753"/>
                  <a:pt x="13451" y="1312"/>
                  <a:pt x="10827" y="364"/>
                </a:cubicBezTo>
                <a:cubicBezTo>
                  <a:pt x="10124" y="119"/>
                  <a:pt x="9397" y="0"/>
                  <a:pt x="8678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4586" name="Group 61"/>
          <p:cNvGrpSpPr>
            <a:grpSpLocks/>
          </p:cNvGrpSpPr>
          <p:nvPr/>
        </p:nvGrpSpPr>
        <p:grpSpPr bwMode="auto">
          <a:xfrm>
            <a:off x="228600" y="666750"/>
            <a:ext cx="3810000" cy="688975"/>
            <a:chOff x="759847" y="1140015"/>
            <a:chExt cx="4048793" cy="688690"/>
          </a:xfrm>
        </p:grpSpPr>
        <p:sp>
          <p:nvSpPr>
            <p:cNvPr id="24600" name="Google Shape;1203;p35"/>
            <p:cNvSpPr>
              <a:spLocks/>
            </p:cNvSpPr>
            <p:nvPr/>
          </p:nvSpPr>
          <p:spPr bwMode="auto">
            <a:xfrm>
              <a:off x="1305302" y="1222643"/>
              <a:ext cx="3503338" cy="523434"/>
            </a:xfrm>
            <a:custGeom>
              <a:avLst/>
              <a:gdLst>
                <a:gd name="T0" fmla="*/ 0 w 162188"/>
                <a:gd name="T1" fmla="*/ 0 h 31047"/>
                <a:gd name="T2" fmla="*/ 162188 w 162188"/>
                <a:gd name="T3" fmla="*/ 31047 h 31047"/>
              </a:gdLst>
              <a:ahLst/>
              <a:cxnLst/>
              <a:rect l="T0" t="T1" r="T2" b="T3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marL="398463" eaLnBrk="1" hangingPunct="1"/>
              <a:r>
                <a:rPr lang="en-US" altLang="en-US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Identifikasi  PBJ</a:t>
              </a:r>
            </a:p>
          </p:txBody>
        </p:sp>
        <p:sp>
          <p:nvSpPr>
            <p:cNvPr id="24601" name="Google Shape;1205;p35"/>
            <p:cNvSpPr>
              <a:spLocks/>
            </p:cNvSpPr>
            <p:nvPr/>
          </p:nvSpPr>
          <p:spPr bwMode="auto">
            <a:xfrm>
              <a:off x="759847" y="1140015"/>
              <a:ext cx="905967" cy="688690"/>
            </a:xfrm>
            <a:custGeom>
              <a:avLst/>
              <a:gdLst>
                <a:gd name="T0" fmla="*/ 0 w 41942"/>
                <a:gd name="T1" fmla="*/ 0 h 40849"/>
                <a:gd name="T2" fmla="*/ 41942 w 41942"/>
                <a:gd name="T3" fmla="*/ 40849 h 40849"/>
              </a:gdLst>
              <a:ahLst/>
              <a:cxnLst/>
              <a:rect l="T0" t="T1" r="T2" b="T3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 algn="ctr" eaLnBrk="1" hangingPunct="1"/>
              <a:r>
                <a:rPr lang="en-US" altLang="en-US" sz="3200" b="1">
                  <a:solidFill>
                    <a:srgbClr val="FFFFFF"/>
                  </a:solidFill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1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2313697-2ED2-3F4E-A048-85409F49E0D4}"/>
              </a:ext>
            </a:extLst>
          </p:cNvPr>
          <p:cNvSpPr/>
          <p:nvPr/>
        </p:nvSpPr>
        <p:spPr>
          <a:xfrm>
            <a:off x="914400" y="3346450"/>
            <a:ext cx="777240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Akun belanja yang </a:t>
            </a:r>
            <a:r>
              <a:rPr lang="en-US" sz="1600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terasosiasi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dengan PBJ: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46037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Kementerian/Lembaga: Akun belanja barang/jasa, akun belanja modal, akun belanja bantuan sosial, atau belanja hibah</a:t>
            </a:r>
          </a:p>
          <a:p>
            <a:pPr marL="46037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Pemerintah Daerah: Akun belanja operasional, belanja modal, akun belanja bantuan sosial, atau belanja hibah</a:t>
            </a:r>
          </a:p>
        </p:txBody>
      </p:sp>
      <p:grpSp>
        <p:nvGrpSpPr>
          <p:cNvPr id="24588" name="Group 63"/>
          <p:cNvGrpSpPr>
            <a:grpSpLocks/>
          </p:cNvGrpSpPr>
          <p:nvPr/>
        </p:nvGrpSpPr>
        <p:grpSpPr bwMode="auto">
          <a:xfrm>
            <a:off x="381000" y="1657350"/>
            <a:ext cx="457200" cy="473075"/>
            <a:chOff x="3124200" y="3105150"/>
            <a:chExt cx="734025" cy="73402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B1EF4580-3C45-784C-94A9-128346197493}"/>
                </a:ext>
              </a:extLst>
            </p:cNvPr>
            <p:cNvSpPr/>
            <p:nvPr/>
          </p:nvSpPr>
          <p:spPr>
            <a:xfrm>
              <a:off x="3124200" y="3105150"/>
              <a:ext cx="734025" cy="734025"/>
            </a:xfrm>
            <a:prstGeom prst="ellipse">
              <a:avLst/>
            </a:prstGeom>
            <a:gradFill flip="none" rotWithShape="1">
              <a:gsLst>
                <a:gs pos="0">
                  <a:srgbClr val="25B5AB">
                    <a:shade val="30000"/>
                    <a:satMod val="115000"/>
                  </a:srgbClr>
                </a:gs>
                <a:gs pos="50000">
                  <a:srgbClr val="25B5AB">
                    <a:shade val="67500"/>
                    <a:satMod val="115000"/>
                  </a:srgbClr>
                </a:gs>
                <a:gs pos="100000">
                  <a:srgbClr val="25B5A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3" name="Google Shape;10786;p58">
              <a:extLst>
                <a:ext uri="{FF2B5EF4-FFF2-40B4-BE49-F238E27FC236}">
                  <a16:creationId xmlns:a16="http://schemas.microsoft.com/office/drawing/2014/main" id="{84BF4D5B-05AC-3D4E-9413-DD1ADA6FF47F}"/>
                </a:ext>
              </a:extLst>
            </p:cNvPr>
            <p:cNvGrpSpPr/>
            <p:nvPr/>
          </p:nvGrpSpPr>
          <p:grpSpPr bwMode="auto">
            <a:xfrm>
              <a:off x="3276600" y="3232150"/>
              <a:ext cx="457200" cy="457200"/>
              <a:chOff x="3214972" y="3359188"/>
              <a:chExt cx="346406" cy="347552"/>
            </a:xfrm>
            <a:solidFill>
              <a:schemeClr val="bg1"/>
            </a:solidFill>
          </p:grpSpPr>
          <p:sp>
            <p:nvSpPr>
              <p:cNvPr id="74" name="Google Shape;10787;p58">
                <a:extLst>
                  <a:ext uri="{FF2B5EF4-FFF2-40B4-BE49-F238E27FC236}">
                    <a16:creationId xmlns:a16="http://schemas.microsoft.com/office/drawing/2014/main" id="{FECE2D51-5765-8245-83C1-26E66AEB849D}"/>
                  </a:ext>
                </a:extLst>
              </p:cNvPr>
              <p:cNvSpPr/>
              <p:nvPr/>
            </p:nvSpPr>
            <p:spPr>
              <a:xfrm>
                <a:off x="3301772" y="3386084"/>
                <a:ext cx="71649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24" y="286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6"/>
                      <a:pt x="2250" y="179"/>
                    </a:cubicBezTo>
                    <a:cubicBezTo>
                      <a:pt x="2250" y="84"/>
                      <a:pt x="2179" y="0"/>
                      <a:pt x="2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5" name="Google Shape;10788;p58">
                <a:extLst>
                  <a:ext uri="{FF2B5EF4-FFF2-40B4-BE49-F238E27FC236}">
                    <a16:creationId xmlns:a16="http://schemas.microsoft.com/office/drawing/2014/main" id="{224A2E3F-3DFB-0340-B73E-94DEDF042D32}"/>
                  </a:ext>
                </a:extLst>
              </p:cNvPr>
              <p:cNvSpPr/>
              <p:nvPr/>
            </p:nvSpPr>
            <p:spPr>
              <a:xfrm>
                <a:off x="3301772" y="3410339"/>
                <a:ext cx="131904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86"/>
                      <a:pt x="95" y="358"/>
                      <a:pt x="179" y="358"/>
                    </a:cubicBezTo>
                    <a:lnTo>
                      <a:pt x="3965" y="358"/>
                    </a:lnTo>
                    <a:cubicBezTo>
                      <a:pt x="4048" y="358"/>
                      <a:pt x="4144" y="286"/>
                      <a:pt x="4144" y="179"/>
                    </a:cubicBezTo>
                    <a:cubicBezTo>
                      <a:pt x="4144" y="72"/>
                      <a:pt x="4072" y="0"/>
                      <a:pt x="3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6" name="Google Shape;10789;p58">
                <a:extLst>
                  <a:ext uri="{FF2B5EF4-FFF2-40B4-BE49-F238E27FC236}">
                    <a16:creationId xmlns:a16="http://schemas.microsoft.com/office/drawing/2014/main" id="{80C33173-E9D2-2648-B794-821DCAA51DD2}"/>
                  </a:ext>
                </a:extLst>
              </p:cNvPr>
              <p:cNvSpPr/>
              <p:nvPr/>
            </p:nvSpPr>
            <p:spPr>
              <a:xfrm>
                <a:off x="3301772" y="3484980"/>
                <a:ext cx="71649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24" y="287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7"/>
                      <a:pt x="2250" y="180"/>
                    </a:cubicBezTo>
                    <a:cubicBezTo>
                      <a:pt x="2250" y="96"/>
                      <a:pt x="2179" y="1"/>
                      <a:pt x="2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0" name="Google Shape;10790;p58">
                <a:extLst>
                  <a:ext uri="{FF2B5EF4-FFF2-40B4-BE49-F238E27FC236}">
                    <a16:creationId xmlns:a16="http://schemas.microsoft.com/office/drawing/2014/main" id="{E2E9D822-7A4D-7048-A665-593DBAB5DE4C}"/>
                  </a:ext>
                </a:extLst>
              </p:cNvPr>
              <p:cNvSpPr/>
              <p:nvPr/>
            </p:nvSpPr>
            <p:spPr>
              <a:xfrm>
                <a:off x="3301772" y="3509234"/>
                <a:ext cx="130758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24" y="287"/>
                      <a:pt x="95" y="358"/>
                      <a:pt x="179" y="358"/>
                    </a:cubicBezTo>
                    <a:lnTo>
                      <a:pt x="3929" y="358"/>
                    </a:lnTo>
                    <a:cubicBezTo>
                      <a:pt x="4024" y="358"/>
                      <a:pt x="4108" y="287"/>
                      <a:pt x="4108" y="180"/>
                    </a:cubicBezTo>
                    <a:cubicBezTo>
                      <a:pt x="4108" y="84"/>
                      <a:pt x="4036" y="1"/>
                      <a:pt x="39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1" name="Google Shape;10791;p58">
                <a:extLst>
                  <a:ext uri="{FF2B5EF4-FFF2-40B4-BE49-F238E27FC236}">
                    <a16:creationId xmlns:a16="http://schemas.microsoft.com/office/drawing/2014/main" id="{6CC6C5B7-CB68-F343-998C-F2CBCD61E2C8}"/>
                  </a:ext>
                </a:extLst>
              </p:cNvPr>
              <p:cNvSpPr/>
              <p:nvPr/>
            </p:nvSpPr>
            <p:spPr>
              <a:xfrm>
                <a:off x="3301772" y="3584671"/>
                <a:ext cx="71649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24" y="286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6"/>
                      <a:pt x="2250" y="179"/>
                    </a:cubicBezTo>
                    <a:cubicBezTo>
                      <a:pt x="2250" y="84"/>
                      <a:pt x="2179" y="0"/>
                      <a:pt x="2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" name="Google Shape;10792;p58">
                <a:extLst>
                  <a:ext uri="{FF2B5EF4-FFF2-40B4-BE49-F238E27FC236}">
                    <a16:creationId xmlns:a16="http://schemas.microsoft.com/office/drawing/2014/main" id="{BB057D66-A99C-5944-9B4E-AC4387010A3A}"/>
                  </a:ext>
                </a:extLst>
              </p:cNvPr>
              <p:cNvSpPr/>
              <p:nvPr/>
            </p:nvSpPr>
            <p:spPr>
              <a:xfrm>
                <a:off x="3301772" y="3609308"/>
                <a:ext cx="129994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62"/>
                      <a:pt x="83" y="357"/>
                      <a:pt x="179" y="357"/>
                    </a:cubicBezTo>
                    <a:lnTo>
                      <a:pt x="3905" y="357"/>
                    </a:lnTo>
                    <a:cubicBezTo>
                      <a:pt x="3989" y="357"/>
                      <a:pt x="4084" y="286"/>
                      <a:pt x="4084" y="179"/>
                    </a:cubicBezTo>
                    <a:cubicBezTo>
                      <a:pt x="4084" y="72"/>
                      <a:pt x="3989" y="0"/>
                      <a:pt x="39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" name="Google Shape;10793;p58">
                <a:extLst>
                  <a:ext uri="{FF2B5EF4-FFF2-40B4-BE49-F238E27FC236}">
                    <a16:creationId xmlns:a16="http://schemas.microsoft.com/office/drawing/2014/main" id="{5673E832-599E-1549-8C46-982BD4520BB2}"/>
                  </a:ext>
                </a:extLst>
              </p:cNvPr>
              <p:cNvSpPr/>
              <p:nvPr/>
            </p:nvSpPr>
            <p:spPr>
              <a:xfrm>
                <a:off x="3214972" y="3458466"/>
                <a:ext cx="346406" cy="248274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7800" extrusionOk="0">
                    <a:moveTo>
                      <a:pt x="8466" y="1417"/>
                    </a:moveTo>
                    <a:cubicBezTo>
                      <a:pt x="9109" y="1417"/>
                      <a:pt x="9657" y="1953"/>
                      <a:pt x="9657" y="2608"/>
                    </a:cubicBezTo>
                    <a:lnTo>
                      <a:pt x="9657" y="2894"/>
                    </a:lnTo>
                    <a:lnTo>
                      <a:pt x="9585" y="2894"/>
                    </a:lnTo>
                    <a:cubicBezTo>
                      <a:pt x="9216" y="2799"/>
                      <a:pt x="9097" y="2322"/>
                      <a:pt x="9097" y="2322"/>
                    </a:cubicBezTo>
                    <a:cubicBezTo>
                      <a:pt x="9085" y="2263"/>
                      <a:pt x="9037" y="2203"/>
                      <a:pt x="8966" y="2191"/>
                    </a:cubicBezTo>
                    <a:cubicBezTo>
                      <a:pt x="8956" y="2189"/>
                      <a:pt x="8946" y="2188"/>
                      <a:pt x="8935" y="2188"/>
                    </a:cubicBezTo>
                    <a:cubicBezTo>
                      <a:pt x="8883" y="2188"/>
                      <a:pt x="8827" y="2213"/>
                      <a:pt x="8787" y="2263"/>
                    </a:cubicBezTo>
                    <a:cubicBezTo>
                      <a:pt x="8335" y="2894"/>
                      <a:pt x="7347" y="2894"/>
                      <a:pt x="7323" y="2894"/>
                    </a:cubicBezTo>
                    <a:lnTo>
                      <a:pt x="7204" y="2894"/>
                    </a:lnTo>
                    <a:lnTo>
                      <a:pt x="7156" y="2608"/>
                    </a:lnTo>
                    <a:cubicBezTo>
                      <a:pt x="7156" y="1953"/>
                      <a:pt x="7692" y="1417"/>
                      <a:pt x="8347" y="1417"/>
                    </a:cubicBezTo>
                    <a:close/>
                    <a:moveTo>
                      <a:pt x="9692" y="3299"/>
                    </a:moveTo>
                    <a:cubicBezTo>
                      <a:pt x="9811" y="3322"/>
                      <a:pt x="9919" y="3430"/>
                      <a:pt x="9919" y="3549"/>
                    </a:cubicBezTo>
                    <a:cubicBezTo>
                      <a:pt x="9919" y="3680"/>
                      <a:pt x="9835" y="3787"/>
                      <a:pt x="9692" y="3799"/>
                    </a:cubicBezTo>
                    <a:lnTo>
                      <a:pt x="9692" y="3299"/>
                    </a:lnTo>
                    <a:close/>
                    <a:moveTo>
                      <a:pt x="7132" y="3299"/>
                    </a:moveTo>
                    <a:lnTo>
                      <a:pt x="7132" y="3811"/>
                    </a:lnTo>
                    <a:cubicBezTo>
                      <a:pt x="7001" y="3799"/>
                      <a:pt x="6918" y="3680"/>
                      <a:pt x="6918" y="3561"/>
                    </a:cubicBezTo>
                    <a:cubicBezTo>
                      <a:pt x="6894" y="3418"/>
                      <a:pt x="7001" y="3310"/>
                      <a:pt x="7132" y="3299"/>
                    </a:cubicBezTo>
                    <a:close/>
                    <a:moveTo>
                      <a:pt x="8835" y="2608"/>
                    </a:moveTo>
                    <a:cubicBezTo>
                      <a:pt x="8918" y="2787"/>
                      <a:pt x="9085" y="3013"/>
                      <a:pt x="9335" y="3120"/>
                    </a:cubicBezTo>
                    <a:lnTo>
                      <a:pt x="9335" y="3846"/>
                    </a:lnTo>
                    <a:cubicBezTo>
                      <a:pt x="9359" y="4287"/>
                      <a:pt x="8978" y="4668"/>
                      <a:pt x="8525" y="4668"/>
                    </a:cubicBezTo>
                    <a:lnTo>
                      <a:pt x="8299" y="4668"/>
                    </a:lnTo>
                    <a:cubicBezTo>
                      <a:pt x="7835" y="4668"/>
                      <a:pt x="7466" y="4287"/>
                      <a:pt x="7466" y="3834"/>
                    </a:cubicBezTo>
                    <a:lnTo>
                      <a:pt x="7466" y="3144"/>
                    </a:lnTo>
                    <a:cubicBezTo>
                      <a:pt x="7763" y="3120"/>
                      <a:pt x="8383" y="3013"/>
                      <a:pt x="8835" y="2608"/>
                    </a:cubicBezTo>
                    <a:close/>
                    <a:moveTo>
                      <a:pt x="8728" y="4989"/>
                    </a:moveTo>
                    <a:lnTo>
                      <a:pt x="8728" y="5215"/>
                    </a:lnTo>
                    <a:lnTo>
                      <a:pt x="8728" y="5227"/>
                    </a:lnTo>
                    <a:lnTo>
                      <a:pt x="8406" y="5573"/>
                    </a:lnTo>
                    <a:lnTo>
                      <a:pt x="8085" y="5251"/>
                    </a:lnTo>
                    <a:lnTo>
                      <a:pt x="8085" y="4989"/>
                    </a:lnTo>
                    <a:cubicBezTo>
                      <a:pt x="8168" y="5001"/>
                      <a:pt x="8240" y="5001"/>
                      <a:pt x="8299" y="5001"/>
                    </a:cubicBezTo>
                    <a:lnTo>
                      <a:pt x="8514" y="5001"/>
                    </a:lnTo>
                    <a:cubicBezTo>
                      <a:pt x="8597" y="5001"/>
                      <a:pt x="8668" y="5001"/>
                      <a:pt x="8728" y="4989"/>
                    </a:cubicBezTo>
                    <a:close/>
                    <a:moveTo>
                      <a:pt x="6573" y="3477"/>
                    </a:moveTo>
                    <a:lnTo>
                      <a:pt x="6573" y="3549"/>
                    </a:lnTo>
                    <a:cubicBezTo>
                      <a:pt x="6573" y="3870"/>
                      <a:pt x="6835" y="4156"/>
                      <a:pt x="7180" y="4156"/>
                    </a:cubicBezTo>
                    <a:cubicBezTo>
                      <a:pt x="7275" y="4465"/>
                      <a:pt x="7478" y="4727"/>
                      <a:pt x="7752" y="4870"/>
                    </a:cubicBezTo>
                    <a:lnTo>
                      <a:pt x="7752" y="5096"/>
                    </a:lnTo>
                    <a:lnTo>
                      <a:pt x="6716" y="5501"/>
                    </a:lnTo>
                    <a:cubicBezTo>
                      <a:pt x="6656" y="5513"/>
                      <a:pt x="6597" y="5537"/>
                      <a:pt x="6525" y="5585"/>
                    </a:cubicBezTo>
                    <a:lnTo>
                      <a:pt x="370" y="5585"/>
                    </a:lnTo>
                    <a:lnTo>
                      <a:pt x="370" y="3477"/>
                    </a:lnTo>
                    <a:close/>
                    <a:moveTo>
                      <a:pt x="179" y="1"/>
                    </a:moveTo>
                    <a:cubicBezTo>
                      <a:pt x="96" y="1"/>
                      <a:pt x="1" y="84"/>
                      <a:pt x="1" y="179"/>
                    </a:cubicBezTo>
                    <a:lnTo>
                      <a:pt x="1" y="2644"/>
                    </a:lnTo>
                    <a:cubicBezTo>
                      <a:pt x="1" y="2727"/>
                      <a:pt x="84" y="2822"/>
                      <a:pt x="179" y="2822"/>
                    </a:cubicBezTo>
                    <a:lnTo>
                      <a:pt x="6811" y="2822"/>
                    </a:lnTo>
                    <a:lnTo>
                      <a:pt x="6811" y="3072"/>
                    </a:lnTo>
                    <a:cubicBezTo>
                      <a:pt x="6775" y="3084"/>
                      <a:pt x="6751" y="3120"/>
                      <a:pt x="6728" y="3144"/>
                    </a:cubicBezTo>
                    <a:lnTo>
                      <a:pt x="179" y="3144"/>
                    </a:lnTo>
                    <a:cubicBezTo>
                      <a:pt x="96" y="3144"/>
                      <a:pt x="1" y="3215"/>
                      <a:pt x="1" y="3322"/>
                    </a:cubicBezTo>
                    <a:lnTo>
                      <a:pt x="1" y="5775"/>
                    </a:lnTo>
                    <a:cubicBezTo>
                      <a:pt x="1" y="5870"/>
                      <a:pt x="84" y="5954"/>
                      <a:pt x="179" y="5954"/>
                    </a:cubicBezTo>
                    <a:lnTo>
                      <a:pt x="6156" y="5954"/>
                    </a:lnTo>
                    <a:cubicBezTo>
                      <a:pt x="6001" y="6156"/>
                      <a:pt x="5894" y="6418"/>
                      <a:pt x="5894" y="6775"/>
                    </a:cubicBezTo>
                    <a:lnTo>
                      <a:pt x="5894" y="7621"/>
                    </a:lnTo>
                    <a:cubicBezTo>
                      <a:pt x="5894" y="7716"/>
                      <a:pt x="5978" y="7799"/>
                      <a:pt x="6085" y="7799"/>
                    </a:cubicBezTo>
                    <a:lnTo>
                      <a:pt x="6728" y="7799"/>
                    </a:lnTo>
                    <a:cubicBezTo>
                      <a:pt x="6823" y="7799"/>
                      <a:pt x="6918" y="7728"/>
                      <a:pt x="6918" y="7621"/>
                    </a:cubicBezTo>
                    <a:cubicBezTo>
                      <a:pt x="6918" y="7537"/>
                      <a:pt x="6835" y="7442"/>
                      <a:pt x="6728" y="7442"/>
                    </a:cubicBezTo>
                    <a:lnTo>
                      <a:pt x="6251" y="7442"/>
                    </a:lnTo>
                    <a:lnTo>
                      <a:pt x="6251" y="6763"/>
                    </a:lnTo>
                    <a:cubicBezTo>
                      <a:pt x="6251" y="6049"/>
                      <a:pt x="6823" y="5835"/>
                      <a:pt x="6835" y="5835"/>
                    </a:cubicBezTo>
                    <a:lnTo>
                      <a:pt x="6847" y="5835"/>
                    </a:lnTo>
                    <a:lnTo>
                      <a:pt x="7787" y="5466"/>
                    </a:lnTo>
                    <a:lnTo>
                      <a:pt x="7799" y="5477"/>
                    </a:lnTo>
                    <a:lnTo>
                      <a:pt x="8299" y="5954"/>
                    </a:lnTo>
                    <a:cubicBezTo>
                      <a:pt x="8323" y="5989"/>
                      <a:pt x="8371" y="6001"/>
                      <a:pt x="8418" y="6001"/>
                    </a:cubicBezTo>
                    <a:cubicBezTo>
                      <a:pt x="8454" y="6001"/>
                      <a:pt x="8502" y="5989"/>
                      <a:pt x="8537" y="5942"/>
                    </a:cubicBezTo>
                    <a:lnTo>
                      <a:pt x="9014" y="5442"/>
                    </a:lnTo>
                    <a:lnTo>
                      <a:pt x="9942" y="5811"/>
                    </a:lnTo>
                    <a:lnTo>
                      <a:pt x="9966" y="5811"/>
                    </a:lnTo>
                    <a:cubicBezTo>
                      <a:pt x="9990" y="5823"/>
                      <a:pt x="10538" y="6013"/>
                      <a:pt x="10538" y="6728"/>
                    </a:cubicBezTo>
                    <a:lnTo>
                      <a:pt x="10538" y="7418"/>
                    </a:lnTo>
                    <a:lnTo>
                      <a:pt x="7263" y="7418"/>
                    </a:lnTo>
                    <a:cubicBezTo>
                      <a:pt x="7180" y="7418"/>
                      <a:pt x="7085" y="7490"/>
                      <a:pt x="7085" y="7597"/>
                    </a:cubicBezTo>
                    <a:cubicBezTo>
                      <a:pt x="7085" y="7680"/>
                      <a:pt x="7168" y="7775"/>
                      <a:pt x="7263" y="7775"/>
                    </a:cubicBezTo>
                    <a:lnTo>
                      <a:pt x="10704" y="7775"/>
                    </a:lnTo>
                    <a:cubicBezTo>
                      <a:pt x="10800" y="7775"/>
                      <a:pt x="10883" y="7704"/>
                      <a:pt x="10883" y="7597"/>
                    </a:cubicBezTo>
                    <a:lnTo>
                      <a:pt x="10883" y="6751"/>
                    </a:lnTo>
                    <a:cubicBezTo>
                      <a:pt x="10883" y="5977"/>
                      <a:pt x="10371" y="5585"/>
                      <a:pt x="10073" y="5477"/>
                    </a:cubicBezTo>
                    <a:lnTo>
                      <a:pt x="9073" y="5085"/>
                    </a:lnTo>
                    <a:lnTo>
                      <a:pt x="9073" y="4870"/>
                    </a:lnTo>
                    <a:cubicBezTo>
                      <a:pt x="9335" y="4727"/>
                      <a:pt x="9549" y="4465"/>
                      <a:pt x="9633" y="4156"/>
                    </a:cubicBezTo>
                    <a:cubicBezTo>
                      <a:pt x="9966" y="4156"/>
                      <a:pt x="10252" y="3894"/>
                      <a:pt x="10252" y="3549"/>
                    </a:cubicBezTo>
                    <a:cubicBezTo>
                      <a:pt x="10252" y="3358"/>
                      <a:pt x="10145" y="3180"/>
                      <a:pt x="9990" y="3060"/>
                    </a:cubicBezTo>
                    <a:lnTo>
                      <a:pt x="9990" y="2596"/>
                    </a:lnTo>
                    <a:cubicBezTo>
                      <a:pt x="9990" y="1751"/>
                      <a:pt x="9311" y="1060"/>
                      <a:pt x="8466" y="1060"/>
                    </a:cubicBezTo>
                    <a:lnTo>
                      <a:pt x="8347" y="1060"/>
                    </a:lnTo>
                    <a:cubicBezTo>
                      <a:pt x="8204" y="1060"/>
                      <a:pt x="8085" y="1072"/>
                      <a:pt x="7966" y="1108"/>
                    </a:cubicBezTo>
                    <a:lnTo>
                      <a:pt x="7966" y="179"/>
                    </a:lnTo>
                    <a:cubicBezTo>
                      <a:pt x="7966" y="96"/>
                      <a:pt x="7894" y="1"/>
                      <a:pt x="7787" y="1"/>
                    </a:cubicBezTo>
                    <a:lnTo>
                      <a:pt x="7287" y="1"/>
                    </a:lnTo>
                    <a:cubicBezTo>
                      <a:pt x="7192" y="1"/>
                      <a:pt x="7109" y="84"/>
                      <a:pt x="7109" y="179"/>
                    </a:cubicBezTo>
                    <a:cubicBezTo>
                      <a:pt x="7109" y="286"/>
                      <a:pt x="7180" y="358"/>
                      <a:pt x="7287" y="358"/>
                    </a:cubicBezTo>
                    <a:lnTo>
                      <a:pt x="7621" y="358"/>
                    </a:lnTo>
                    <a:lnTo>
                      <a:pt x="7621" y="1251"/>
                    </a:lnTo>
                    <a:cubicBezTo>
                      <a:pt x="7180" y="1489"/>
                      <a:pt x="6847" y="1941"/>
                      <a:pt x="6811" y="2477"/>
                    </a:cubicBezTo>
                    <a:lnTo>
                      <a:pt x="346" y="2477"/>
                    </a:lnTo>
                    <a:lnTo>
                      <a:pt x="346" y="358"/>
                    </a:lnTo>
                    <a:lnTo>
                      <a:pt x="6716" y="358"/>
                    </a:lnTo>
                    <a:cubicBezTo>
                      <a:pt x="6811" y="358"/>
                      <a:pt x="6894" y="286"/>
                      <a:pt x="6894" y="179"/>
                    </a:cubicBezTo>
                    <a:cubicBezTo>
                      <a:pt x="6894" y="96"/>
                      <a:pt x="6823" y="1"/>
                      <a:pt x="67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Google Shape;10794;p58">
                <a:extLst>
                  <a:ext uri="{FF2B5EF4-FFF2-40B4-BE49-F238E27FC236}">
                    <a16:creationId xmlns:a16="http://schemas.microsoft.com/office/drawing/2014/main" id="{F2390230-C13B-C044-B815-7DB2D9506612}"/>
                  </a:ext>
                </a:extLst>
              </p:cNvPr>
              <p:cNvSpPr/>
              <p:nvPr/>
            </p:nvSpPr>
            <p:spPr>
              <a:xfrm>
                <a:off x="3238462" y="3380005"/>
                <a:ext cx="49305" cy="474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90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lnTo>
                      <a:pt x="1" y="1311"/>
                    </a:lnTo>
                    <a:cubicBezTo>
                      <a:pt x="1" y="1394"/>
                      <a:pt x="72" y="1489"/>
                      <a:pt x="179" y="1489"/>
                    </a:cubicBezTo>
                    <a:lnTo>
                      <a:pt x="1370" y="1489"/>
                    </a:lnTo>
                    <a:cubicBezTo>
                      <a:pt x="1453" y="1489"/>
                      <a:pt x="1549" y="1418"/>
                      <a:pt x="1549" y="1311"/>
                    </a:cubicBezTo>
                    <a:lnTo>
                      <a:pt x="1549" y="1001"/>
                    </a:lnTo>
                    <a:cubicBezTo>
                      <a:pt x="1549" y="906"/>
                      <a:pt x="1477" y="811"/>
                      <a:pt x="1370" y="811"/>
                    </a:cubicBezTo>
                    <a:cubicBezTo>
                      <a:pt x="1275" y="811"/>
                      <a:pt x="1191" y="894"/>
                      <a:pt x="1191" y="1001"/>
                    </a:cubicBezTo>
                    <a:lnTo>
                      <a:pt x="1191" y="1132"/>
                    </a:lnTo>
                    <a:lnTo>
                      <a:pt x="334" y="1132"/>
                    </a:lnTo>
                    <a:lnTo>
                      <a:pt x="334" y="346"/>
                    </a:lnTo>
                    <a:lnTo>
                      <a:pt x="1037" y="346"/>
                    </a:lnTo>
                    <a:lnTo>
                      <a:pt x="1037" y="358"/>
                    </a:lnTo>
                    <a:cubicBezTo>
                      <a:pt x="1132" y="358"/>
                      <a:pt x="1215" y="287"/>
                      <a:pt x="1215" y="180"/>
                    </a:cubicBezTo>
                    <a:cubicBezTo>
                      <a:pt x="1215" y="84"/>
                      <a:pt x="1144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Google Shape;10795;p58">
                <a:extLst>
                  <a:ext uri="{FF2B5EF4-FFF2-40B4-BE49-F238E27FC236}">
                    <a16:creationId xmlns:a16="http://schemas.microsoft.com/office/drawing/2014/main" id="{77FFCF2C-9EFD-D64F-8DE4-9BB54ACDA5B7}"/>
                  </a:ext>
                </a:extLst>
              </p:cNvPr>
              <p:cNvSpPr/>
              <p:nvPr/>
            </p:nvSpPr>
            <p:spPr>
              <a:xfrm>
                <a:off x="3251353" y="3380482"/>
                <a:ext cx="43607" cy="3405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070" extrusionOk="0">
                    <a:moveTo>
                      <a:pt x="1163" y="1"/>
                    </a:moveTo>
                    <a:cubicBezTo>
                      <a:pt x="1120" y="1"/>
                      <a:pt x="1078" y="16"/>
                      <a:pt x="1048" y="45"/>
                    </a:cubicBezTo>
                    <a:lnTo>
                      <a:pt x="489" y="653"/>
                    </a:lnTo>
                    <a:lnTo>
                      <a:pt x="310" y="462"/>
                    </a:lnTo>
                    <a:cubicBezTo>
                      <a:pt x="279" y="425"/>
                      <a:pt x="232" y="407"/>
                      <a:pt x="185" y="407"/>
                    </a:cubicBezTo>
                    <a:cubicBezTo>
                      <a:pt x="142" y="407"/>
                      <a:pt x="100" y="422"/>
                      <a:pt x="72" y="450"/>
                    </a:cubicBezTo>
                    <a:cubicBezTo>
                      <a:pt x="1" y="510"/>
                      <a:pt x="1" y="629"/>
                      <a:pt x="60" y="688"/>
                    </a:cubicBezTo>
                    <a:lnTo>
                      <a:pt x="358" y="1010"/>
                    </a:lnTo>
                    <a:cubicBezTo>
                      <a:pt x="382" y="1046"/>
                      <a:pt x="429" y="1069"/>
                      <a:pt x="477" y="1069"/>
                    </a:cubicBezTo>
                    <a:cubicBezTo>
                      <a:pt x="513" y="1069"/>
                      <a:pt x="560" y="1058"/>
                      <a:pt x="584" y="1010"/>
                    </a:cubicBezTo>
                    <a:lnTo>
                      <a:pt x="1286" y="272"/>
                    </a:lnTo>
                    <a:cubicBezTo>
                      <a:pt x="1370" y="224"/>
                      <a:pt x="1370" y="117"/>
                      <a:pt x="1286" y="45"/>
                    </a:cubicBezTo>
                    <a:cubicBezTo>
                      <a:pt x="1251" y="16"/>
                      <a:pt x="1206" y="1"/>
                      <a:pt x="11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Google Shape;10796;p58">
                <a:extLst>
                  <a:ext uri="{FF2B5EF4-FFF2-40B4-BE49-F238E27FC236}">
                    <a16:creationId xmlns:a16="http://schemas.microsoft.com/office/drawing/2014/main" id="{4C80895B-BF56-B641-A281-B87BDAE59585}"/>
                  </a:ext>
                </a:extLst>
              </p:cNvPr>
              <p:cNvSpPr/>
              <p:nvPr/>
            </p:nvSpPr>
            <p:spPr>
              <a:xfrm>
                <a:off x="3238462" y="3479314"/>
                <a:ext cx="49305" cy="4739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89" extrusionOk="0"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lnTo>
                      <a:pt x="1" y="1310"/>
                    </a:lnTo>
                    <a:cubicBezTo>
                      <a:pt x="1" y="1405"/>
                      <a:pt x="72" y="1489"/>
                      <a:pt x="179" y="1489"/>
                    </a:cubicBezTo>
                    <a:lnTo>
                      <a:pt x="1370" y="1489"/>
                    </a:lnTo>
                    <a:cubicBezTo>
                      <a:pt x="1453" y="1489"/>
                      <a:pt x="1549" y="1417"/>
                      <a:pt x="1549" y="1310"/>
                    </a:cubicBezTo>
                    <a:lnTo>
                      <a:pt x="1549" y="1001"/>
                    </a:lnTo>
                    <a:cubicBezTo>
                      <a:pt x="1549" y="917"/>
                      <a:pt x="1477" y="822"/>
                      <a:pt x="1370" y="822"/>
                    </a:cubicBezTo>
                    <a:cubicBezTo>
                      <a:pt x="1275" y="822"/>
                      <a:pt x="1191" y="893"/>
                      <a:pt x="1191" y="1001"/>
                    </a:cubicBezTo>
                    <a:lnTo>
                      <a:pt x="1191" y="1131"/>
                    </a:lnTo>
                    <a:lnTo>
                      <a:pt x="334" y="1131"/>
                    </a:lnTo>
                    <a:lnTo>
                      <a:pt x="334" y="346"/>
                    </a:lnTo>
                    <a:lnTo>
                      <a:pt x="1037" y="358"/>
                    </a:lnTo>
                    <a:cubicBezTo>
                      <a:pt x="1132" y="358"/>
                      <a:pt x="1215" y="286"/>
                      <a:pt x="1215" y="179"/>
                    </a:cubicBezTo>
                    <a:cubicBezTo>
                      <a:pt x="1215" y="96"/>
                      <a:pt x="1144" y="0"/>
                      <a:pt x="10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Google Shape;10797;p58">
                <a:extLst>
                  <a:ext uri="{FF2B5EF4-FFF2-40B4-BE49-F238E27FC236}">
                    <a16:creationId xmlns:a16="http://schemas.microsoft.com/office/drawing/2014/main" id="{5A8BEE75-A0BF-E345-A89F-F9D625950B1B}"/>
                  </a:ext>
                </a:extLst>
              </p:cNvPr>
              <p:cNvSpPr/>
              <p:nvPr/>
            </p:nvSpPr>
            <p:spPr>
              <a:xfrm>
                <a:off x="3251353" y="3479792"/>
                <a:ext cx="43607" cy="3440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081" extrusionOk="0">
                    <a:moveTo>
                      <a:pt x="1163" y="0"/>
                    </a:moveTo>
                    <a:cubicBezTo>
                      <a:pt x="1120" y="0"/>
                      <a:pt x="1078" y="15"/>
                      <a:pt x="1048" y="45"/>
                    </a:cubicBezTo>
                    <a:lnTo>
                      <a:pt x="489" y="664"/>
                    </a:lnTo>
                    <a:lnTo>
                      <a:pt x="310" y="462"/>
                    </a:lnTo>
                    <a:cubicBezTo>
                      <a:pt x="279" y="424"/>
                      <a:pt x="232" y="406"/>
                      <a:pt x="185" y="406"/>
                    </a:cubicBezTo>
                    <a:cubicBezTo>
                      <a:pt x="142" y="406"/>
                      <a:pt x="100" y="421"/>
                      <a:pt x="72" y="450"/>
                    </a:cubicBezTo>
                    <a:cubicBezTo>
                      <a:pt x="1" y="509"/>
                      <a:pt x="1" y="628"/>
                      <a:pt x="60" y="688"/>
                    </a:cubicBezTo>
                    <a:lnTo>
                      <a:pt x="358" y="1021"/>
                    </a:lnTo>
                    <a:cubicBezTo>
                      <a:pt x="382" y="1045"/>
                      <a:pt x="429" y="1081"/>
                      <a:pt x="477" y="1081"/>
                    </a:cubicBezTo>
                    <a:cubicBezTo>
                      <a:pt x="513" y="1081"/>
                      <a:pt x="560" y="1057"/>
                      <a:pt x="584" y="1021"/>
                    </a:cubicBezTo>
                    <a:lnTo>
                      <a:pt x="1286" y="271"/>
                    </a:lnTo>
                    <a:cubicBezTo>
                      <a:pt x="1370" y="212"/>
                      <a:pt x="1370" y="104"/>
                      <a:pt x="1286" y="45"/>
                    </a:cubicBezTo>
                    <a:cubicBezTo>
                      <a:pt x="1251" y="15"/>
                      <a:pt x="1206" y="0"/>
                      <a:pt x="11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Google Shape;10798;p58">
                <a:extLst>
                  <a:ext uri="{FF2B5EF4-FFF2-40B4-BE49-F238E27FC236}">
                    <a16:creationId xmlns:a16="http://schemas.microsoft.com/office/drawing/2014/main" id="{ABD14D71-3CFA-FF42-BCBC-60A13E832F9E}"/>
                  </a:ext>
                </a:extLst>
              </p:cNvPr>
              <p:cNvSpPr/>
              <p:nvPr/>
            </p:nvSpPr>
            <p:spPr>
              <a:xfrm>
                <a:off x="3238462" y="3578210"/>
                <a:ext cx="49305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02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91"/>
                    </a:cubicBezTo>
                    <a:lnTo>
                      <a:pt x="1" y="1323"/>
                    </a:lnTo>
                    <a:cubicBezTo>
                      <a:pt x="1" y="1406"/>
                      <a:pt x="72" y="1501"/>
                      <a:pt x="179" y="1501"/>
                    </a:cubicBezTo>
                    <a:lnTo>
                      <a:pt x="1370" y="1501"/>
                    </a:lnTo>
                    <a:cubicBezTo>
                      <a:pt x="1453" y="1501"/>
                      <a:pt x="1549" y="1418"/>
                      <a:pt x="1549" y="1323"/>
                    </a:cubicBezTo>
                    <a:lnTo>
                      <a:pt x="1549" y="1001"/>
                    </a:lnTo>
                    <a:cubicBezTo>
                      <a:pt x="1537" y="930"/>
                      <a:pt x="1453" y="858"/>
                      <a:pt x="1370" y="858"/>
                    </a:cubicBezTo>
                    <a:cubicBezTo>
                      <a:pt x="1275" y="858"/>
                      <a:pt x="1191" y="930"/>
                      <a:pt x="1191" y="1037"/>
                    </a:cubicBezTo>
                    <a:lnTo>
                      <a:pt x="1191" y="1168"/>
                    </a:lnTo>
                    <a:lnTo>
                      <a:pt x="334" y="1168"/>
                    </a:lnTo>
                    <a:lnTo>
                      <a:pt x="334" y="370"/>
                    </a:lnTo>
                    <a:lnTo>
                      <a:pt x="1037" y="370"/>
                    </a:lnTo>
                    <a:cubicBezTo>
                      <a:pt x="1132" y="370"/>
                      <a:pt x="1215" y="287"/>
                      <a:pt x="1215" y="191"/>
                    </a:cubicBezTo>
                    <a:cubicBezTo>
                      <a:pt x="1215" y="96"/>
                      <a:pt x="1144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Google Shape;10799;p58">
                <a:extLst>
                  <a:ext uri="{FF2B5EF4-FFF2-40B4-BE49-F238E27FC236}">
                    <a16:creationId xmlns:a16="http://schemas.microsoft.com/office/drawing/2014/main" id="{4EFE3535-26C7-2640-80EF-4DE987198F04}"/>
                  </a:ext>
                </a:extLst>
              </p:cNvPr>
              <p:cNvSpPr/>
              <p:nvPr/>
            </p:nvSpPr>
            <p:spPr>
              <a:xfrm>
                <a:off x="3251353" y="3579133"/>
                <a:ext cx="42843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80" extrusionOk="0">
                    <a:moveTo>
                      <a:pt x="1169" y="0"/>
                    </a:moveTo>
                    <a:cubicBezTo>
                      <a:pt x="1124" y="0"/>
                      <a:pt x="1079" y="18"/>
                      <a:pt x="1048" y="55"/>
                    </a:cubicBezTo>
                    <a:lnTo>
                      <a:pt x="489" y="662"/>
                    </a:lnTo>
                    <a:lnTo>
                      <a:pt x="310" y="472"/>
                    </a:lnTo>
                    <a:cubicBezTo>
                      <a:pt x="279" y="435"/>
                      <a:pt x="232" y="417"/>
                      <a:pt x="185" y="417"/>
                    </a:cubicBezTo>
                    <a:cubicBezTo>
                      <a:pt x="142" y="417"/>
                      <a:pt x="100" y="432"/>
                      <a:pt x="72" y="460"/>
                    </a:cubicBezTo>
                    <a:cubicBezTo>
                      <a:pt x="1" y="520"/>
                      <a:pt x="1" y="639"/>
                      <a:pt x="60" y="698"/>
                    </a:cubicBezTo>
                    <a:lnTo>
                      <a:pt x="358" y="1020"/>
                    </a:lnTo>
                    <a:cubicBezTo>
                      <a:pt x="382" y="1055"/>
                      <a:pt x="429" y="1079"/>
                      <a:pt x="477" y="1079"/>
                    </a:cubicBezTo>
                    <a:cubicBezTo>
                      <a:pt x="513" y="1079"/>
                      <a:pt x="560" y="1067"/>
                      <a:pt x="584" y="1020"/>
                    </a:cubicBezTo>
                    <a:lnTo>
                      <a:pt x="1286" y="281"/>
                    </a:lnTo>
                    <a:cubicBezTo>
                      <a:pt x="1346" y="198"/>
                      <a:pt x="1346" y="103"/>
                      <a:pt x="1286" y="43"/>
                    </a:cubicBezTo>
                    <a:cubicBezTo>
                      <a:pt x="1252" y="15"/>
                      <a:pt x="1210" y="0"/>
                      <a:pt x="1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Google Shape;10800;p58">
                <a:extLst>
                  <a:ext uri="{FF2B5EF4-FFF2-40B4-BE49-F238E27FC236}">
                    <a16:creationId xmlns:a16="http://schemas.microsoft.com/office/drawing/2014/main" id="{126E60F6-C5F9-FD41-A856-D4BC574D60D6}"/>
                  </a:ext>
                </a:extLst>
              </p:cNvPr>
              <p:cNvSpPr/>
              <p:nvPr/>
            </p:nvSpPr>
            <p:spPr>
              <a:xfrm>
                <a:off x="3215736" y="3359188"/>
                <a:ext cx="253558" cy="89442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2810" extrusionOk="0">
                    <a:moveTo>
                      <a:pt x="179" y="0"/>
                    </a:moveTo>
                    <a:cubicBezTo>
                      <a:pt x="84" y="0"/>
                      <a:pt x="0" y="72"/>
                      <a:pt x="0" y="179"/>
                    </a:cubicBezTo>
                    <a:lnTo>
                      <a:pt x="0" y="2631"/>
                    </a:lnTo>
                    <a:cubicBezTo>
                      <a:pt x="0" y="2739"/>
                      <a:pt x="72" y="2810"/>
                      <a:pt x="167" y="2810"/>
                    </a:cubicBezTo>
                    <a:lnTo>
                      <a:pt x="7787" y="2810"/>
                    </a:lnTo>
                    <a:cubicBezTo>
                      <a:pt x="7870" y="2810"/>
                      <a:pt x="7966" y="2739"/>
                      <a:pt x="7966" y="2631"/>
                    </a:cubicBezTo>
                    <a:lnTo>
                      <a:pt x="7966" y="179"/>
                    </a:lnTo>
                    <a:cubicBezTo>
                      <a:pt x="7966" y="83"/>
                      <a:pt x="7882" y="0"/>
                      <a:pt x="7787" y="0"/>
                    </a:cubicBezTo>
                    <a:lnTo>
                      <a:pt x="7275" y="0"/>
                    </a:lnTo>
                    <a:cubicBezTo>
                      <a:pt x="7192" y="0"/>
                      <a:pt x="7097" y="72"/>
                      <a:pt x="7097" y="179"/>
                    </a:cubicBezTo>
                    <a:cubicBezTo>
                      <a:pt x="7097" y="262"/>
                      <a:pt x="7168" y="357"/>
                      <a:pt x="7275" y="357"/>
                    </a:cubicBezTo>
                    <a:lnTo>
                      <a:pt x="7620" y="357"/>
                    </a:lnTo>
                    <a:lnTo>
                      <a:pt x="7620" y="2465"/>
                    </a:lnTo>
                    <a:lnTo>
                      <a:pt x="346" y="2465"/>
                    </a:lnTo>
                    <a:lnTo>
                      <a:pt x="346" y="357"/>
                    </a:lnTo>
                    <a:lnTo>
                      <a:pt x="6716" y="357"/>
                    </a:lnTo>
                    <a:cubicBezTo>
                      <a:pt x="6799" y="357"/>
                      <a:pt x="6894" y="286"/>
                      <a:pt x="6894" y="179"/>
                    </a:cubicBezTo>
                    <a:cubicBezTo>
                      <a:pt x="6894" y="83"/>
                      <a:pt x="6811" y="0"/>
                      <a:pt x="67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589" name="Group 93"/>
          <p:cNvGrpSpPr>
            <a:grpSpLocks/>
          </p:cNvGrpSpPr>
          <p:nvPr/>
        </p:nvGrpSpPr>
        <p:grpSpPr bwMode="auto">
          <a:xfrm>
            <a:off x="381000" y="2419350"/>
            <a:ext cx="457200" cy="473075"/>
            <a:chOff x="3124200" y="3105150"/>
            <a:chExt cx="734025" cy="73402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7A9547C-7A70-3B40-919F-CAA461CE0801}"/>
                </a:ext>
              </a:extLst>
            </p:cNvPr>
            <p:cNvSpPr/>
            <p:nvPr/>
          </p:nvSpPr>
          <p:spPr>
            <a:xfrm>
              <a:off x="3124200" y="3105150"/>
              <a:ext cx="734025" cy="734025"/>
            </a:xfrm>
            <a:prstGeom prst="ellipse">
              <a:avLst/>
            </a:prstGeom>
            <a:gradFill flip="none" rotWithShape="1">
              <a:gsLst>
                <a:gs pos="0">
                  <a:srgbClr val="25B5AB">
                    <a:shade val="30000"/>
                    <a:satMod val="115000"/>
                  </a:srgbClr>
                </a:gs>
                <a:gs pos="50000">
                  <a:srgbClr val="25B5AB">
                    <a:shade val="67500"/>
                    <a:satMod val="115000"/>
                  </a:srgbClr>
                </a:gs>
                <a:gs pos="100000">
                  <a:srgbClr val="25B5A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97" name="Google Shape;10786;p58">
              <a:extLst>
                <a:ext uri="{FF2B5EF4-FFF2-40B4-BE49-F238E27FC236}">
                  <a16:creationId xmlns:a16="http://schemas.microsoft.com/office/drawing/2014/main" id="{DC22A756-AD37-BD48-92FB-1AEDF23C3A89}"/>
                </a:ext>
              </a:extLst>
            </p:cNvPr>
            <p:cNvGrpSpPr/>
            <p:nvPr/>
          </p:nvGrpSpPr>
          <p:grpSpPr bwMode="auto">
            <a:xfrm>
              <a:off x="3276600" y="3232150"/>
              <a:ext cx="457200" cy="457200"/>
              <a:chOff x="3214972" y="3359188"/>
              <a:chExt cx="346406" cy="347552"/>
            </a:xfrm>
            <a:solidFill>
              <a:schemeClr val="bg1"/>
            </a:solidFill>
          </p:grpSpPr>
          <p:sp>
            <p:nvSpPr>
              <p:cNvPr id="98" name="Google Shape;10787;p58">
                <a:extLst>
                  <a:ext uri="{FF2B5EF4-FFF2-40B4-BE49-F238E27FC236}">
                    <a16:creationId xmlns:a16="http://schemas.microsoft.com/office/drawing/2014/main" id="{1E89EA20-AA6E-0449-BBDF-33E07761F730}"/>
                  </a:ext>
                </a:extLst>
              </p:cNvPr>
              <p:cNvSpPr/>
              <p:nvPr/>
            </p:nvSpPr>
            <p:spPr>
              <a:xfrm>
                <a:off x="3301772" y="3386084"/>
                <a:ext cx="71649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24" y="286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6"/>
                      <a:pt x="2250" y="179"/>
                    </a:cubicBezTo>
                    <a:cubicBezTo>
                      <a:pt x="2250" y="84"/>
                      <a:pt x="2179" y="0"/>
                      <a:pt x="2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Google Shape;10788;p58">
                <a:extLst>
                  <a:ext uri="{FF2B5EF4-FFF2-40B4-BE49-F238E27FC236}">
                    <a16:creationId xmlns:a16="http://schemas.microsoft.com/office/drawing/2014/main" id="{22BE4AD4-D046-804F-BB7F-5F86660C6DCB}"/>
                  </a:ext>
                </a:extLst>
              </p:cNvPr>
              <p:cNvSpPr/>
              <p:nvPr/>
            </p:nvSpPr>
            <p:spPr>
              <a:xfrm>
                <a:off x="3301772" y="3410339"/>
                <a:ext cx="131904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86"/>
                      <a:pt x="95" y="358"/>
                      <a:pt x="179" y="358"/>
                    </a:cubicBezTo>
                    <a:lnTo>
                      <a:pt x="3965" y="358"/>
                    </a:lnTo>
                    <a:cubicBezTo>
                      <a:pt x="4048" y="358"/>
                      <a:pt x="4144" y="286"/>
                      <a:pt x="4144" y="179"/>
                    </a:cubicBezTo>
                    <a:cubicBezTo>
                      <a:pt x="4144" y="72"/>
                      <a:pt x="4072" y="0"/>
                      <a:pt x="3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Google Shape;10789;p58">
                <a:extLst>
                  <a:ext uri="{FF2B5EF4-FFF2-40B4-BE49-F238E27FC236}">
                    <a16:creationId xmlns:a16="http://schemas.microsoft.com/office/drawing/2014/main" id="{CA2B301A-D7EF-7546-9E48-76D03E3E37E1}"/>
                  </a:ext>
                </a:extLst>
              </p:cNvPr>
              <p:cNvSpPr/>
              <p:nvPr/>
            </p:nvSpPr>
            <p:spPr>
              <a:xfrm>
                <a:off x="3301772" y="3484980"/>
                <a:ext cx="71649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24" y="287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7"/>
                      <a:pt x="2250" y="180"/>
                    </a:cubicBezTo>
                    <a:cubicBezTo>
                      <a:pt x="2250" y="96"/>
                      <a:pt x="2179" y="1"/>
                      <a:pt x="2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1" name="Google Shape;10790;p58">
                <a:extLst>
                  <a:ext uri="{FF2B5EF4-FFF2-40B4-BE49-F238E27FC236}">
                    <a16:creationId xmlns:a16="http://schemas.microsoft.com/office/drawing/2014/main" id="{36E5E2EF-70FA-C943-8217-1E3CA3AEC952}"/>
                  </a:ext>
                </a:extLst>
              </p:cNvPr>
              <p:cNvSpPr/>
              <p:nvPr/>
            </p:nvSpPr>
            <p:spPr>
              <a:xfrm>
                <a:off x="3301772" y="3509234"/>
                <a:ext cx="130758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24" y="287"/>
                      <a:pt x="95" y="358"/>
                      <a:pt x="179" y="358"/>
                    </a:cubicBezTo>
                    <a:lnTo>
                      <a:pt x="3929" y="358"/>
                    </a:lnTo>
                    <a:cubicBezTo>
                      <a:pt x="4024" y="358"/>
                      <a:pt x="4108" y="287"/>
                      <a:pt x="4108" y="180"/>
                    </a:cubicBezTo>
                    <a:cubicBezTo>
                      <a:pt x="4108" y="84"/>
                      <a:pt x="4036" y="1"/>
                      <a:pt x="39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" name="Google Shape;10791;p58">
                <a:extLst>
                  <a:ext uri="{FF2B5EF4-FFF2-40B4-BE49-F238E27FC236}">
                    <a16:creationId xmlns:a16="http://schemas.microsoft.com/office/drawing/2014/main" id="{10556DCD-989F-0C49-9B16-15CFE218D1FA}"/>
                  </a:ext>
                </a:extLst>
              </p:cNvPr>
              <p:cNvSpPr/>
              <p:nvPr/>
            </p:nvSpPr>
            <p:spPr>
              <a:xfrm>
                <a:off x="3301772" y="3584671"/>
                <a:ext cx="71649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24" y="286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6"/>
                      <a:pt x="2250" y="179"/>
                    </a:cubicBezTo>
                    <a:cubicBezTo>
                      <a:pt x="2250" y="84"/>
                      <a:pt x="2179" y="0"/>
                      <a:pt x="2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" name="Google Shape;10792;p58">
                <a:extLst>
                  <a:ext uri="{FF2B5EF4-FFF2-40B4-BE49-F238E27FC236}">
                    <a16:creationId xmlns:a16="http://schemas.microsoft.com/office/drawing/2014/main" id="{4403A9DB-1B4E-C048-9E73-89603712B299}"/>
                  </a:ext>
                </a:extLst>
              </p:cNvPr>
              <p:cNvSpPr/>
              <p:nvPr/>
            </p:nvSpPr>
            <p:spPr>
              <a:xfrm>
                <a:off x="3301772" y="3609308"/>
                <a:ext cx="129994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62"/>
                      <a:pt x="83" y="357"/>
                      <a:pt x="179" y="357"/>
                    </a:cubicBezTo>
                    <a:lnTo>
                      <a:pt x="3905" y="357"/>
                    </a:lnTo>
                    <a:cubicBezTo>
                      <a:pt x="3989" y="357"/>
                      <a:pt x="4084" y="286"/>
                      <a:pt x="4084" y="179"/>
                    </a:cubicBezTo>
                    <a:cubicBezTo>
                      <a:pt x="4084" y="72"/>
                      <a:pt x="3989" y="0"/>
                      <a:pt x="39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Google Shape;10793;p58">
                <a:extLst>
                  <a:ext uri="{FF2B5EF4-FFF2-40B4-BE49-F238E27FC236}">
                    <a16:creationId xmlns:a16="http://schemas.microsoft.com/office/drawing/2014/main" id="{52ED77EA-407C-114B-9015-B7C52AC45461}"/>
                  </a:ext>
                </a:extLst>
              </p:cNvPr>
              <p:cNvSpPr/>
              <p:nvPr/>
            </p:nvSpPr>
            <p:spPr>
              <a:xfrm>
                <a:off x="3214972" y="3458466"/>
                <a:ext cx="346406" cy="248274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7800" extrusionOk="0">
                    <a:moveTo>
                      <a:pt x="8466" y="1417"/>
                    </a:moveTo>
                    <a:cubicBezTo>
                      <a:pt x="9109" y="1417"/>
                      <a:pt x="9657" y="1953"/>
                      <a:pt x="9657" y="2608"/>
                    </a:cubicBezTo>
                    <a:lnTo>
                      <a:pt x="9657" y="2894"/>
                    </a:lnTo>
                    <a:lnTo>
                      <a:pt x="9585" y="2894"/>
                    </a:lnTo>
                    <a:cubicBezTo>
                      <a:pt x="9216" y="2799"/>
                      <a:pt x="9097" y="2322"/>
                      <a:pt x="9097" y="2322"/>
                    </a:cubicBezTo>
                    <a:cubicBezTo>
                      <a:pt x="9085" y="2263"/>
                      <a:pt x="9037" y="2203"/>
                      <a:pt x="8966" y="2191"/>
                    </a:cubicBezTo>
                    <a:cubicBezTo>
                      <a:pt x="8956" y="2189"/>
                      <a:pt x="8946" y="2188"/>
                      <a:pt x="8935" y="2188"/>
                    </a:cubicBezTo>
                    <a:cubicBezTo>
                      <a:pt x="8883" y="2188"/>
                      <a:pt x="8827" y="2213"/>
                      <a:pt x="8787" y="2263"/>
                    </a:cubicBezTo>
                    <a:cubicBezTo>
                      <a:pt x="8335" y="2894"/>
                      <a:pt x="7347" y="2894"/>
                      <a:pt x="7323" y="2894"/>
                    </a:cubicBezTo>
                    <a:lnTo>
                      <a:pt x="7204" y="2894"/>
                    </a:lnTo>
                    <a:lnTo>
                      <a:pt x="7156" y="2608"/>
                    </a:lnTo>
                    <a:cubicBezTo>
                      <a:pt x="7156" y="1953"/>
                      <a:pt x="7692" y="1417"/>
                      <a:pt x="8347" y="1417"/>
                    </a:cubicBezTo>
                    <a:close/>
                    <a:moveTo>
                      <a:pt x="9692" y="3299"/>
                    </a:moveTo>
                    <a:cubicBezTo>
                      <a:pt x="9811" y="3322"/>
                      <a:pt x="9919" y="3430"/>
                      <a:pt x="9919" y="3549"/>
                    </a:cubicBezTo>
                    <a:cubicBezTo>
                      <a:pt x="9919" y="3680"/>
                      <a:pt x="9835" y="3787"/>
                      <a:pt x="9692" y="3799"/>
                    </a:cubicBezTo>
                    <a:lnTo>
                      <a:pt x="9692" y="3299"/>
                    </a:lnTo>
                    <a:close/>
                    <a:moveTo>
                      <a:pt x="7132" y="3299"/>
                    </a:moveTo>
                    <a:lnTo>
                      <a:pt x="7132" y="3811"/>
                    </a:lnTo>
                    <a:cubicBezTo>
                      <a:pt x="7001" y="3799"/>
                      <a:pt x="6918" y="3680"/>
                      <a:pt x="6918" y="3561"/>
                    </a:cubicBezTo>
                    <a:cubicBezTo>
                      <a:pt x="6894" y="3418"/>
                      <a:pt x="7001" y="3310"/>
                      <a:pt x="7132" y="3299"/>
                    </a:cubicBezTo>
                    <a:close/>
                    <a:moveTo>
                      <a:pt x="8835" y="2608"/>
                    </a:moveTo>
                    <a:cubicBezTo>
                      <a:pt x="8918" y="2787"/>
                      <a:pt x="9085" y="3013"/>
                      <a:pt x="9335" y="3120"/>
                    </a:cubicBezTo>
                    <a:lnTo>
                      <a:pt x="9335" y="3846"/>
                    </a:lnTo>
                    <a:cubicBezTo>
                      <a:pt x="9359" y="4287"/>
                      <a:pt x="8978" y="4668"/>
                      <a:pt x="8525" y="4668"/>
                    </a:cubicBezTo>
                    <a:lnTo>
                      <a:pt x="8299" y="4668"/>
                    </a:lnTo>
                    <a:cubicBezTo>
                      <a:pt x="7835" y="4668"/>
                      <a:pt x="7466" y="4287"/>
                      <a:pt x="7466" y="3834"/>
                    </a:cubicBezTo>
                    <a:lnTo>
                      <a:pt x="7466" y="3144"/>
                    </a:lnTo>
                    <a:cubicBezTo>
                      <a:pt x="7763" y="3120"/>
                      <a:pt x="8383" y="3013"/>
                      <a:pt x="8835" y="2608"/>
                    </a:cubicBezTo>
                    <a:close/>
                    <a:moveTo>
                      <a:pt x="8728" y="4989"/>
                    </a:moveTo>
                    <a:lnTo>
                      <a:pt x="8728" y="5215"/>
                    </a:lnTo>
                    <a:lnTo>
                      <a:pt x="8728" y="5227"/>
                    </a:lnTo>
                    <a:lnTo>
                      <a:pt x="8406" y="5573"/>
                    </a:lnTo>
                    <a:lnTo>
                      <a:pt x="8085" y="5251"/>
                    </a:lnTo>
                    <a:lnTo>
                      <a:pt x="8085" y="4989"/>
                    </a:lnTo>
                    <a:cubicBezTo>
                      <a:pt x="8168" y="5001"/>
                      <a:pt x="8240" y="5001"/>
                      <a:pt x="8299" y="5001"/>
                    </a:cubicBezTo>
                    <a:lnTo>
                      <a:pt x="8514" y="5001"/>
                    </a:lnTo>
                    <a:cubicBezTo>
                      <a:pt x="8597" y="5001"/>
                      <a:pt x="8668" y="5001"/>
                      <a:pt x="8728" y="4989"/>
                    </a:cubicBezTo>
                    <a:close/>
                    <a:moveTo>
                      <a:pt x="6573" y="3477"/>
                    </a:moveTo>
                    <a:lnTo>
                      <a:pt x="6573" y="3549"/>
                    </a:lnTo>
                    <a:cubicBezTo>
                      <a:pt x="6573" y="3870"/>
                      <a:pt x="6835" y="4156"/>
                      <a:pt x="7180" y="4156"/>
                    </a:cubicBezTo>
                    <a:cubicBezTo>
                      <a:pt x="7275" y="4465"/>
                      <a:pt x="7478" y="4727"/>
                      <a:pt x="7752" y="4870"/>
                    </a:cubicBezTo>
                    <a:lnTo>
                      <a:pt x="7752" y="5096"/>
                    </a:lnTo>
                    <a:lnTo>
                      <a:pt x="6716" y="5501"/>
                    </a:lnTo>
                    <a:cubicBezTo>
                      <a:pt x="6656" y="5513"/>
                      <a:pt x="6597" y="5537"/>
                      <a:pt x="6525" y="5585"/>
                    </a:cubicBezTo>
                    <a:lnTo>
                      <a:pt x="370" y="5585"/>
                    </a:lnTo>
                    <a:lnTo>
                      <a:pt x="370" y="3477"/>
                    </a:lnTo>
                    <a:close/>
                    <a:moveTo>
                      <a:pt x="179" y="1"/>
                    </a:moveTo>
                    <a:cubicBezTo>
                      <a:pt x="96" y="1"/>
                      <a:pt x="1" y="84"/>
                      <a:pt x="1" y="179"/>
                    </a:cubicBezTo>
                    <a:lnTo>
                      <a:pt x="1" y="2644"/>
                    </a:lnTo>
                    <a:cubicBezTo>
                      <a:pt x="1" y="2727"/>
                      <a:pt x="84" y="2822"/>
                      <a:pt x="179" y="2822"/>
                    </a:cubicBezTo>
                    <a:lnTo>
                      <a:pt x="6811" y="2822"/>
                    </a:lnTo>
                    <a:lnTo>
                      <a:pt x="6811" y="3072"/>
                    </a:lnTo>
                    <a:cubicBezTo>
                      <a:pt x="6775" y="3084"/>
                      <a:pt x="6751" y="3120"/>
                      <a:pt x="6728" y="3144"/>
                    </a:cubicBezTo>
                    <a:lnTo>
                      <a:pt x="179" y="3144"/>
                    </a:lnTo>
                    <a:cubicBezTo>
                      <a:pt x="96" y="3144"/>
                      <a:pt x="1" y="3215"/>
                      <a:pt x="1" y="3322"/>
                    </a:cubicBezTo>
                    <a:lnTo>
                      <a:pt x="1" y="5775"/>
                    </a:lnTo>
                    <a:cubicBezTo>
                      <a:pt x="1" y="5870"/>
                      <a:pt x="84" y="5954"/>
                      <a:pt x="179" y="5954"/>
                    </a:cubicBezTo>
                    <a:lnTo>
                      <a:pt x="6156" y="5954"/>
                    </a:lnTo>
                    <a:cubicBezTo>
                      <a:pt x="6001" y="6156"/>
                      <a:pt x="5894" y="6418"/>
                      <a:pt x="5894" y="6775"/>
                    </a:cubicBezTo>
                    <a:lnTo>
                      <a:pt x="5894" y="7621"/>
                    </a:lnTo>
                    <a:cubicBezTo>
                      <a:pt x="5894" y="7716"/>
                      <a:pt x="5978" y="7799"/>
                      <a:pt x="6085" y="7799"/>
                    </a:cubicBezTo>
                    <a:lnTo>
                      <a:pt x="6728" y="7799"/>
                    </a:lnTo>
                    <a:cubicBezTo>
                      <a:pt x="6823" y="7799"/>
                      <a:pt x="6918" y="7728"/>
                      <a:pt x="6918" y="7621"/>
                    </a:cubicBezTo>
                    <a:cubicBezTo>
                      <a:pt x="6918" y="7537"/>
                      <a:pt x="6835" y="7442"/>
                      <a:pt x="6728" y="7442"/>
                    </a:cubicBezTo>
                    <a:lnTo>
                      <a:pt x="6251" y="7442"/>
                    </a:lnTo>
                    <a:lnTo>
                      <a:pt x="6251" y="6763"/>
                    </a:lnTo>
                    <a:cubicBezTo>
                      <a:pt x="6251" y="6049"/>
                      <a:pt x="6823" y="5835"/>
                      <a:pt x="6835" y="5835"/>
                    </a:cubicBezTo>
                    <a:lnTo>
                      <a:pt x="6847" y="5835"/>
                    </a:lnTo>
                    <a:lnTo>
                      <a:pt x="7787" y="5466"/>
                    </a:lnTo>
                    <a:lnTo>
                      <a:pt x="7799" y="5477"/>
                    </a:lnTo>
                    <a:lnTo>
                      <a:pt x="8299" y="5954"/>
                    </a:lnTo>
                    <a:cubicBezTo>
                      <a:pt x="8323" y="5989"/>
                      <a:pt x="8371" y="6001"/>
                      <a:pt x="8418" y="6001"/>
                    </a:cubicBezTo>
                    <a:cubicBezTo>
                      <a:pt x="8454" y="6001"/>
                      <a:pt x="8502" y="5989"/>
                      <a:pt x="8537" y="5942"/>
                    </a:cubicBezTo>
                    <a:lnTo>
                      <a:pt x="9014" y="5442"/>
                    </a:lnTo>
                    <a:lnTo>
                      <a:pt x="9942" y="5811"/>
                    </a:lnTo>
                    <a:lnTo>
                      <a:pt x="9966" y="5811"/>
                    </a:lnTo>
                    <a:cubicBezTo>
                      <a:pt x="9990" y="5823"/>
                      <a:pt x="10538" y="6013"/>
                      <a:pt x="10538" y="6728"/>
                    </a:cubicBezTo>
                    <a:lnTo>
                      <a:pt x="10538" y="7418"/>
                    </a:lnTo>
                    <a:lnTo>
                      <a:pt x="7263" y="7418"/>
                    </a:lnTo>
                    <a:cubicBezTo>
                      <a:pt x="7180" y="7418"/>
                      <a:pt x="7085" y="7490"/>
                      <a:pt x="7085" y="7597"/>
                    </a:cubicBezTo>
                    <a:cubicBezTo>
                      <a:pt x="7085" y="7680"/>
                      <a:pt x="7168" y="7775"/>
                      <a:pt x="7263" y="7775"/>
                    </a:cubicBezTo>
                    <a:lnTo>
                      <a:pt x="10704" y="7775"/>
                    </a:lnTo>
                    <a:cubicBezTo>
                      <a:pt x="10800" y="7775"/>
                      <a:pt x="10883" y="7704"/>
                      <a:pt x="10883" y="7597"/>
                    </a:cubicBezTo>
                    <a:lnTo>
                      <a:pt x="10883" y="6751"/>
                    </a:lnTo>
                    <a:cubicBezTo>
                      <a:pt x="10883" y="5977"/>
                      <a:pt x="10371" y="5585"/>
                      <a:pt x="10073" y="5477"/>
                    </a:cubicBezTo>
                    <a:lnTo>
                      <a:pt x="9073" y="5085"/>
                    </a:lnTo>
                    <a:lnTo>
                      <a:pt x="9073" y="4870"/>
                    </a:lnTo>
                    <a:cubicBezTo>
                      <a:pt x="9335" y="4727"/>
                      <a:pt x="9549" y="4465"/>
                      <a:pt x="9633" y="4156"/>
                    </a:cubicBezTo>
                    <a:cubicBezTo>
                      <a:pt x="9966" y="4156"/>
                      <a:pt x="10252" y="3894"/>
                      <a:pt x="10252" y="3549"/>
                    </a:cubicBezTo>
                    <a:cubicBezTo>
                      <a:pt x="10252" y="3358"/>
                      <a:pt x="10145" y="3180"/>
                      <a:pt x="9990" y="3060"/>
                    </a:cubicBezTo>
                    <a:lnTo>
                      <a:pt x="9990" y="2596"/>
                    </a:lnTo>
                    <a:cubicBezTo>
                      <a:pt x="9990" y="1751"/>
                      <a:pt x="9311" y="1060"/>
                      <a:pt x="8466" y="1060"/>
                    </a:cubicBezTo>
                    <a:lnTo>
                      <a:pt x="8347" y="1060"/>
                    </a:lnTo>
                    <a:cubicBezTo>
                      <a:pt x="8204" y="1060"/>
                      <a:pt x="8085" y="1072"/>
                      <a:pt x="7966" y="1108"/>
                    </a:cubicBezTo>
                    <a:lnTo>
                      <a:pt x="7966" y="179"/>
                    </a:lnTo>
                    <a:cubicBezTo>
                      <a:pt x="7966" y="96"/>
                      <a:pt x="7894" y="1"/>
                      <a:pt x="7787" y="1"/>
                    </a:cubicBezTo>
                    <a:lnTo>
                      <a:pt x="7287" y="1"/>
                    </a:lnTo>
                    <a:cubicBezTo>
                      <a:pt x="7192" y="1"/>
                      <a:pt x="7109" y="84"/>
                      <a:pt x="7109" y="179"/>
                    </a:cubicBezTo>
                    <a:cubicBezTo>
                      <a:pt x="7109" y="286"/>
                      <a:pt x="7180" y="358"/>
                      <a:pt x="7287" y="358"/>
                    </a:cubicBezTo>
                    <a:lnTo>
                      <a:pt x="7621" y="358"/>
                    </a:lnTo>
                    <a:lnTo>
                      <a:pt x="7621" y="1251"/>
                    </a:lnTo>
                    <a:cubicBezTo>
                      <a:pt x="7180" y="1489"/>
                      <a:pt x="6847" y="1941"/>
                      <a:pt x="6811" y="2477"/>
                    </a:cubicBezTo>
                    <a:lnTo>
                      <a:pt x="346" y="2477"/>
                    </a:lnTo>
                    <a:lnTo>
                      <a:pt x="346" y="358"/>
                    </a:lnTo>
                    <a:lnTo>
                      <a:pt x="6716" y="358"/>
                    </a:lnTo>
                    <a:cubicBezTo>
                      <a:pt x="6811" y="358"/>
                      <a:pt x="6894" y="286"/>
                      <a:pt x="6894" y="179"/>
                    </a:cubicBezTo>
                    <a:cubicBezTo>
                      <a:pt x="6894" y="96"/>
                      <a:pt x="6823" y="1"/>
                      <a:pt x="67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Google Shape;10794;p58">
                <a:extLst>
                  <a:ext uri="{FF2B5EF4-FFF2-40B4-BE49-F238E27FC236}">
                    <a16:creationId xmlns:a16="http://schemas.microsoft.com/office/drawing/2014/main" id="{DABC71BA-07D2-5A41-B510-D33EE0487C47}"/>
                  </a:ext>
                </a:extLst>
              </p:cNvPr>
              <p:cNvSpPr/>
              <p:nvPr/>
            </p:nvSpPr>
            <p:spPr>
              <a:xfrm>
                <a:off x="3238462" y="3380005"/>
                <a:ext cx="49305" cy="474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90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lnTo>
                      <a:pt x="1" y="1311"/>
                    </a:lnTo>
                    <a:cubicBezTo>
                      <a:pt x="1" y="1394"/>
                      <a:pt x="72" y="1489"/>
                      <a:pt x="179" y="1489"/>
                    </a:cubicBezTo>
                    <a:lnTo>
                      <a:pt x="1370" y="1489"/>
                    </a:lnTo>
                    <a:cubicBezTo>
                      <a:pt x="1453" y="1489"/>
                      <a:pt x="1549" y="1418"/>
                      <a:pt x="1549" y="1311"/>
                    </a:cubicBezTo>
                    <a:lnTo>
                      <a:pt x="1549" y="1001"/>
                    </a:lnTo>
                    <a:cubicBezTo>
                      <a:pt x="1549" y="906"/>
                      <a:pt x="1477" y="811"/>
                      <a:pt x="1370" y="811"/>
                    </a:cubicBezTo>
                    <a:cubicBezTo>
                      <a:pt x="1275" y="811"/>
                      <a:pt x="1191" y="894"/>
                      <a:pt x="1191" y="1001"/>
                    </a:cubicBezTo>
                    <a:lnTo>
                      <a:pt x="1191" y="1132"/>
                    </a:lnTo>
                    <a:lnTo>
                      <a:pt x="334" y="1132"/>
                    </a:lnTo>
                    <a:lnTo>
                      <a:pt x="334" y="346"/>
                    </a:lnTo>
                    <a:lnTo>
                      <a:pt x="1037" y="346"/>
                    </a:lnTo>
                    <a:lnTo>
                      <a:pt x="1037" y="358"/>
                    </a:lnTo>
                    <a:cubicBezTo>
                      <a:pt x="1132" y="358"/>
                      <a:pt x="1215" y="287"/>
                      <a:pt x="1215" y="180"/>
                    </a:cubicBezTo>
                    <a:cubicBezTo>
                      <a:pt x="1215" y="84"/>
                      <a:pt x="1144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Google Shape;10795;p58">
                <a:extLst>
                  <a:ext uri="{FF2B5EF4-FFF2-40B4-BE49-F238E27FC236}">
                    <a16:creationId xmlns:a16="http://schemas.microsoft.com/office/drawing/2014/main" id="{278FED92-45A9-3647-BD4D-96F60D0FAA56}"/>
                  </a:ext>
                </a:extLst>
              </p:cNvPr>
              <p:cNvSpPr/>
              <p:nvPr/>
            </p:nvSpPr>
            <p:spPr>
              <a:xfrm>
                <a:off x="3251353" y="3380482"/>
                <a:ext cx="43607" cy="3405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070" extrusionOk="0">
                    <a:moveTo>
                      <a:pt x="1163" y="1"/>
                    </a:moveTo>
                    <a:cubicBezTo>
                      <a:pt x="1120" y="1"/>
                      <a:pt x="1078" y="16"/>
                      <a:pt x="1048" y="45"/>
                    </a:cubicBezTo>
                    <a:lnTo>
                      <a:pt x="489" y="653"/>
                    </a:lnTo>
                    <a:lnTo>
                      <a:pt x="310" y="462"/>
                    </a:lnTo>
                    <a:cubicBezTo>
                      <a:pt x="279" y="425"/>
                      <a:pt x="232" y="407"/>
                      <a:pt x="185" y="407"/>
                    </a:cubicBezTo>
                    <a:cubicBezTo>
                      <a:pt x="142" y="407"/>
                      <a:pt x="100" y="422"/>
                      <a:pt x="72" y="450"/>
                    </a:cubicBezTo>
                    <a:cubicBezTo>
                      <a:pt x="1" y="510"/>
                      <a:pt x="1" y="629"/>
                      <a:pt x="60" y="688"/>
                    </a:cubicBezTo>
                    <a:lnTo>
                      <a:pt x="358" y="1010"/>
                    </a:lnTo>
                    <a:cubicBezTo>
                      <a:pt x="382" y="1046"/>
                      <a:pt x="429" y="1069"/>
                      <a:pt x="477" y="1069"/>
                    </a:cubicBezTo>
                    <a:cubicBezTo>
                      <a:pt x="513" y="1069"/>
                      <a:pt x="560" y="1058"/>
                      <a:pt x="584" y="1010"/>
                    </a:cubicBezTo>
                    <a:lnTo>
                      <a:pt x="1286" y="272"/>
                    </a:lnTo>
                    <a:cubicBezTo>
                      <a:pt x="1370" y="224"/>
                      <a:pt x="1370" y="117"/>
                      <a:pt x="1286" y="45"/>
                    </a:cubicBezTo>
                    <a:cubicBezTo>
                      <a:pt x="1251" y="16"/>
                      <a:pt x="1206" y="1"/>
                      <a:pt x="11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" name="Google Shape;10796;p58">
                <a:extLst>
                  <a:ext uri="{FF2B5EF4-FFF2-40B4-BE49-F238E27FC236}">
                    <a16:creationId xmlns:a16="http://schemas.microsoft.com/office/drawing/2014/main" id="{BC8BCE58-0331-4647-8DB9-0540D23C3384}"/>
                  </a:ext>
                </a:extLst>
              </p:cNvPr>
              <p:cNvSpPr/>
              <p:nvPr/>
            </p:nvSpPr>
            <p:spPr>
              <a:xfrm>
                <a:off x="3238462" y="3479314"/>
                <a:ext cx="49305" cy="4739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89" extrusionOk="0"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lnTo>
                      <a:pt x="1" y="1310"/>
                    </a:lnTo>
                    <a:cubicBezTo>
                      <a:pt x="1" y="1405"/>
                      <a:pt x="72" y="1489"/>
                      <a:pt x="179" y="1489"/>
                    </a:cubicBezTo>
                    <a:lnTo>
                      <a:pt x="1370" y="1489"/>
                    </a:lnTo>
                    <a:cubicBezTo>
                      <a:pt x="1453" y="1489"/>
                      <a:pt x="1549" y="1417"/>
                      <a:pt x="1549" y="1310"/>
                    </a:cubicBezTo>
                    <a:lnTo>
                      <a:pt x="1549" y="1001"/>
                    </a:lnTo>
                    <a:cubicBezTo>
                      <a:pt x="1549" y="917"/>
                      <a:pt x="1477" y="822"/>
                      <a:pt x="1370" y="822"/>
                    </a:cubicBezTo>
                    <a:cubicBezTo>
                      <a:pt x="1275" y="822"/>
                      <a:pt x="1191" y="893"/>
                      <a:pt x="1191" y="1001"/>
                    </a:cubicBezTo>
                    <a:lnTo>
                      <a:pt x="1191" y="1131"/>
                    </a:lnTo>
                    <a:lnTo>
                      <a:pt x="334" y="1131"/>
                    </a:lnTo>
                    <a:lnTo>
                      <a:pt x="334" y="346"/>
                    </a:lnTo>
                    <a:lnTo>
                      <a:pt x="1037" y="358"/>
                    </a:lnTo>
                    <a:cubicBezTo>
                      <a:pt x="1132" y="358"/>
                      <a:pt x="1215" y="286"/>
                      <a:pt x="1215" y="179"/>
                    </a:cubicBezTo>
                    <a:cubicBezTo>
                      <a:pt x="1215" y="96"/>
                      <a:pt x="1144" y="0"/>
                      <a:pt x="10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" name="Google Shape;10797;p58">
                <a:extLst>
                  <a:ext uri="{FF2B5EF4-FFF2-40B4-BE49-F238E27FC236}">
                    <a16:creationId xmlns:a16="http://schemas.microsoft.com/office/drawing/2014/main" id="{8DFCA326-9413-944A-86AE-CA57775AD336}"/>
                  </a:ext>
                </a:extLst>
              </p:cNvPr>
              <p:cNvSpPr/>
              <p:nvPr/>
            </p:nvSpPr>
            <p:spPr>
              <a:xfrm>
                <a:off x="3251353" y="3479792"/>
                <a:ext cx="43607" cy="3440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081" extrusionOk="0">
                    <a:moveTo>
                      <a:pt x="1163" y="0"/>
                    </a:moveTo>
                    <a:cubicBezTo>
                      <a:pt x="1120" y="0"/>
                      <a:pt x="1078" y="15"/>
                      <a:pt x="1048" y="45"/>
                    </a:cubicBezTo>
                    <a:lnTo>
                      <a:pt x="489" y="664"/>
                    </a:lnTo>
                    <a:lnTo>
                      <a:pt x="310" y="462"/>
                    </a:lnTo>
                    <a:cubicBezTo>
                      <a:pt x="279" y="424"/>
                      <a:pt x="232" y="406"/>
                      <a:pt x="185" y="406"/>
                    </a:cubicBezTo>
                    <a:cubicBezTo>
                      <a:pt x="142" y="406"/>
                      <a:pt x="100" y="421"/>
                      <a:pt x="72" y="450"/>
                    </a:cubicBezTo>
                    <a:cubicBezTo>
                      <a:pt x="1" y="509"/>
                      <a:pt x="1" y="628"/>
                      <a:pt x="60" y="688"/>
                    </a:cubicBezTo>
                    <a:lnTo>
                      <a:pt x="358" y="1021"/>
                    </a:lnTo>
                    <a:cubicBezTo>
                      <a:pt x="382" y="1045"/>
                      <a:pt x="429" y="1081"/>
                      <a:pt x="477" y="1081"/>
                    </a:cubicBezTo>
                    <a:cubicBezTo>
                      <a:pt x="513" y="1081"/>
                      <a:pt x="560" y="1057"/>
                      <a:pt x="584" y="1021"/>
                    </a:cubicBezTo>
                    <a:lnTo>
                      <a:pt x="1286" y="271"/>
                    </a:lnTo>
                    <a:cubicBezTo>
                      <a:pt x="1370" y="212"/>
                      <a:pt x="1370" y="104"/>
                      <a:pt x="1286" y="45"/>
                    </a:cubicBezTo>
                    <a:cubicBezTo>
                      <a:pt x="1251" y="15"/>
                      <a:pt x="1206" y="0"/>
                      <a:pt x="11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" name="Google Shape;10798;p58">
                <a:extLst>
                  <a:ext uri="{FF2B5EF4-FFF2-40B4-BE49-F238E27FC236}">
                    <a16:creationId xmlns:a16="http://schemas.microsoft.com/office/drawing/2014/main" id="{D055A835-DC62-F342-9485-EB2244A75AD3}"/>
                  </a:ext>
                </a:extLst>
              </p:cNvPr>
              <p:cNvSpPr/>
              <p:nvPr/>
            </p:nvSpPr>
            <p:spPr>
              <a:xfrm>
                <a:off x="3238462" y="3578210"/>
                <a:ext cx="49305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02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91"/>
                    </a:cubicBezTo>
                    <a:lnTo>
                      <a:pt x="1" y="1323"/>
                    </a:lnTo>
                    <a:cubicBezTo>
                      <a:pt x="1" y="1406"/>
                      <a:pt x="72" y="1501"/>
                      <a:pt x="179" y="1501"/>
                    </a:cubicBezTo>
                    <a:lnTo>
                      <a:pt x="1370" y="1501"/>
                    </a:lnTo>
                    <a:cubicBezTo>
                      <a:pt x="1453" y="1501"/>
                      <a:pt x="1549" y="1418"/>
                      <a:pt x="1549" y="1323"/>
                    </a:cubicBezTo>
                    <a:lnTo>
                      <a:pt x="1549" y="1001"/>
                    </a:lnTo>
                    <a:cubicBezTo>
                      <a:pt x="1537" y="930"/>
                      <a:pt x="1453" y="858"/>
                      <a:pt x="1370" y="858"/>
                    </a:cubicBezTo>
                    <a:cubicBezTo>
                      <a:pt x="1275" y="858"/>
                      <a:pt x="1191" y="930"/>
                      <a:pt x="1191" y="1037"/>
                    </a:cubicBezTo>
                    <a:lnTo>
                      <a:pt x="1191" y="1168"/>
                    </a:lnTo>
                    <a:lnTo>
                      <a:pt x="334" y="1168"/>
                    </a:lnTo>
                    <a:lnTo>
                      <a:pt x="334" y="370"/>
                    </a:lnTo>
                    <a:lnTo>
                      <a:pt x="1037" y="370"/>
                    </a:lnTo>
                    <a:cubicBezTo>
                      <a:pt x="1132" y="370"/>
                      <a:pt x="1215" y="287"/>
                      <a:pt x="1215" y="191"/>
                    </a:cubicBezTo>
                    <a:cubicBezTo>
                      <a:pt x="1215" y="96"/>
                      <a:pt x="1144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Google Shape;10799;p58">
                <a:extLst>
                  <a:ext uri="{FF2B5EF4-FFF2-40B4-BE49-F238E27FC236}">
                    <a16:creationId xmlns:a16="http://schemas.microsoft.com/office/drawing/2014/main" id="{5ECD8194-F124-DB40-8579-FAD8CD49CFEA}"/>
                  </a:ext>
                </a:extLst>
              </p:cNvPr>
              <p:cNvSpPr/>
              <p:nvPr/>
            </p:nvSpPr>
            <p:spPr>
              <a:xfrm>
                <a:off x="3251353" y="3579133"/>
                <a:ext cx="42843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80" extrusionOk="0">
                    <a:moveTo>
                      <a:pt x="1169" y="0"/>
                    </a:moveTo>
                    <a:cubicBezTo>
                      <a:pt x="1124" y="0"/>
                      <a:pt x="1079" y="18"/>
                      <a:pt x="1048" y="55"/>
                    </a:cubicBezTo>
                    <a:lnTo>
                      <a:pt x="489" y="662"/>
                    </a:lnTo>
                    <a:lnTo>
                      <a:pt x="310" y="472"/>
                    </a:lnTo>
                    <a:cubicBezTo>
                      <a:pt x="279" y="435"/>
                      <a:pt x="232" y="417"/>
                      <a:pt x="185" y="417"/>
                    </a:cubicBezTo>
                    <a:cubicBezTo>
                      <a:pt x="142" y="417"/>
                      <a:pt x="100" y="432"/>
                      <a:pt x="72" y="460"/>
                    </a:cubicBezTo>
                    <a:cubicBezTo>
                      <a:pt x="1" y="520"/>
                      <a:pt x="1" y="639"/>
                      <a:pt x="60" y="698"/>
                    </a:cubicBezTo>
                    <a:lnTo>
                      <a:pt x="358" y="1020"/>
                    </a:lnTo>
                    <a:cubicBezTo>
                      <a:pt x="382" y="1055"/>
                      <a:pt x="429" y="1079"/>
                      <a:pt x="477" y="1079"/>
                    </a:cubicBezTo>
                    <a:cubicBezTo>
                      <a:pt x="513" y="1079"/>
                      <a:pt x="560" y="1067"/>
                      <a:pt x="584" y="1020"/>
                    </a:cubicBezTo>
                    <a:lnTo>
                      <a:pt x="1286" y="281"/>
                    </a:lnTo>
                    <a:cubicBezTo>
                      <a:pt x="1346" y="198"/>
                      <a:pt x="1346" y="103"/>
                      <a:pt x="1286" y="43"/>
                    </a:cubicBezTo>
                    <a:cubicBezTo>
                      <a:pt x="1252" y="15"/>
                      <a:pt x="1210" y="0"/>
                      <a:pt x="1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Google Shape;10800;p58">
                <a:extLst>
                  <a:ext uri="{FF2B5EF4-FFF2-40B4-BE49-F238E27FC236}">
                    <a16:creationId xmlns:a16="http://schemas.microsoft.com/office/drawing/2014/main" id="{4ECBF349-7022-144F-AD37-BF08D37FFACB}"/>
                  </a:ext>
                </a:extLst>
              </p:cNvPr>
              <p:cNvSpPr/>
              <p:nvPr/>
            </p:nvSpPr>
            <p:spPr>
              <a:xfrm>
                <a:off x="3215736" y="3359188"/>
                <a:ext cx="253558" cy="89442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2810" extrusionOk="0">
                    <a:moveTo>
                      <a:pt x="179" y="0"/>
                    </a:moveTo>
                    <a:cubicBezTo>
                      <a:pt x="84" y="0"/>
                      <a:pt x="0" y="72"/>
                      <a:pt x="0" y="179"/>
                    </a:cubicBezTo>
                    <a:lnTo>
                      <a:pt x="0" y="2631"/>
                    </a:lnTo>
                    <a:cubicBezTo>
                      <a:pt x="0" y="2739"/>
                      <a:pt x="72" y="2810"/>
                      <a:pt x="167" y="2810"/>
                    </a:cubicBezTo>
                    <a:lnTo>
                      <a:pt x="7787" y="2810"/>
                    </a:lnTo>
                    <a:cubicBezTo>
                      <a:pt x="7870" y="2810"/>
                      <a:pt x="7966" y="2739"/>
                      <a:pt x="7966" y="2631"/>
                    </a:cubicBezTo>
                    <a:lnTo>
                      <a:pt x="7966" y="179"/>
                    </a:lnTo>
                    <a:cubicBezTo>
                      <a:pt x="7966" y="83"/>
                      <a:pt x="7882" y="0"/>
                      <a:pt x="7787" y="0"/>
                    </a:cubicBezTo>
                    <a:lnTo>
                      <a:pt x="7275" y="0"/>
                    </a:lnTo>
                    <a:cubicBezTo>
                      <a:pt x="7192" y="0"/>
                      <a:pt x="7097" y="72"/>
                      <a:pt x="7097" y="179"/>
                    </a:cubicBezTo>
                    <a:cubicBezTo>
                      <a:pt x="7097" y="262"/>
                      <a:pt x="7168" y="357"/>
                      <a:pt x="7275" y="357"/>
                    </a:cubicBezTo>
                    <a:lnTo>
                      <a:pt x="7620" y="357"/>
                    </a:lnTo>
                    <a:lnTo>
                      <a:pt x="7620" y="2465"/>
                    </a:lnTo>
                    <a:lnTo>
                      <a:pt x="346" y="2465"/>
                    </a:lnTo>
                    <a:lnTo>
                      <a:pt x="346" y="357"/>
                    </a:lnTo>
                    <a:lnTo>
                      <a:pt x="6716" y="357"/>
                    </a:lnTo>
                    <a:cubicBezTo>
                      <a:pt x="6799" y="357"/>
                      <a:pt x="6894" y="286"/>
                      <a:pt x="6894" y="179"/>
                    </a:cubicBezTo>
                    <a:cubicBezTo>
                      <a:pt x="6894" y="83"/>
                      <a:pt x="6811" y="0"/>
                      <a:pt x="67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4590" name="Group 115"/>
          <p:cNvGrpSpPr>
            <a:grpSpLocks/>
          </p:cNvGrpSpPr>
          <p:nvPr/>
        </p:nvGrpSpPr>
        <p:grpSpPr bwMode="auto">
          <a:xfrm>
            <a:off x="381000" y="3416300"/>
            <a:ext cx="457200" cy="473075"/>
            <a:chOff x="3124200" y="3105150"/>
            <a:chExt cx="734025" cy="734025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0B18A1F-4DAC-DA47-A6FB-93772201946C}"/>
                </a:ext>
              </a:extLst>
            </p:cNvPr>
            <p:cNvSpPr/>
            <p:nvPr/>
          </p:nvSpPr>
          <p:spPr>
            <a:xfrm>
              <a:off x="3124200" y="3105150"/>
              <a:ext cx="734025" cy="734025"/>
            </a:xfrm>
            <a:prstGeom prst="ellipse">
              <a:avLst/>
            </a:prstGeom>
            <a:gradFill flip="none" rotWithShape="1">
              <a:gsLst>
                <a:gs pos="0">
                  <a:srgbClr val="25B5AB">
                    <a:shade val="30000"/>
                    <a:satMod val="115000"/>
                  </a:srgbClr>
                </a:gs>
                <a:gs pos="50000">
                  <a:srgbClr val="25B5AB">
                    <a:shade val="67500"/>
                    <a:satMod val="115000"/>
                  </a:srgbClr>
                </a:gs>
                <a:gs pos="100000">
                  <a:srgbClr val="25B5AB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18" name="Google Shape;10786;p58">
              <a:extLst>
                <a:ext uri="{FF2B5EF4-FFF2-40B4-BE49-F238E27FC236}">
                  <a16:creationId xmlns:a16="http://schemas.microsoft.com/office/drawing/2014/main" id="{79C0BE0E-B29B-C140-9060-4CCABC20FB95}"/>
                </a:ext>
              </a:extLst>
            </p:cNvPr>
            <p:cNvGrpSpPr/>
            <p:nvPr/>
          </p:nvGrpSpPr>
          <p:grpSpPr bwMode="auto">
            <a:xfrm>
              <a:off x="3276600" y="3232150"/>
              <a:ext cx="457200" cy="457200"/>
              <a:chOff x="3214972" y="3359188"/>
              <a:chExt cx="346406" cy="347552"/>
            </a:xfrm>
            <a:solidFill>
              <a:schemeClr val="bg1"/>
            </a:solidFill>
          </p:grpSpPr>
          <p:sp>
            <p:nvSpPr>
              <p:cNvPr id="119" name="Google Shape;10787;p58">
                <a:extLst>
                  <a:ext uri="{FF2B5EF4-FFF2-40B4-BE49-F238E27FC236}">
                    <a16:creationId xmlns:a16="http://schemas.microsoft.com/office/drawing/2014/main" id="{93B66E4E-70A1-B747-B93B-5568D6E18F17}"/>
                  </a:ext>
                </a:extLst>
              </p:cNvPr>
              <p:cNvSpPr/>
              <p:nvPr/>
            </p:nvSpPr>
            <p:spPr>
              <a:xfrm>
                <a:off x="3301772" y="3386084"/>
                <a:ext cx="71649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24" y="286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6"/>
                      <a:pt x="2250" y="179"/>
                    </a:cubicBezTo>
                    <a:cubicBezTo>
                      <a:pt x="2250" y="84"/>
                      <a:pt x="2179" y="0"/>
                      <a:pt x="2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Google Shape;10788;p58">
                <a:extLst>
                  <a:ext uri="{FF2B5EF4-FFF2-40B4-BE49-F238E27FC236}">
                    <a16:creationId xmlns:a16="http://schemas.microsoft.com/office/drawing/2014/main" id="{088F4814-8D71-D146-A6FB-41438D74BC40}"/>
                  </a:ext>
                </a:extLst>
              </p:cNvPr>
              <p:cNvSpPr/>
              <p:nvPr/>
            </p:nvSpPr>
            <p:spPr>
              <a:xfrm>
                <a:off x="3301772" y="3410339"/>
                <a:ext cx="131904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4144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86"/>
                      <a:pt x="95" y="358"/>
                      <a:pt x="179" y="358"/>
                    </a:cubicBezTo>
                    <a:lnTo>
                      <a:pt x="3965" y="358"/>
                    </a:lnTo>
                    <a:cubicBezTo>
                      <a:pt x="4048" y="358"/>
                      <a:pt x="4144" y="286"/>
                      <a:pt x="4144" y="179"/>
                    </a:cubicBezTo>
                    <a:cubicBezTo>
                      <a:pt x="4144" y="72"/>
                      <a:pt x="4072" y="0"/>
                      <a:pt x="396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1" name="Google Shape;10789;p58">
                <a:extLst>
                  <a:ext uri="{FF2B5EF4-FFF2-40B4-BE49-F238E27FC236}">
                    <a16:creationId xmlns:a16="http://schemas.microsoft.com/office/drawing/2014/main" id="{5D69B1D5-1023-9742-BE96-F446F67278B8}"/>
                  </a:ext>
                </a:extLst>
              </p:cNvPr>
              <p:cNvSpPr/>
              <p:nvPr/>
            </p:nvSpPr>
            <p:spPr>
              <a:xfrm>
                <a:off x="3301772" y="3484980"/>
                <a:ext cx="71649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24" y="287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7"/>
                      <a:pt x="2250" y="180"/>
                    </a:cubicBezTo>
                    <a:cubicBezTo>
                      <a:pt x="2250" y="96"/>
                      <a:pt x="2179" y="1"/>
                      <a:pt x="2072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Google Shape;10790;p58">
                <a:extLst>
                  <a:ext uri="{FF2B5EF4-FFF2-40B4-BE49-F238E27FC236}">
                    <a16:creationId xmlns:a16="http://schemas.microsoft.com/office/drawing/2014/main" id="{FD57FD01-B811-D044-BBEA-83FEE72D1006}"/>
                  </a:ext>
                </a:extLst>
              </p:cNvPr>
              <p:cNvSpPr/>
              <p:nvPr/>
            </p:nvSpPr>
            <p:spPr>
              <a:xfrm>
                <a:off x="3301772" y="3509234"/>
                <a:ext cx="130758" cy="11427"/>
              </a:xfrm>
              <a:custGeom>
                <a:avLst/>
                <a:gdLst/>
                <a:ahLst/>
                <a:cxnLst/>
                <a:rect l="l" t="t" r="r" b="b"/>
                <a:pathLst>
                  <a:path w="4108" h="359" extrusionOk="0">
                    <a:moveTo>
                      <a:pt x="179" y="1"/>
                    </a:moveTo>
                    <a:cubicBezTo>
                      <a:pt x="95" y="1"/>
                      <a:pt x="0" y="72"/>
                      <a:pt x="0" y="180"/>
                    </a:cubicBezTo>
                    <a:cubicBezTo>
                      <a:pt x="24" y="287"/>
                      <a:pt x="95" y="358"/>
                      <a:pt x="179" y="358"/>
                    </a:cubicBezTo>
                    <a:lnTo>
                      <a:pt x="3929" y="358"/>
                    </a:lnTo>
                    <a:cubicBezTo>
                      <a:pt x="4024" y="358"/>
                      <a:pt x="4108" y="287"/>
                      <a:pt x="4108" y="180"/>
                    </a:cubicBezTo>
                    <a:cubicBezTo>
                      <a:pt x="4108" y="84"/>
                      <a:pt x="4036" y="1"/>
                      <a:pt x="392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3" name="Google Shape;10791;p58">
                <a:extLst>
                  <a:ext uri="{FF2B5EF4-FFF2-40B4-BE49-F238E27FC236}">
                    <a16:creationId xmlns:a16="http://schemas.microsoft.com/office/drawing/2014/main" id="{22331D8E-95C7-4547-9FDD-01542C36E1CD}"/>
                  </a:ext>
                </a:extLst>
              </p:cNvPr>
              <p:cNvSpPr/>
              <p:nvPr/>
            </p:nvSpPr>
            <p:spPr>
              <a:xfrm>
                <a:off x="3301772" y="3584671"/>
                <a:ext cx="71649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24" y="286"/>
                      <a:pt x="95" y="358"/>
                      <a:pt x="179" y="358"/>
                    </a:cubicBezTo>
                    <a:lnTo>
                      <a:pt x="2072" y="358"/>
                    </a:lnTo>
                    <a:cubicBezTo>
                      <a:pt x="2167" y="358"/>
                      <a:pt x="2250" y="286"/>
                      <a:pt x="2250" y="179"/>
                    </a:cubicBezTo>
                    <a:cubicBezTo>
                      <a:pt x="2250" y="84"/>
                      <a:pt x="2179" y="0"/>
                      <a:pt x="2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Google Shape;10792;p58">
                <a:extLst>
                  <a:ext uri="{FF2B5EF4-FFF2-40B4-BE49-F238E27FC236}">
                    <a16:creationId xmlns:a16="http://schemas.microsoft.com/office/drawing/2014/main" id="{FE3E8D4E-7B4E-1B4D-9C3F-E46F7C09CF5A}"/>
                  </a:ext>
                </a:extLst>
              </p:cNvPr>
              <p:cNvSpPr/>
              <p:nvPr/>
            </p:nvSpPr>
            <p:spPr>
              <a:xfrm>
                <a:off x="3301772" y="3609308"/>
                <a:ext cx="129994" cy="11395"/>
              </a:xfrm>
              <a:custGeom>
                <a:avLst/>
                <a:gdLst/>
                <a:ahLst/>
                <a:cxnLst/>
                <a:rect l="l" t="t" r="r" b="b"/>
                <a:pathLst>
                  <a:path w="4084" h="358" extrusionOk="0">
                    <a:moveTo>
                      <a:pt x="179" y="0"/>
                    </a:moveTo>
                    <a:cubicBezTo>
                      <a:pt x="95" y="0"/>
                      <a:pt x="0" y="72"/>
                      <a:pt x="0" y="179"/>
                    </a:cubicBezTo>
                    <a:cubicBezTo>
                      <a:pt x="0" y="262"/>
                      <a:pt x="83" y="357"/>
                      <a:pt x="179" y="357"/>
                    </a:cubicBezTo>
                    <a:lnTo>
                      <a:pt x="3905" y="357"/>
                    </a:lnTo>
                    <a:cubicBezTo>
                      <a:pt x="3989" y="357"/>
                      <a:pt x="4084" y="286"/>
                      <a:pt x="4084" y="179"/>
                    </a:cubicBezTo>
                    <a:cubicBezTo>
                      <a:pt x="4084" y="72"/>
                      <a:pt x="3989" y="0"/>
                      <a:pt x="3905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Google Shape;10793;p58">
                <a:extLst>
                  <a:ext uri="{FF2B5EF4-FFF2-40B4-BE49-F238E27FC236}">
                    <a16:creationId xmlns:a16="http://schemas.microsoft.com/office/drawing/2014/main" id="{4CABD755-E45A-F341-BEBF-3781CAFB8676}"/>
                  </a:ext>
                </a:extLst>
              </p:cNvPr>
              <p:cNvSpPr/>
              <p:nvPr/>
            </p:nvSpPr>
            <p:spPr>
              <a:xfrm>
                <a:off x="3214972" y="3458466"/>
                <a:ext cx="346406" cy="248274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7800" extrusionOk="0">
                    <a:moveTo>
                      <a:pt x="8466" y="1417"/>
                    </a:moveTo>
                    <a:cubicBezTo>
                      <a:pt x="9109" y="1417"/>
                      <a:pt x="9657" y="1953"/>
                      <a:pt x="9657" y="2608"/>
                    </a:cubicBezTo>
                    <a:lnTo>
                      <a:pt x="9657" y="2894"/>
                    </a:lnTo>
                    <a:lnTo>
                      <a:pt x="9585" y="2894"/>
                    </a:lnTo>
                    <a:cubicBezTo>
                      <a:pt x="9216" y="2799"/>
                      <a:pt x="9097" y="2322"/>
                      <a:pt x="9097" y="2322"/>
                    </a:cubicBezTo>
                    <a:cubicBezTo>
                      <a:pt x="9085" y="2263"/>
                      <a:pt x="9037" y="2203"/>
                      <a:pt x="8966" y="2191"/>
                    </a:cubicBezTo>
                    <a:cubicBezTo>
                      <a:pt x="8956" y="2189"/>
                      <a:pt x="8946" y="2188"/>
                      <a:pt x="8935" y="2188"/>
                    </a:cubicBezTo>
                    <a:cubicBezTo>
                      <a:pt x="8883" y="2188"/>
                      <a:pt x="8827" y="2213"/>
                      <a:pt x="8787" y="2263"/>
                    </a:cubicBezTo>
                    <a:cubicBezTo>
                      <a:pt x="8335" y="2894"/>
                      <a:pt x="7347" y="2894"/>
                      <a:pt x="7323" y="2894"/>
                    </a:cubicBezTo>
                    <a:lnTo>
                      <a:pt x="7204" y="2894"/>
                    </a:lnTo>
                    <a:lnTo>
                      <a:pt x="7156" y="2608"/>
                    </a:lnTo>
                    <a:cubicBezTo>
                      <a:pt x="7156" y="1953"/>
                      <a:pt x="7692" y="1417"/>
                      <a:pt x="8347" y="1417"/>
                    </a:cubicBezTo>
                    <a:close/>
                    <a:moveTo>
                      <a:pt x="9692" y="3299"/>
                    </a:moveTo>
                    <a:cubicBezTo>
                      <a:pt x="9811" y="3322"/>
                      <a:pt x="9919" y="3430"/>
                      <a:pt x="9919" y="3549"/>
                    </a:cubicBezTo>
                    <a:cubicBezTo>
                      <a:pt x="9919" y="3680"/>
                      <a:pt x="9835" y="3787"/>
                      <a:pt x="9692" y="3799"/>
                    </a:cubicBezTo>
                    <a:lnTo>
                      <a:pt x="9692" y="3299"/>
                    </a:lnTo>
                    <a:close/>
                    <a:moveTo>
                      <a:pt x="7132" y="3299"/>
                    </a:moveTo>
                    <a:lnTo>
                      <a:pt x="7132" y="3811"/>
                    </a:lnTo>
                    <a:cubicBezTo>
                      <a:pt x="7001" y="3799"/>
                      <a:pt x="6918" y="3680"/>
                      <a:pt x="6918" y="3561"/>
                    </a:cubicBezTo>
                    <a:cubicBezTo>
                      <a:pt x="6894" y="3418"/>
                      <a:pt x="7001" y="3310"/>
                      <a:pt x="7132" y="3299"/>
                    </a:cubicBezTo>
                    <a:close/>
                    <a:moveTo>
                      <a:pt x="8835" y="2608"/>
                    </a:moveTo>
                    <a:cubicBezTo>
                      <a:pt x="8918" y="2787"/>
                      <a:pt x="9085" y="3013"/>
                      <a:pt x="9335" y="3120"/>
                    </a:cubicBezTo>
                    <a:lnTo>
                      <a:pt x="9335" y="3846"/>
                    </a:lnTo>
                    <a:cubicBezTo>
                      <a:pt x="9359" y="4287"/>
                      <a:pt x="8978" y="4668"/>
                      <a:pt x="8525" y="4668"/>
                    </a:cubicBezTo>
                    <a:lnTo>
                      <a:pt x="8299" y="4668"/>
                    </a:lnTo>
                    <a:cubicBezTo>
                      <a:pt x="7835" y="4668"/>
                      <a:pt x="7466" y="4287"/>
                      <a:pt x="7466" y="3834"/>
                    </a:cubicBezTo>
                    <a:lnTo>
                      <a:pt x="7466" y="3144"/>
                    </a:lnTo>
                    <a:cubicBezTo>
                      <a:pt x="7763" y="3120"/>
                      <a:pt x="8383" y="3013"/>
                      <a:pt x="8835" y="2608"/>
                    </a:cubicBezTo>
                    <a:close/>
                    <a:moveTo>
                      <a:pt x="8728" y="4989"/>
                    </a:moveTo>
                    <a:lnTo>
                      <a:pt x="8728" y="5215"/>
                    </a:lnTo>
                    <a:lnTo>
                      <a:pt x="8728" y="5227"/>
                    </a:lnTo>
                    <a:lnTo>
                      <a:pt x="8406" y="5573"/>
                    </a:lnTo>
                    <a:lnTo>
                      <a:pt x="8085" y="5251"/>
                    </a:lnTo>
                    <a:lnTo>
                      <a:pt x="8085" y="4989"/>
                    </a:lnTo>
                    <a:cubicBezTo>
                      <a:pt x="8168" y="5001"/>
                      <a:pt x="8240" y="5001"/>
                      <a:pt x="8299" y="5001"/>
                    </a:cubicBezTo>
                    <a:lnTo>
                      <a:pt x="8514" y="5001"/>
                    </a:lnTo>
                    <a:cubicBezTo>
                      <a:pt x="8597" y="5001"/>
                      <a:pt x="8668" y="5001"/>
                      <a:pt x="8728" y="4989"/>
                    </a:cubicBezTo>
                    <a:close/>
                    <a:moveTo>
                      <a:pt x="6573" y="3477"/>
                    </a:moveTo>
                    <a:lnTo>
                      <a:pt x="6573" y="3549"/>
                    </a:lnTo>
                    <a:cubicBezTo>
                      <a:pt x="6573" y="3870"/>
                      <a:pt x="6835" y="4156"/>
                      <a:pt x="7180" y="4156"/>
                    </a:cubicBezTo>
                    <a:cubicBezTo>
                      <a:pt x="7275" y="4465"/>
                      <a:pt x="7478" y="4727"/>
                      <a:pt x="7752" y="4870"/>
                    </a:cubicBezTo>
                    <a:lnTo>
                      <a:pt x="7752" y="5096"/>
                    </a:lnTo>
                    <a:lnTo>
                      <a:pt x="6716" y="5501"/>
                    </a:lnTo>
                    <a:cubicBezTo>
                      <a:pt x="6656" y="5513"/>
                      <a:pt x="6597" y="5537"/>
                      <a:pt x="6525" y="5585"/>
                    </a:cubicBezTo>
                    <a:lnTo>
                      <a:pt x="370" y="5585"/>
                    </a:lnTo>
                    <a:lnTo>
                      <a:pt x="370" y="3477"/>
                    </a:lnTo>
                    <a:close/>
                    <a:moveTo>
                      <a:pt x="179" y="1"/>
                    </a:moveTo>
                    <a:cubicBezTo>
                      <a:pt x="96" y="1"/>
                      <a:pt x="1" y="84"/>
                      <a:pt x="1" y="179"/>
                    </a:cubicBezTo>
                    <a:lnTo>
                      <a:pt x="1" y="2644"/>
                    </a:lnTo>
                    <a:cubicBezTo>
                      <a:pt x="1" y="2727"/>
                      <a:pt x="84" y="2822"/>
                      <a:pt x="179" y="2822"/>
                    </a:cubicBezTo>
                    <a:lnTo>
                      <a:pt x="6811" y="2822"/>
                    </a:lnTo>
                    <a:lnTo>
                      <a:pt x="6811" y="3072"/>
                    </a:lnTo>
                    <a:cubicBezTo>
                      <a:pt x="6775" y="3084"/>
                      <a:pt x="6751" y="3120"/>
                      <a:pt x="6728" y="3144"/>
                    </a:cubicBezTo>
                    <a:lnTo>
                      <a:pt x="179" y="3144"/>
                    </a:lnTo>
                    <a:cubicBezTo>
                      <a:pt x="96" y="3144"/>
                      <a:pt x="1" y="3215"/>
                      <a:pt x="1" y="3322"/>
                    </a:cubicBezTo>
                    <a:lnTo>
                      <a:pt x="1" y="5775"/>
                    </a:lnTo>
                    <a:cubicBezTo>
                      <a:pt x="1" y="5870"/>
                      <a:pt x="84" y="5954"/>
                      <a:pt x="179" y="5954"/>
                    </a:cubicBezTo>
                    <a:lnTo>
                      <a:pt x="6156" y="5954"/>
                    </a:lnTo>
                    <a:cubicBezTo>
                      <a:pt x="6001" y="6156"/>
                      <a:pt x="5894" y="6418"/>
                      <a:pt x="5894" y="6775"/>
                    </a:cubicBezTo>
                    <a:lnTo>
                      <a:pt x="5894" y="7621"/>
                    </a:lnTo>
                    <a:cubicBezTo>
                      <a:pt x="5894" y="7716"/>
                      <a:pt x="5978" y="7799"/>
                      <a:pt x="6085" y="7799"/>
                    </a:cubicBezTo>
                    <a:lnTo>
                      <a:pt x="6728" y="7799"/>
                    </a:lnTo>
                    <a:cubicBezTo>
                      <a:pt x="6823" y="7799"/>
                      <a:pt x="6918" y="7728"/>
                      <a:pt x="6918" y="7621"/>
                    </a:cubicBezTo>
                    <a:cubicBezTo>
                      <a:pt x="6918" y="7537"/>
                      <a:pt x="6835" y="7442"/>
                      <a:pt x="6728" y="7442"/>
                    </a:cubicBezTo>
                    <a:lnTo>
                      <a:pt x="6251" y="7442"/>
                    </a:lnTo>
                    <a:lnTo>
                      <a:pt x="6251" y="6763"/>
                    </a:lnTo>
                    <a:cubicBezTo>
                      <a:pt x="6251" y="6049"/>
                      <a:pt x="6823" y="5835"/>
                      <a:pt x="6835" y="5835"/>
                    </a:cubicBezTo>
                    <a:lnTo>
                      <a:pt x="6847" y="5835"/>
                    </a:lnTo>
                    <a:lnTo>
                      <a:pt x="7787" y="5466"/>
                    </a:lnTo>
                    <a:lnTo>
                      <a:pt x="7799" y="5477"/>
                    </a:lnTo>
                    <a:lnTo>
                      <a:pt x="8299" y="5954"/>
                    </a:lnTo>
                    <a:cubicBezTo>
                      <a:pt x="8323" y="5989"/>
                      <a:pt x="8371" y="6001"/>
                      <a:pt x="8418" y="6001"/>
                    </a:cubicBezTo>
                    <a:cubicBezTo>
                      <a:pt x="8454" y="6001"/>
                      <a:pt x="8502" y="5989"/>
                      <a:pt x="8537" y="5942"/>
                    </a:cubicBezTo>
                    <a:lnTo>
                      <a:pt x="9014" y="5442"/>
                    </a:lnTo>
                    <a:lnTo>
                      <a:pt x="9942" y="5811"/>
                    </a:lnTo>
                    <a:lnTo>
                      <a:pt x="9966" y="5811"/>
                    </a:lnTo>
                    <a:cubicBezTo>
                      <a:pt x="9990" y="5823"/>
                      <a:pt x="10538" y="6013"/>
                      <a:pt x="10538" y="6728"/>
                    </a:cubicBezTo>
                    <a:lnTo>
                      <a:pt x="10538" y="7418"/>
                    </a:lnTo>
                    <a:lnTo>
                      <a:pt x="7263" y="7418"/>
                    </a:lnTo>
                    <a:cubicBezTo>
                      <a:pt x="7180" y="7418"/>
                      <a:pt x="7085" y="7490"/>
                      <a:pt x="7085" y="7597"/>
                    </a:cubicBezTo>
                    <a:cubicBezTo>
                      <a:pt x="7085" y="7680"/>
                      <a:pt x="7168" y="7775"/>
                      <a:pt x="7263" y="7775"/>
                    </a:cubicBezTo>
                    <a:lnTo>
                      <a:pt x="10704" y="7775"/>
                    </a:lnTo>
                    <a:cubicBezTo>
                      <a:pt x="10800" y="7775"/>
                      <a:pt x="10883" y="7704"/>
                      <a:pt x="10883" y="7597"/>
                    </a:cubicBezTo>
                    <a:lnTo>
                      <a:pt x="10883" y="6751"/>
                    </a:lnTo>
                    <a:cubicBezTo>
                      <a:pt x="10883" y="5977"/>
                      <a:pt x="10371" y="5585"/>
                      <a:pt x="10073" y="5477"/>
                    </a:cubicBezTo>
                    <a:lnTo>
                      <a:pt x="9073" y="5085"/>
                    </a:lnTo>
                    <a:lnTo>
                      <a:pt x="9073" y="4870"/>
                    </a:lnTo>
                    <a:cubicBezTo>
                      <a:pt x="9335" y="4727"/>
                      <a:pt x="9549" y="4465"/>
                      <a:pt x="9633" y="4156"/>
                    </a:cubicBezTo>
                    <a:cubicBezTo>
                      <a:pt x="9966" y="4156"/>
                      <a:pt x="10252" y="3894"/>
                      <a:pt x="10252" y="3549"/>
                    </a:cubicBezTo>
                    <a:cubicBezTo>
                      <a:pt x="10252" y="3358"/>
                      <a:pt x="10145" y="3180"/>
                      <a:pt x="9990" y="3060"/>
                    </a:cubicBezTo>
                    <a:lnTo>
                      <a:pt x="9990" y="2596"/>
                    </a:lnTo>
                    <a:cubicBezTo>
                      <a:pt x="9990" y="1751"/>
                      <a:pt x="9311" y="1060"/>
                      <a:pt x="8466" y="1060"/>
                    </a:cubicBezTo>
                    <a:lnTo>
                      <a:pt x="8347" y="1060"/>
                    </a:lnTo>
                    <a:cubicBezTo>
                      <a:pt x="8204" y="1060"/>
                      <a:pt x="8085" y="1072"/>
                      <a:pt x="7966" y="1108"/>
                    </a:cubicBezTo>
                    <a:lnTo>
                      <a:pt x="7966" y="179"/>
                    </a:lnTo>
                    <a:cubicBezTo>
                      <a:pt x="7966" y="96"/>
                      <a:pt x="7894" y="1"/>
                      <a:pt x="7787" y="1"/>
                    </a:cubicBezTo>
                    <a:lnTo>
                      <a:pt x="7287" y="1"/>
                    </a:lnTo>
                    <a:cubicBezTo>
                      <a:pt x="7192" y="1"/>
                      <a:pt x="7109" y="84"/>
                      <a:pt x="7109" y="179"/>
                    </a:cubicBezTo>
                    <a:cubicBezTo>
                      <a:pt x="7109" y="286"/>
                      <a:pt x="7180" y="358"/>
                      <a:pt x="7287" y="358"/>
                    </a:cubicBezTo>
                    <a:lnTo>
                      <a:pt x="7621" y="358"/>
                    </a:lnTo>
                    <a:lnTo>
                      <a:pt x="7621" y="1251"/>
                    </a:lnTo>
                    <a:cubicBezTo>
                      <a:pt x="7180" y="1489"/>
                      <a:pt x="6847" y="1941"/>
                      <a:pt x="6811" y="2477"/>
                    </a:cubicBezTo>
                    <a:lnTo>
                      <a:pt x="346" y="2477"/>
                    </a:lnTo>
                    <a:lnTo>
                      <a:pt x="346" y="358"/>
                    </a:lnTo>
                    <a:lnTo>
                      <a:pt x="6716" y="358"/>
                    </a:lnTo>
                    <a:cubicBezTo>
                      <a:pt x="6811" y="358"/>
                      <a:pt x="6894" y="286"/>
                      <a:pt x="6894" y="179"/>
                    </a:cubicBezTo>
                    <a:cubicBezTo>
                      <a:pt x="6894" y="96"/>
                      <a:pt x="6823" y="1"/>
                      <a:pt x="671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" name="Google Shape;10794;p58">
                <a:extLst>
                  <a:ext uri="{FF2B5EF4-FFF2-40B4-BE49-F238E27FC236}">
                    <a16:creationId xmlns:a16="http://schemas.microsoft.com/office/drawing/2014/main" id="{B05D44D6-84A5-9041-A52D-44E303813AC4}"/>
                  </a:ext>
                </a:extLst>
              </p:cNvPr>
              <p:cNvSpPr/>
              <p:nvPr/>
            </p:nvSpPr>
            <p:spPr>
              <a:xfrm>
                <a:off x="3238462" y="3380005"/>
                <a:ext cx="49305" cy="4742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90" extrusionOk="0">
                    <a:moveTo>
                      <a:pt x="179" y="1"/>
                    </a:moveTo>
                    <a:cubicBezTo>
                      <a:pt x="84" y="1"/>
                      <a:pt x="1" y="72"/>
                      <a:pt x="1" y="180"/>
                    </a:cubicBezTo>
                    <a:lnTo>
                      <a:pt x="1" y="1311"/>
                    </a:lnTo>
                    <a:cubicBezTo>
                      <a:pt x="1" y="1394"/>
                      <a:pt x="72" y="1489"/>
                      <a:pt x="179" y="1489"/>
                    </a:cubicBezTo>
                    <a:lnTo>
                      <a:pt x="1370" y="1489"/>
                    </a:lnTo>
                    <a:cubicBezTo>
                      <a:pt x="1453" y="1489"/>
                      <a:pt x="1549" y="1418"/>
                      <a:pt x="1549" y="1311"/>
                    </a:cubicBezTo>
                    <a:lnTo>
                      <a:pt x="1549" y="1001"/>
                    </a:lnTo>
                    <a:cubicBezTo>
                      <a:pt x="1549" y="906"/>
                      <a:pt x="1477" y="811"/>
                      <a:pt x="1370" y="811"/>
                    </a:cubicBezTo>
                    <a:cubicBezTo>
                      <a:pt x="1275" y="811"/>
                      <a:pt x="1191" y="894"/>
                      <a:pt x="1191" y="1001"/>
                    </a:cubicBezTo>
                    <a:lnTo>
                      <a:pt x="1191" y="1132"/>
                    </a:lnTo>
                    <a:lnTo>
                      <a:pt x="334" y="1132"/>
                    </a:lnTo>
                    <a:lnTo>
                      <a:pt x="334" y="346"/>
                    </a:lnTo>
                    <a:lnTo>
                      <a:pt x="1037" y="346"/>
                    </a:lnTo>
                    <a:lnTo>
                      <a:pt x="1037" y="358"/>
                    </a:lnTo>
                    <a:cubicBezTo>
                      <a:pt x="1132" y="358"/>
                      <a:pt x="1215" y="287"/>
                      <a:pt x="1215" y="180"/>
                    </a:cubicBezTo>
                    <a:cubicBezTo>
                      <a:pt x="1215" y="84"/>
                      <a:pt x="1144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7" name="Google Shape;10795;p58">
                <a:extLst>
                  <a:ext uri="{FF2B5EF4-FFF2-40B4-BE49-F238E27FC236}">
                    <a16:creationId xmlns:a16="http://schemas.microsoft.com/office/drawing/2014/main" id="{F09138D1-D2BC-EA47-AED4-86D6C0F2893B}"/>
                  </a:ext>
                </a:extLst>
              </p:cNvPr>
              <p:cNvSpPr/>
              <p:nvPr/>
            </p:nvSpPr>
            <p:spPr>
              <a:xfrm>
                <a:off x="3251353" y="3380482"/>
                <a:ext cx="43607" cy="3405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070" extrusionOk="0">
                    <a:moveTo>
                      <a:pt x="1163" y="1"/>
                    </a:moveTo>
                    <a:cubicBezTo>
                      <a:pt x="1120" y="1"/>
                      <a:pt x="1078" y="16"/>
                      <a:pt x="1048" y="45"/>
                    </a:cubicBezTo>
                    <a:lnTo>
                      <a:pt x="489" y="653"/>
                    </a:lnTo>
                    <a:lnTo>
                      <a:pt x="310" y="462"/>
                    </a:lnTo>
                    <a:cubicBezTo>
                      <a:pt x="279" y="425"/>
                      <a:pt x="232" y="407"/>
                      <a:pt x="185" y="407"/>
                    </a:cubicBezTo>
                    <a:cubicBezTo>
                      <a:pt x="142" y="407"/>
                      <a:pt x="100" y="422"/>
                      <a:pt x="72" y="450"/>
                    </a:cubicBezTo>
                    <a:cubicBezTo>
                      <a:pt x="1" y="510"/>
                      <a:pt x="1" y="629"/>
                      <a:pt x="60" y="688"/>
                    </a:cubicBezTo>
                    <a:lnTo>
                      <a:pt x="358" y="1010"/>
                    </a:lnTo>
                    <a:cubicBezTo>
                      <a:pt x="382" y="1046"/>
                      <a:pt x="429" y="1069"/>
                      <a:pt x="477" y="1069"/>
                    </a:cubicBezTo>
                    <a:cubicBezTo>
                      <a:pt x="513" y="1069"/>
                      <a:pt x="560" y="1058"/>
                      <a:pt x="584" y="1010"/>
                    </a:cubicBezTo>
                    <a:lnTo>
                      <a:pt x="1286" y="272"/>
                    </a:lnTo>
                    <a:cubicBezTo>
                      <a:pt x="1370" y="224"/>
                      <a:pt x="1370" y="117"/>
                      <a:pt x="1286" y="45"/>
                    </a:cubicBezTo>
                    <a:cubicBezTo>
                      <a:pt x="1251" y="16"/>
                      <a:pt x="1206" y="1"/>
                      <a:pt x="1163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8" name="Google Shape;10796;p58">
                <a:extLst>
                  <a:ext uri="{FF2B5EF4-FFF2-40B4-BE49-F238E27FC236}">
                    <a16:creationId xmlns:a16="http://schemas.microsoft.com/office/drawing/2014/main" id="{F4B179F7-BC5E-1045-B9A2-473319CB8B27}"/>
                  </a:ext>
                </a:extLst>
              </p:cNvPr>
              <p:cNvSpPr/>
              <p:nvPr/>
            </p:nvSpPr>
            <p:spPr>
              <a:xfrm>
                <a:off x="3238462" y="3479314"/>
                <a:ext cx="49305" cy="4739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89" extrusionOk="0">
                    <a:moveTo>
                      <a:pt x="179" y="0"/>
                    </a:moveTo>
                    <a:cubicBezTo>
                      <a:pt x="84" y="0"/>
                      <a:pt x="1" y="84"/>
                      <a:pt x="1" y="179"/>
                    </a:cubicBezTo>
                    <a:lnTo>
                      <a:pt x="1" y="1310"/>
                    </a:lnTo>
                    <a:cubicBezTo>
                      <a:pt x="1" y="1405"/>
                      <a:pt x="72" y="1489"/>
                      <a:pt x="179" y="1489"/>
                    </a:cubicBezTo>
                    <a:lnTo>
                      <a:pt x="1370" y="1489"/>
                    </a:lnTo>
                    <a:cubicBezTo>
                      <a:pt x="1453" y="1489"/>
                      <a:pt x="1549" y="1417"/>
                      <a:pt x="1549" y="1310"/>
                    </a:cubicBezTo>
                    <a:lnTo>
                      <a:pt x="1549" y="1001"/>
                    </a:lnTo>
                    <a:cubicBezTo>
                      <a:pt x="1549" y="917"/>
                      <a:pt x="1477" y="822"/>
                      <a:pt x="1370" y="822"/>
                    </a:cubicBezTo>
                    <a:cubicBezTo>
                      <a:pt x="1275" y="822"/>
                      <a:pt x="1191" y="893"/>
                      <a:pt x="1191" y="1001"/>
                    </a:cubicBezTo>
                    <a:lnTo>
                      <a:pt x="1191" y="1131"/>
                    </a:lnTo>
                    <a:lnTo>
                      <a:pt x="334" y="1131"/>
                    </a:lnTo>
                    <a:lnTo>
                      <a:pt x="334" y="346"/>
                    </a:lnTo>
                    <a:lnTo>
                      <a:pt x="1037" y="358"/>
                    </a:lnTo>
                    <a:cubicBezTo>
                      <a:pt x="1132" y="358"/>
                      <a:pt x="1215" y="286"/>
                      <a:pt x="1215" y="179"/>
                    </a:cubicBezTo>
                    <a:cubicBezTo>
                      <a:pt x="1215" y="96"/>
                      <a:pt x="1144" y="0"/>
                      <a:pt x="103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9" name="Google Shape;10797;p58">
                <a:extLst>
                  <a:ext uri="{FF2B5EF4-FFF2-40B4-BE49-F238E27FC236}">
                    <a16:creationId xmlns:a16="http://schemas.microsoft.com/office/drawing/2014/main" id="{10838E35-FF7D-3944-B03B-EFF87D3A6B72}"/>
                  </a:ext>
                </a:extLst>
              </p:cNvPr>
              <p:cNvSpPr/>
              <p:nvPr/>
            </p:nvSpPr>
            <p:spPr>
              <a:xfrm>
                <a:off x="3251353" y="3479792"/>
                <a:ext cx="43607" cy="34408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081" extrusionOk="0">
                    <a:moveTo>
                      <a:pt x="1163" y="0"/>
                    </a:moveTo>
                    <a:cubicBezTo>
                      <a:pt x="1120" y="0"/>
                      <a:pt x="1078" y="15"/>
                      <a:pt x="1048" y="45"/>
                    </a:cubicBezTo>
                    <a:lnTo>
                      <a:pt x="489" y="664"/>
                    </a:lnTo>
                    <a:lnTo>
                      <a:pt x="310" y="462"/>
                    </a:lnTo>
                    <a:cubicBezTo>
                      <a:pt x="279" y="424"/>
                      <a:pt x="232" y="406"/>
                      <a:pt x="185" y="406"/>
                    </a:cubicBezTo>
                    <a:cubicBezTo>
                      <a:pt x="142" y="406"/>
                      <a:pt x="100" y="421"/>
                      <a:pt x="72" y="450"/>
                    </a:cubicBezTo>
                    <a:cubicBezTo>
                      <a:pt x="1" y="509"/>
                      <a:pt x="1" y="628"/>
                      <a:pt x="60" y="688"/>
                    </a:cubicBezTo>
                    <a:lnTo>
                      <a:pt x="358" y="1021"/>
                    </a:lnTo>
                    <a:cubicBezTo>
                      <a:pt x="382" y="1045"/>
                      <a:pt x="429" y="1081"/>
                      <a:pt x="477" y="1081"/>
                    </a:cubicBezTo>
                    <a:cubicBezTo>
                      <a:pt x="513" y="1081"/>
                      <a:pt x="560" y="1057"/>
                      <a:pt x="584" y="1021"/>
                    </a:cubicBezTo>
                    <a:lnTo>
                      <a:pt x="1286" y="271"/>
                    </a:lnTo>
                    <a:cubicBezTo>
                      <a:pt x="1370" y="212"/>
                      <a:pt x="1370" y="104"/>
                      <a:pt x="1286" y="45"/>
                    </a:cubicBezTo>
                    <a:cubicBezTo>
                      <a:pt x="1251" y="15"/>
                      <a:pt x="1206" y="0"/>
                      <a:pt x="11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Google Shape;10798;p58">
                <a:extLst>
                  <a:ext uri="{FF2B5EF4-FFF2-40B4-BE49-F238E27FC236}">
                    <a16:creationId xmlns:a16="http://schemas.microsoft.com/office/drawing/2014/main" id="{E3DF58D2-CB81-0A40-A62A-15AB420567C1}"/>
                  </a:ext>
                </a:extLst>
              </p:cNvPr>
              <p:cNvSpPr/>
              <p:nvPr/>
            </p:nvSpPr>
            <p:spPr>
              <a:xfrm>
                <a:off x="3238462" y="3578210"/>
                <a:ext cx="49305" cy="47809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02" extrusionOk="0">
                    <a:moveTo>
                      <a:pt x="179" y="1"/>
                    </a:moveTo>
                    <a:cubicBezTo>
                      <a:pt x="84" y="1"/>
                      <a:pt x="1" y="84"/>
                      <a:pt x="1" y="191"/>
                    </a:cubicBezTo>
                    <a:lnTo>
                      <a:pt x="1" y="1323"/>
                    </a:lnTo>
                    <a:cubicBezTo>
                      <a:pt x="1" y="1406"/>
                      <a:pt x="72" y="1501"/>
                      <a:pt x="179" y="1501"/>
                    </a:cubicBezTo>
                    <a:lnTo>
                      <a:pt x="1370" y="1501"/>
                    </a:lnTo>
                    <a:cubicBezTo>
                      <a:pt x="1453" y="1501"/>
                      <a:pt x="1549" y="1418"/>
                      <a:pt x="1549" y="1323"/>
                    </a:cubicBezTo>
                    <a:lnTo>
                      <a:pt x="1549" y="1001"/>
                    </a:lnTo>
                    <a:cubicBezTo>
                      <a:pt x="1537" y="930"/>
                      <a:pt x="1453" y="858"/>
                      <a:pt x="1370" y="858"/>
                    </a:cubicBezTo>
                    <a:cubicBezTo>
                      <a:pt x="1275" y="858"/>
                      <a:pt x="1191" y="930"/>
                      <a:pt x="1191" y="1037"/>
                    </a:cubicBezTo>
                    <a:lnTo>
                      <a:pt x="1191" y="1168"/>
                    </a:lnTo>
                    <a:lnTo>
                      <a:pt x="334" y="1168"/>
                    </a:lnTo>
                    <a:lnTo>
                      <a:pt x="334" y="370"/>
                    </a:lnTo>
                    <a:lnTo>
                      <a:pt x="1037" y="370"/>
                    </a:lnTo>
                    <a:cubicBezTo>
                      <a:pt x="1132" y="370"/>
                      <a:pt x="1215" y="287"/>
                      <a:pt x="1215" y="191"/>
                    </a:cubicBezTo>
                    <a:cubicBezTo>
                      <a:pt x="1215" y="96"/>
                      <a:pt x="1144" y="1"/>
                      <a:pt x="10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Google Shape;10799;p58">
                <a:extLst>
                  <a:ext uri="{FF2B5EF4-FFF2-40B4-BE49-F238E27FC236}">
                    <a16:creationId xmlns:a16="http://schemas.microsoft.com/office/drawing/2014/main" id="{7C3D2A18-D820-6D4E-9D31-B4B149D7F14F}"/>
                  </a:ext>
                </a:extLst>
              </p:cNvPr>
              <p:cNvSpPr/>
              <p:nvPr/>
            </p:nvSpPr>
            <p:spPr>
              <a:xfrm>
                <a:off x="3251353" y="3579133"/>
                <a:ext cx="42843" cy="3437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080" extrusionOk="0">
                    <a:moveTo>
                      <a:pt x="1169" y="0"/>
                    </a:moveTo>
                    <a:cubicBezTo>
                      <a:pt x="1124" y="0"/>
                      <a:pt x="1079" y="18"/>
                      <a:pt x="1048" y="55"/>
                    </a:cubicBezTo>
                    <a:lnTo>
                      <a:pt x="489" y="662"/>
                    </a:lnTo>
                    <a:lnTo>
                      <a:pt x="310" y="472"/>
                    </a:lnTo>
                    <a:cubicBezTo>
                      <a:pt x="279" y="435"/>
                      <a:pt x="232" y="417"/>
                      <a:pt x="185" y="417"/>
                    </a:cubicBezTo>
                    <a:cubicBezTo>
                      <a:pt x="142" y="417"/>
                      <a:pt x="100" y="432"/>
                      <a:pt x="72" y="460"/>
                    </a:cubicBezTo>
                    <a:cubicBezTo>
                      <a:pt x="1" y="520"/>
                      <a:pt x="1" y="639"/>
                      <a:pt x="60" y="698"/>
                    </a:cubicBezTo>
                    <a:lnTo>
                      <a:pt x="358" y="1020"/>
                    </a:lnTo>
                    <a:cubicBezTo>
                      <a:pt x="382" y="1055"/>
                      <a:pt x="429" y="1079"/>
                      <a:pt x="477" y="1079"/>
                    </a:cubicBezTo>
                    <a:cubicBezTo>
                      <a:pt x="513" y="1079"/>
                      <a:pt x="560" y="1067"/>
                      <a:pt x="584" y="1020"/>
                    </a:cubicBezTo>
                    <a:lnTo>
                      <a:pt x="1286" y="281"/>
                    </a:lnTo>
                    <a:cubicBezTo>
                      <a:pt x="1346" y="198"/>
                      <a:pt x="1346" y="103"/>
                      <a:pt x="1286" y="43"/>
                    </a:cubicBezTo>
                    <a:cubicBezTo>
                      <a:pt x="1252" y="15"/>
                      <a:pt x="1210" y="0"/>
                      <a:pt x="116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Google Shape;10800;p58">
                <a:extLst>
                  <a:ext uri="{FF2B5EF4-FFF2-40B4-BE49-F238E27FC236}">
                    <a16:creationId xmlns:a16="http://schemas.microsoft.com/office/drawing/2014/main" id="{E781344B-C202-954C-AE57-596D70C46929}"/>
                  </a:ext>
                </a:extLst>
              </p:cNvPr>
              <p:cNvSpPr/>
              <p:nvPr/>
            </p:nvSpPr>
            <p:spPr>
              <a:xfrm>
                <a:off x="3215736" y="3359188"/>
                <a:ext cx="253558" cy="89442"/>
              </a:xfrm>
              <a:custGeom>
                <a:avLst/>
                <a:gdLst/>
                <a:ahLst/>
                <a:cxnLst/>
                <a:rect l="l" t="t" r="r" b="b"/>
                <a:pathLst>
                  <a:path w="7966" h="2810" extrusionOk="0">
                    <a:moveTo>
                      <a:pt x="179" y="0"/>
                    </a:moveTo>
                    <a:cubicBezTo>
                      <a:pt x="84" y="0"/>
                      <a:pt x="0" y="72"/>
                      <a:pt x="0" y="179"/>
                    </a:cubicBezTo>
                    <a:lnTo>
                      <a:pt x="0" y="2631"/>
                    </a:lnTo>
                    <a:cubicBezTo>
                      <a:pt x="0" y="2739"/>
                      <a:pt x="72" y="2810"/>
                      <a:pt x="167" y="2810"/>
                    </a:cubicBezTo>
                    <a:lnTo>
                      <a:pt x="7787" y="2810"/>
                    </a:lnTo>
                    <a:cubicBezTo>
                      <a:pt x="7870" y="2810"/>
                      <a:pt x="7966" y="2739"/>
                      <a:pt x="7966" y="2631"/>
                    </a:cubicBezTo>
                    <a:lnTo>
                      <a:pt x="7966" y="179"/>
                    </a:lnTo>
                    <a:cubicBezTo>
                      <a:pt x="7966" y="83"/>
                      <a:pt x="7882" y="0"/>
                      <a:pt x="7787" y="0"/>
                    </a:cubicBezTo>
                    <a:lnTo>
                      <a:pt x="7275" y="0"/>
                    </a:lnTo>
                    <a:cubicBezTo>
                      <a:pt x="7192" y="0"/>
                      <a:pt x="7097" y="72"/>
                      <a:pt x="7097" y="179"/>
                    </a:cubicBezTo>
                    <a:cubicBezTo>
                      <a:pt x="7097" y="262"/>
                      <a:pt x="7168" y="357"/>
                      <a:pt x="7275" y="357"/>
                    </a:cubicBezTo>
                    <a:lnTo>
                      <a:pt x="7620" y="357"/>
                    </a:lnTo>
                    <a:lnTo>
                      <a:pt x="7620" y="2465"/>
                    </a:lnTo>
                    <a:lnTo>
                      <a:pt x="346" y="2465"/>
                    </a:lnTo>
                    <a:lnTo>
                      <a:pt x="346" y="357"/>
                    </a:lnTo>
                    <a:lnTo>
                      <a:pt x="6716" y="357"/>
                    </a:lnTo>
                    <a:cubicBezTo>
                      <a:pt x="6799" y="357"/>
                      <a:pt x="6894" y="286"/>
                      <a:pt x="6894" y="179"/>
                    </a:cubicBezTo>
                    <a:cubicBezTo>
                      <a:pt x="6894" y="83"/>
                      <a:pt x="6811" y="0"/>
                      <a:pt x="671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4591" name="Rectangle 132"/>
          <p:cNvSpPr>
            <a:spLocks noChangeArrowheads="1"/>
          </p:cNvSpPr>
          <p:nvPr/>
        </p:nvSpPr>
        <p:spPr bwMode="auto">
          <a:xfrm>
            <a:off x="990600" y="1606550"/>
            <a:ext cx="762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9213" indent="4763" algn="just" eaLnBrk="1" hangingPunct="1">
              <a:buClr>
                <a:srgbClr val="000000"/>
              </a:buClr>
              <a:buSzPts val="2600"/>
            </a:pPr>
            <a:r>
              <a:rPr lang="en-US" altLang="en-US" sz="160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  <a:sym typeface="Calibri" pitchFamily="34" charset="0"/>
              </a:rPr>
              <a:t>Dilakukan bersamaan dengan pembahasan RUU APBN atau Rancangan Perda APBD</a:t>
            </a:r>
            <a:endParaRPr lang="en-US" altLang="en-US" sz="160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8334B32F-388C-CB49-915B-343D6A379353}"/>
              </a:ext>
            </a:extLst>
          </p:cNvPr>
          <p:cNvSpPr/>
          <p:nvPr/>
        </p:nvSpPr>
        <p:spPr>
          <a:xfrm>
            <a:off x="1066800" y="2343150"/>
            <a:ext cx="6781800" cy="8620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PPK melakukan identifikasi PBJ pada level: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892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Komponen/sub komponen pada RKA KL</a:t>
            </a:r>
            <a:r>
              <a:rPr lang="en-US" sz="16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APBN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288925" indent="-2857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Sub kegiatan pada RKA PD </a:t>
            </a:r>
            <a:r>
              <a:rPr lang="en-US" sz="16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  <a:t>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APBD</a:t>
            </a:r>
          </a:p>
        </p:txBody>
      </p:sp>
      <p:sp>
        <p:nvSpPr>
          <p:cNvPr id="24593" name="Rectangle 78"/>
          <p:cNvSpPr>
            <a:spLocks noChangeArrowheads="1"/>
          </p:cNvSpPr>
          <p:nvPr/>
        </p:nvSpPr>
        <p:spPr bwMode="auto">
          <a:xfrm>
            <a:off x="4872038" y="462438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A32107EC-09F9-A740-BF67-AD2AD948C6EA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25603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F76A33C-B3D3-BB49-B97F-E34C2212CF84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6343F89-617F-9D4C-BE57-42638ACB9BC5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F41CD7FB-D674-9549-8249-83F42D059EC2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5604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559E0F3-F3A5-C34F-82DB-E5A3E5A40932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6FB4551-97D3-894D-BFBB-DB23A6340E5F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32FA145-D423-5D49-9B08-14F30030D6E5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5605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B5E045DA-B0C6-E140-A7BA-9A342A32C671}"/>
              </a:ext>
            </a:extLst>
          </p:cNvPr>
          <p:cNvGrpSpPr/>
          <p:nvPr/>
        </p:nvGrpSpPr>
        <p:grpSpPr>
          <a:xfrm>
            <a:off x="228601" y="660322"/>
            <a:ext cx="4191000" cy="688690"/>
            <a:chOff x="965717" y="1133587"/>
            <a:chExt cx="3842922" cy="688690"/>
          </a:xfrm>
          <a:solidFill>
            <a:srgbClr val="FFC000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184F89D7-13AA-7142-BDB2-D732FF5652E3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Penetapan Jenis Barang/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Jasa</a:t>
              </a:r>
              <a:endParaRPr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91DD02FF-C892-364B-A92A-FE779566FD55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2</a:t>
              </a:r>
              <a:endParaRPr sz="3200" b="1" dirty="0"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grpSp>
        <p:nvGrpSpPr>
          <p:cNvPr id="25607" name="Group 129"/>
          <p:cNvGrpSpPr>
            <a:grpSpLocks/>
          </p:cNvGrpSpPr>
          <p:nvPr/>
        </p:nvGrpSpPr>
        <p:grpSpPr bwMode="auto">
          <a:xfrm>
            <a:off x="457200" y="1349375"/>
            <a:ext cx="8153400" cy="2066925"/>
            <a:chOff x="457197" y="1494588"/>
            <a:chExt cx="7620004" cy="2067762"/>
          </a:xfrm>
        </p:grpSpPr>
        <p:grpSp>
          <p:nvGrpSpPr>
            <p:cNvPr id="25610" name="Google Shape;203;p18"/>
            <p:cNvGrpSpPr>
              <a:grpSpLocks/>
            </p:cNvGrpSpPr>
            <p:nvPr/>
          </p:nvGrpSpPr>
          <p:grpSpPr bwMode="auto">
            <a:xfrm>
              <a:off x="457197" y="2585276"/>
              <a:ext cx="3238654" cy="977074"/>
              <a:chOff x="457196" y="3144913"/>
              <a:chExt cx="3848251" cy="1160984"/>
            </a:xfrm>
          </p:grpSpPr>
          <p:sp>
            <p:nvSpPr>
              <p:cNvPr id="25675" name="Google Shape;204;p18"/>
              <p:cNvSpPr>
                <a:spLocks/>
              </p:cNvSpPr>
              <p:nvPr/>
            </p:nvSpPr>
            <p:spPr bwMode="auto">
              <a:xfrm>
                <a:off x="457196" y="3144913"/>
                <a:ext cx="1207818" cy="1160984"/>
              </a:xfrm>
              <a:custGeom>
                <a:avLst/>
                <a:gdLst>
                  <a:gd name="T0" fmla="*/ 1531812948 w 89747"/>
                  <a:gd name="T1" fmla="*/ 58358587 h 86267"/>
                  <a:gd name="T2" fmla="*/ 2147483646 w 89747"/>
                  <a:gd name="T3" fmla="*/ 1414966325 h 86267"/>
                  <a:gd name="T4" fmla="*/ 1527681278 w 89747"/>
                  <a:gd name="T5" fmla="*/ 2147483646 h 86267"/>
                  <a:gd name="T6" fmla="*/ 1510523727 w 89747"/>
                  <a:gd name="T7" fmla="*/ 2147483646 h 86267"/>
                  <a:gd name="T8" fmla="*/ 501966655 w 89747"/>
                  <a:gd name="T9" fmla="*/ 2147483646 h 86267"/>
                  <a:gd name="T10" fmla="*/ 58358589 w 89747"/>
                  <a:gd name="T11" fmla="*/ 1414966325 h 86267"/>
                  <a:gd name="T12" fmla="*/ 501966655 w 89747"/>
                  <a:gd name="T13" fmla="*/ 457745413 h 86267"/>
                  <a:gd name="T14" fmla="*/ 1510523727 w 89747"/>
                  <a:gd name="T15" fmla="*/ 58521954 h 86267"/>
                  <a:gd name="T16" fmla="*/ 1531812948 w 89747"/>
                  <a:gd name="T17" fmla="*/ 58358587 h 86267"/>
                  <a:gd name="T18" fmla="*/ 1531878704 w 89747"/>
                  <a:gd name="T19" fmla="*/ 0 h 86267"/>
                  <a:gd name="T20" fmla="*/ 1510523727 w 89747"/>
                  <a:gd name="T21" fmla="*/ 163367 h 86267"/>
                  <a:gd name="T22" fmla="*/ 0 w 89747"/>
                  <a:gd name="T23" fmla="*/ 1414966325 h 86267"/>
                  <a:gd name="T24" fmla="*/ 1510523727 w 89747"/>
                  <a:gd name="T25" fmla="*/ 2147483646 h 86267"/>
                  <a:gd name="T26" fmla="*/ 1527712972 w 89747"/>
                  <a:gd name="T27" fmla="*/ 2147483646 h 86267"/>
                  <a:gd name="T28" fmla="*/ 2147483646 w 89747"/>
                  <a:gd name="T29" fmla="*/ 1414966325 h 86267"/>
                  <a:gd name="T30" fmla="*/ 1531878704 w 89747"/>
                  <a:gd name="T31" fmla="*/ 0 h 86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205;p18">
                <a:extLst>
                  <a:ext uri="{FF2B5EF4-FFF2-40B4-BE49-F238E27FC236}">
                    <a16:creationId xmlns:a16="http://schemas.microsoft.com/office/drawing/2014/main" id="{77B4304E-763D-FF47-B5C4-3747D727C503}"/>
                  </a:ext>
                </a:extLst>
              </p:cNvPr>
              <p:cNvSpPr/>
              <p:nvPr/>
            </p:nvSpPr>
            <p:spPr>
              <a:xfrm>
                <a:off x="1030141" y="3145348"/>
                <a:ext cx="2834752" cy="1160549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5677" name="Google Shape;206;p18"/>
              <p:cNvSpPr>
                <a:spLocks/>
              </p:cNvSpPr>
              <p:nvPr/>
            </p:nvSpPr>
            <p:spPr bwMode="auto">
              <a:xfrm>
                <a:off x="3342127" y="3245054"/>
                <a:ext cx="522993" cy="960702"/>
              </a:xfrm>
              <a:custGeom>
                <a:avLst/>
                <a:gdLst>
                  <a:gd name="T0" fmla="*/ 1172055279 w 38861"/>
                  <a:gd name="T1" fmla="*/ 31694 h 71385"/>
                  <a:gd name="T2" fmla="*/ 989927344 w 38861"/>
                  <a:gd name="T3" fmla="*/ 14039963 h 71385"/>
                  <a:gd name="T4" fmla="*/ 31694 w 38861"/>
                  <a:gd name="T5" fmla="*/ 1172022284 h 71385"/>
                  <a:gd name="T6" fmla="*/ 989927344 w 38861"/>
                  <a:gd name="T7" fmla="*/ 2147483646 h 71385"/>
                  <a:gd name="T8" fmla="*/ 1172055279 w 38861"/>
                  <a:gd name="T9" fmla="*/ 2147483646 h 71385"/>
                  <a:gd name="T10" fmla="*/ 1274766900 w 38861"/>
                  <a:gd name="T11" fmla="*/ 2147483646 h 71385"/>
                  <a:gd name="T12" fmla="*/ 1274766900 w 38861"/>
                  <a:gd name="T13" fmla="*/ 4689709 h 71385"/>
                  <a:gd name="T14" fmla="*/ 1172055279 w 38861"/>
                  <a:gd name="T15" fmla="*/ 31694 h 71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78" name="Google Shape;207;p18"/>
              <p:cNvSpPr>
                <a:spLocks/>
              </p:cNvSpPr>
              <p:nvPr/>
            </p:nvSpPr>
            <p:spPr bwMode="auto">
              <a:xfrm>
                <a:off x="546261" y="3239308"/>
                <a:ext cx="485633" cy="972195"/>
              </a:xfrm>
              <a:custGeom>
                <a:avLst/>
                <a:gdLst>
                  <a:gd name="T0" fmla="*/ 1183698185 w 36085"/>
                  <a:gd name="T1" fmla="*/ 31694 h 72239"/>
                  <a:gd name="T2" fmla="*/ 1183698185 w 36085"/>
                  <a:gd name="T3" fmla="*/ 2147483646 h 72239"/>
                  <a:gd name="T4" fmla="*/ 1183698185 w 36085"/>
                  <a:gd name="T5" fmla="*/ 2147483646 h 72239"/>
                  <a:gd name="T6" fmla="*/ 1076328935 w 36085"/>
                  <a:gd name="T7" fmla="*/ 2147483646 h 72239"/>
                  <a:gd name="T8" fmla="*/ 1001602498 w 36085"/>
                  <a:gd name="T9" fmla="*/ 2147483646 h 72239"/>
                  <a:gd name="T10" fmla="*/ 992252250 w 36085"/>
                  <a:gd name="T11" fmla="*/ 2147483646 h 72239"/>
                  <a:gd name="T12" fmla="*/ 31694 w 36085"/>
                  <a:gd name="T13" fmla="*/ 1186027432 h 72239"/>
                  <a:gd name="T14" fmla="*/ 992252250 w 36085"/>
                  <a:gd name="T15" fmla="*/ 18698150 h 72239"/>
                  <a:gd name="T16" fmla="*/ 1001602498 w 36085"/>
                  <a:gd name="T17" fmla="*/ 16370233 h 72239"/>
                  <a:gd name="T18" fmla="*/ 1076328935 w 36085"/>
                  <a:gd name="T19" fmla="*/ 7019980 h 72239"/>
                  <a:gd name="T20" fmla="*/ 1183698185 w 36085"/>
                  <a:gd name="T21" fmla="*/ 2361966 h 72239"/>
                  <a:gd name="T22" fmla="*/ 1183698185 w 36085"/>
                  <a:gd name="T23" fmla="*/ 31694 h 72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lnTo>
                      <a:pt x="360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79" name="Google Shape;208;p18"/>
              <p:cNvSpPr>
                <a:spLocks/>
              </p:cNvSpPr>
              <p:nvPr/>
            </p:nvSpPr>
            <p:spPr bwMode="auto">
              <a:xfrm>
                <a:off x="1030925" y="3237875"/>
                <a:ext cx="108243" cy="975061"/>
              </a:xfrm>
              <a:custGeom>
                <a:avLst/>
                <a:gdLst>
                  <a:gd name="T0" fmla="*/ 0 w 8043"/>
                  <a:gd name="T1" fmla="*/ 31694 h 72452"/>
                  <a:gd name="T2" fmla="*/ 0 w 8043"/>
                  <a:gd name="T3" fmla="*/ 2147483646 h 72452"/>
                  <a:gd name="T4" fmla="*/ 263810922 w 8043"/>
                  <a:gd name="T5" fmla="*/ 2112901080 h 72452"/>
                  <a:gd name="T6" fmla="*/ 263810922 w 8043"/>
                  <a:gd name="T7" fmla="*/ 261511745 h 72452"/>
                  <a:gd name="T8" fmla="*/ 0 w 8043"/>
                  <a:gd name="T9" fmla="*/ 31694 h 72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80" name="Google Shape;209;p18"/>
              <p:cNvSpPr>
                <a:spLocks noChangeArrowheads="1"/>
              </p:cNvSpPr>
              <p:nvPr/>
            </p:nvSpPr>
            <p:spPr bwMode="auto">
              <a:xfrm>
                <a:off x="3408871" y="3277117"/>
                <a:ext cx="896576" cy="89657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81" name="Google Shape;210;p18"/>
              <p:cNvSpPr>
                <a:spLocks noChangeArrowheads="1"/>
              </p:cNvSpPr>
              <p:nvPr/>
            </p:nvSpPr>
            <p:spPr bwMode="auto">
              <a:xfrm>
                <a:off x="3498545" y="3366824"/>
                <a:ext cx="717408" cy="717163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7" name="Google Shape;211;p18">
                <a:extLst>
                  <a:ext uri="{FF2B5EF4-FFF2-40B4-BE49-F238E27FC236}">
                    <a16:creationId xmlns:a16="http://schemas.microsoft.com/office/drawing/2014/main" id="{EFC7FD67-B31C-A743-AD8E-5B2AA4309715}"/>
                  </a:ext>
                </a:extLst>
              </p:cNvPr>
              <p:cNvSpPr txBox="1"/>
              <p:nvPr/>
            </p:nvSpPr>
            <p:spPr>
              <a:xfrm>
                <a:off x="1000171" y="3490682"/>
                <a:ext cx="2445150" cy="785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" sz="1600" dirty="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Konsultansi</a:t>
                </a:r>
              </a:p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" sz="1100" dirty="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Konsultansi Non Konstruksi</a:t>
                </a:r>
              </a:p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" sz="1100" dirty="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Konsultansi Konstruksi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dirty="0">
                  <a:latin typeface="Arial" pitchFamily="34" charset="0"/>
                  <a:ea typeface="Fira Sans"/>
                  <a:cs typeface="Arial" pitchFamily="34" charset="0"/>
                  <a:sym typeface="Fira Sans"/>
                </a:endParaRPr>
              </a:p>
            </p:txBody>
          </p:sp>
          <p:sp>
            <p:nvSpPr>
              <p:cNvPr id="25683" name="Google Shape;212;p18"/>
              <p:cNvSpPr txBox="1">
                <a:spLocks noChangeArrowheads="1"/>
              </p:cNvSpPr>
              <p:nvPr/>
            </p:nvSpPr>
            <p:spPr bwMode="auto">
              <a:xfrm>
                <a:off x="583525" y="3459775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rgbClr val="FFFFFF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</a:p>
            </p:txBody>
          </p:sp>
          <p:sp>
            <p:nvSpPr>
              <p:cNvPr id="25684" name="Google Shape;213;p18"/>
              <p:cNvSpPr>
                <a:spLocks/>
              </p:cNvSpPr>
              <p:nvPr/>
            </p:nvSpPr>
            <p:spPr bwMode="auto">
              <a:xfrm>
                <a:off x="3681515" y="3550679"/>
                <a:ext cx="351286" cy="349457"/>
              </a:xfrm>
              <a:custGeom>
                <a:avLst/>
                <a:gdLst>
                  <a:gd name="T0" fmla="*/ 2147483646 w 11909"/>
                  <a:gd name="T1" fmla="*/ 2003991859 h 11847"/>
                  <a:gd name="T2" fmla="*/ 2147483646 w 11909"/>
                  <a:gd name="T3" fmla="*/ 2147483646 h 11847"/>
                  <a:gd name="T4" fmla="*/ 1979765568 w 11909"/>
                  <a:gd name="T5" fmla="*/ 2147483646 h 11847"/>
                  <a:gd name="T6" fmla="*/ 2147483646 w 11909"/>
                  <a:gd name="T7" fmla="*/ 2003991859 h 11847"/>
                  <a:gd name="T8" fmla="*/ 2147483646 w 11909"/>
                  <a:gd name="T9" fmla="*/ 2147483646 h 11847"/>
                  <a:gd name="T10" fmla="*/ 2147483646 w 11909"/>
                  <a:gd name="T11" fmla="*/ 2147483646 h 11847"/>
                  <a:gd name="T12" fmla="*/ 2147483646 w 11909"/>
                  <a:gd name="T13" fmla="*/ 2147483646 h 11847"/>
                  <a:gd name="T14" fmla="*/ 2147483646 w 11909"/>
                  <a:gd name="T15" fmla="*/ 2147483646 h 11847"/>
                  <a:gd name="T16" fmla="*/ 2147483646 w 11909"/>
                  <a:gd name="T17" fmla="*/ 2147483646 h 11847"/>
                  <a:gd name="T18" fmla="*/ 2147483646 w 11909"/>
                  <a:gd name="T19" fmla="*/ 573118624 h 11847"/>
                  <a:gd name="T20" fmla="*/ 2147483646 w 11909"/>
                  <a:gd name="T21" fmla="*/ 1145468101 h 11847"/>
                  <a:gd name="T22" fmla="*/ 2147483646 w 11909"/>
                  <a:gd name="T23" fmla="*/ 1145468101 h 11847"/>
                  <a:gd name="T24" fmla="*/ 2147483646 w 11909"/>
                  <a:gd name="T25" fmla="*/ 1240842695 h 11847"/>
                  <a:gd name="T26" fmla="*/ 1144699928 w 11909"/>
                  <a:gd name="T27" fmla="*/ 2147483646 h 11847"/>
                  <a:gd name="T28" fmla="*/ 1049325234 w 11909"/>
                  <a:gd name="T29" fmla="*/ 2147483646 h 11847"/>
                  <a:gd name="T30" fmla="*/ 1049325234 w 11909"/>
                  <a:gd name="T31" fmla="*/ 2147483646 h 11847"/>
                  <a:gd name="T32" fmla="*/ 501178075 w 11909"/>
                  <a:gd name="T33" fmla="*/ 2147483646 h 11847"/>
                  <a:gd name="T34" fmla="*/ 501178075 w 11909"/>
                  <a:gd name="T35" fmla="*/ 573118624 h 11847"/>
                  <a:gd name="T36" fmla="*/ 2147483646 w 11909"/>
                  <a:gd name="T37" fmla="*/ 573118624 h 11847"/>
                  <a:gd name="T38" fmla="*/ 2147483646 w 11909"/>
                  <a:gd name="T39" fmla="*/ 1646645750 h 11847"/>
                  <a:gd name="T40" fmla="*/ 2147483646 w 11909"/>
                  <a:gd name="T41" fmla="*/ 2147483646 h 11847"/>
                  <a:gd name="T42" fmla="*/ 2147483646 w 11909"/>
                  <a:gd name="T43" fmla="*/ 2147483646 h 11847"/>
                  <a:gd name="T44" fmla="*/ 2147483646 w 11909"/>
                  <a:gd name="T45" fmla="*/ 2147483646 h 11847"/>
                  <a:gd name="T46" fmla="*/ 2147483646 w 11909"/>
                  <a:gd name="T47" fmla="*/ 2147483646 h 11847"/>
                  <a:gd name="T48" fmla="*/ 2147483646 w 11909"/>
                  <a:gd name="T49" fmla="*/ 2147483646 h 11847"/>
                  <a:gd name="T50" fmla="*/ 2147483646 w 11909"/>
                  <a:gd name="T51" fmla="*/ 2147483646 h 11847"/>
                  <a:gd name="T52" fmla="*/ 2147483646 w 11909"/>
                  <a:gd name="T53" fmla="*/ 2147483646 h 11847"/>
                  <a:gd name="T54" fmla="*/ 1573962188 w 11909"/>
                  <a:gd name="T55" fmla="*/ 2147483646 h 11847"/>
                  <a:gd name="T56" fmla="*/ 1573962188 w 11909"/>
                  <a:gd name="T57" fmla="*/ 2147483646 h 11847"/>
                  <a:gd name="T58" fmla="*/ 2147483646 w 11909"/>
                  <a:gd name="T59" fmla="*/ 2147483646 h 11847"/>
                  <a:gd name="T60" fmla="*/ 2147483646 w 11909"/>
                  <a:gd name="T61" fmla="*/ 2147483646 h 11847"/>
                  <a:gd name="T62" fmla="*/ 2147483646 w 11909"/>
                  <a:gd name="T63" fmla="*/ 1646645750 h 11847"/>
                  <a:gd name="T64" fmla="*/ 2147483646 w 11909"/>
                  <a:gd name="T65" fmla="*/ 1646645750 h 11847"/>
                  <a:gd name="T66" fmla="*/ 2147483646 w 11909"/>
                  <a:gd name="T67" fmla="*/ 2147483646 h 11847"/>
                  <a:gd name="T68" fmla="*/ 2147483646 w 11909"/>
                  <a:gd name="T69" fmla="*/ 2147483646 h 11847"/>
                  <a:gd name="T70" fmla="*/ 2147483646 w 11909"/>
                  <a:gd name="T71" fmla="*/ 2147483646 h 11847"/>
                  <a:gd name="T72" fmla="*/ 2147483646 w 11909"/>
                  <a:gd name="T73" fmla="*/ 2147483646 h 11847"/>
                  <a:gd name="T74" fmla="*/ 2147483646 w 11909"/>
                  <a:gd name="T75" fmla="*/ 2147483646 h 11847"/>
                  <a:gd name="T76" fmla="*/ 2147483646 w 11909"/>
                  <a:gd name="T77" fmla="*/ 2147483646 h 11847"/>
                  <a:gd name="T78" fmla="*/ 2147483646 w 11909"/>
                  <a:gd name="T79" fmla="*/ 2147483646 h 11847"/>
                  <a:gd name="T80" fmla="*/ 262716561 w 11909"/>
                  <a:gd name="T81" fmla="*/ 743927 h 11847"/>
                  <a:gd name="T82" fmla="*/ 0 w 11909"/>
                  <a:gd name="T83" fmla="*/ 286944343 h 11847"/>
                  <a:gd name="T84" fmla="*/ 0 w 11909"/>
                  <a:gd name="T85" fmla="*/ 2147483646 h 11847"/>
                  <a:gd name="T86" fmla="*/ 262716561 w 11909"/>
                  <a:gd name="T87" fmla="*/ 2147483646 h 11847"/>
                  <a:gd name="T88" fmla="*/ 1049325234 w 11909"/>
                  <a:gd name="T89" fmla="*/ 2147483646 h 11847"/>
                  <a:gd name="T90" fmla="*/ 1049325234 w 11909"/>
                  <a:gd name="T91" fmla="*/ 2147483646 h 11847"/>
                  <a:gd name="T92" fmla="*/ 1312015689 w 11909"/>
                  <a:gd name="T93" fmla="*/ 2147483646 h 11847"/>
                  <a:gd name="T94" fmla="*/ 2147483646 w 11909"/>
                  <a:gd name="T95" fmla="*/ 2147483646 h 11847"/>
                  <a:gd name="T96" fmla="*/ 2147483646 w 11909"/>
                  <a:gd name="T97" fmla="*/ 2147483646 h 11847"/>
                  <a:gd name="T98" fmla="*/ 2147483646 w 11909"/>
                  <a:gd name="T99" fmla="*/ 2147483646 h 11847"/>
                  <a:gd name="T100" fmla="*/ 2147483646 w 11909"/>
                  <a:gd name="T101" fmla="*/ 2147483646 h 11847"/>
                  <a:gd name="T102" fmla="*/ 2147483646 w 11909"/>
                  <a:gd name="T103" fmla="*/ 2147483646 h 11847"/>
                  <a:gd name="T104" fmla="*/ 2147483646 w 11909"/>
                  <a:gd name="T105" fmla="*/ 2147483646 h 11847"/>
                  <a:gd name="T106" fmla="*/ 2147483646 w 11909"/>
                  <a:gd name="T107" fmla="*/ 2147483646 h 11847"/>
                  <a:gd name="T108" fmla="*/ 2147483646 w 11909"/>
                  <a:gd name="T109" fmla="*/ 2147483646 h 11847"/>
                  <a:gd name="T110" fmla="*/ 2147483646 w 11909"/>
                  <a:gd name="T111" fmla="*/ 2147483646 h 11847"/>
                  <a:gd name="T112" fmla="*/ 2147483646 w 11909"/>
                  <a:gd name="T113" fmla="*/ 2147483646 h 11847"/>
                  <a:gd name="T114" fmla="*/ 2147483646 w 11909"/>
                  <a:gd name="T115" fmla="*/ 1383929422 h 11847"/>
                  <a:gd name="T116" fmla="*/ 2147483646 w 11909"/>
                  <a:gd name="T117" fmla="*/ 1121239200 h 11847"/>
                  <a:gd name="T118" fmla="*/ 2147483646 w 11909"/>
                  <a:gd name="T119" fmla="*/ 1121239200 h 11847"/>
                  <a:gd name="T120" fmla="*/ 2147483646 w 11909"/>
                  <a:gd name="T121" fmla="*/ 286944343 h 11847"/>
                  <a:gd name="T122" fmla="*/ 2147483646 w 11909"/>
                  <a:gd name="T123" fmla="*/ 743927 h 11847"/>
                  <a:gd name="T124" fmla="*/ 262716561 w 11909"/>
                  <a:gd name="T125" fmla="*/ 743927 h 118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909" h="11847" extrusionOk="0">
                    <a:moveTo>
                      <a:pt x="3560" y="2647"/>
                    </a:moveTo>
                    <a:lnTo>
                      <a:pt x="3560" y="3561"/>
                    </a:lnTo>
                    <a:lnTo>
                      <a:pt x="2615" y="3561"/>
                    </a:lnTo>
                    <a:lnTo>
                      <a:pt x="3560" y="2647"/>
                    </a:lnTo>
                    <a:close/>
                    <a:moveTo>
                      <a:pt x="6616" y="4222"/>
                    </a:moveTo>
                    <a:cubicBezTo>
                      <a:pt x="7971" y="4285"/>
                      <a:pt x="9074" y="5325"/>
                      <a:pt x="9074" y="6680"/>
                    </a:cubicBezTo>
                    <a:cubicBezTo>
                      <a:pt x="9074" y="8003"/>
                      <a:pt x="7971" y="9106"/>
                      <a:pt x="6616" y="9106"/>
                    </a:cubicBezTo>
                    <a:cubicBezTo>
                      <a:pt x="5293" y="9106"/>
                      <a:pt x="4190" y="8003"/>
                      <a:pt x="4190" y="6680"/>
                    </a:cubicBezTo>
                    <a:cubicBezTo>
                      <a:pt x="4190" y="5325"/>
                      <a:pt x="5293" y="4222"/>
                      <a:pt x="6616" y="4222"/>
                    </a:cubicBezTo>
                    <a:close/>
                    <a:moveTo>
                      <a:pt x="7687" y="757"/>
                    </a:moveTo>
                    <a:lnTo>
                      <a:pt x="7687" y="1513"/>
                    </a:lnTo>
                    <a:lnTo>
                      <a:pt x="3875" y="1513"/>
                    </a:lnTo>
                    <a:cubicBezTo>
                      <a:pt x="3781" y="1513"/>
                      <a:pt x="3655" y="1544"/>
                      <a:pt x="3623" y="1639"/>
                    </a:cubicBezTo>
                    <a:lnTo>
                      <a:pt x="1512" y="3718"/>
                    </a:lnTo>
                    <a:cubicBezTo>
                      <a:pt x="1418" y="3813"/>
                      <a:pt x="1386" y="3876"/>
                      <a:pt x="1386" y="3939"/>
                    </a:cubicBezTo>
                    <a:lnTo>
                      <a:pt x="1386" y="9862"/>
                    </a:lnTo>
                    <a:lnTo>
                      <a:pt x="662" y="9862"/>
                    </a:lnTo>
                    <a:lnTo>
                      <a:pt x="662" y="757"/>
                    </a:lnTo>
                    <a:lnTo>
                      <a:pt x="7687" y="757"/>
                    </a:lnTo>
                    <a:close/>
                    <a:moveTo>
                      <a:pt x="8380" y="2175"/>
                    </a:moveTo>
                    <a:lnTo>
                      <a:pt x="8380" y="4128"/>
                    </a:lnTo>
                    <a:cubicBezTo>
                      <a:pt x="7876" y="3813"/>
                      <a:pt x="7278" y="3592"/>
                      <a:pt x="6648" y="3592"/>
                    </a:cubicBezTo>
                    <a:cubicBezTo>
                      <a:pt x="4915" y="3592"/>
                      <a:pt x="3560" y="5010"/>
                      <a:pt x="3560" y="6711"/>
                    </a:cubicBezTo>
                    <a:cubicBezTo>
                      <a:pt x="3560" y="8444"/>
                      <a:pt x="4946" y="9830"/>
                      <a:pt x="6648" y="9830"/>
                    </a:cubicBezTo>
                    <a:cubicBezTo>
                      <a:pt x="7120" y="9830"/>
                      <a:pt x="7593" y="9704"/>
                      <a:pt x="8002" y="9515"/>
                    </a:cubicBezTo>
                    <a:lnTo>
                      <a:pt x="8380" y="9893"/>
                    </a:lnTo>
                    <a:lnTo>
                      <a:pt x="8380" y="10492"/>
                    </a:lnTo>
                    <a:lnTo>
                      <a:pt x="2079" y="10492"/>
                    </a:lnTo>
                    <a:lnTo>
                      <a:pt x="2079" y="4285"/>
                    </a:lnTo>
                    <a:lnTo>
                      <a:pt x="3875" y="4285"/>
                    </a:lnTo>
                    <a:cubicBezTo>
                      <a:pt x="4064" y="4285"/>
                      <a:pt x="4222" y="4128"/>
                      <a:pt x="4222" y="3907"/>
                    </a:cubicBezTo>
                    <a:lnTo>
                      <a:pt x="4222" y="2175"/>
                    </a:lnTo>
                    <a:lnTo>
                      <a:pt x="8380" y="2175"/>
                    </a:lnTo>
                    <a:close/>
                    <a:moveTo>
                      <a:pt x="9074" y="8633"/>
                    </a:moveTo>
                    <a:lnTo>
                      <a:pt x="11027" y="10618"/>
                    </a:lnTo>
                    <a:cubicBezTo>
                      <a:pt x="11153" y="10744"/>
                      <a:pt x="11153" y="10964"/>
                      <a:pt x="11027" y="11090"/>
                    </a:cubicBezTo>
                    <a:cubicBezTo>
                      <a:pt x="10964" y="11153"/>
                      <a:pt x="10877" y="11185"/>
                      <a:pt x="10791" y="11185"/>
                    </a:cubicBezTo>
                    <a:cubicBezTo>
                      <a:pt x="10704" y="11185"/>
                      <a:pt x="10617" y="11153"/>
                      <a:pt x="10554" y="11090"/>
                    </a:cubicBezTo>
                    <a:lnTo>
                      <a:pt x="8601" y="9106"/>
                    </a:lnTo>
                    <a:cubicBezTo>
                      <a:pt x="8790" y="9011"/>
                      <a:pt x="8948" y="8791"/>
                      <a:pt x="9074" y="8633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10145"/>
                    </a:lnTo>
                    <a:cubicBezTo>
                      <a:pt x="0" y="10334"/>
                      <a:pt x="158" y="10492"/>
                      <a:pt x="347" y="10492"/>
                    </a:cubicBezTo>
                    <a:lnTo>
                      <a:pt x="1386" y="10492"/>
                    </a:lnTo>
                    <a:lnTo>
                      <a:pt x="1386" y="10838"/>
                    </a:lnTo>
                    <a:cubicBezTo>
                      <a:pt x="1386" y="11059"/>
                      <a:pt x="1544" y="11216"/>
                      <a:pt x="1733" y="11216"/>
                    </a:cubicBezTo>
                    <a:lnTo>
                      <a:pt x="8695" y="11216"/>
                    </a:lnTo>
                    <a:cubicBezTo>
                      <a:pt x="8916" y="11216"/>
                      <a:pt x="9074" y="11059"/>
                      <a:pt x="9074" y="10838"/>
                    </a:cubicBezTo>
                    <a:lnTo>
                      <a:pt x="9074" y="10586"/>
                    </a:lnTo>
                    <a:lnTo>
                      <a:pt x="10050" y="11563"/>
                    </a:lnTo>
                    <a:cubicBezTo>
                      <a:pt x="10239" y="11752"/>
                      <a:pt x="10507" y="11847"/>
                      <a:pt x="10775" y="11847"/>
                    </a:cubicBezTo>
                    <a:cubicBezTo>
                      <a:pt x="11043" y="11847"/>
                      <a:pt x="11310" y="11752"/>
                      <a:pt x="11499" y="11563"/>
                    </a:cubicBezTo>
                    <a:cubicBezTo>
                      <a:pt x="11909" y="11153"/>
                      <a:pt x="11909" y="10492"/>
                      <a:pt x="11499" y="10114"/>
                    </a:cubicBezTo>
                    <a:lnTo>
                      <a:pt x="9420" y="8003"/>
                    </a:lnTo>
                    <a:cubicBezTo>
                      <a:pt x="9609" y="7625"/>
                      <a:pt x="9735" y="7152"/>
                      <a:pt x="9735" y="6680"/>
                    </a:cubicBezTo>
                    <a:cubicBezTo>
                      <a:pt x="9735" y="5924"/>
                      <a:pt x="9452" y="5262"/>
                      <a:pt x="9011" y="4695"/>
                    </a:cubicBezTo>
                    <a:lnTo>
                      <a:pt x="9011" y="1828"/>
                    </a:lnTo>
                    <a:cubicBezTo>
                      <a:pt x="9011" y="1639"/>
                      <a:pt x="8853" y="1481"/>
                      <a:pt x="8664" y="1481"/>
                    </a:cubicBezTo>
                    <a:lnTo>
                      <a:pt x="8317" y="1481"/>
                    </a:lnTo>
                    <a:lnTo>
                      <a:pt x="8317" y="379"/>
                    </a:lnTo>
                    <a:cubicBezTo>
                      <a:pt x="8317" y="190"/>
                      <a:pt x="8160" y="1"/>
                      <a:pt x="7971" y="1"/>
                    </a:cubicBez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25611" name="Google Shape;214;p18"/>
            <p:cNvGrpSpPr>
              <a:grpSpLocks/>
            </p:cNvGrpSpPr>
            <p:nvPr/>
          </p:nvGrpSpPr>
          <p:grpSpPr bwMode="auto">
            <a:xfrm>
              <a:off x="4838547" y="1494588"/>
              <a:ext cx="3238654" cy="977074"/>
              <a:chOff x="4838546" y="1494588"/>
              <a:chExt cx="3848251" cy="1160984"/>
            </a:xfrm>
          </p:grpSpPr>
          <p:sp>
            <p:nvSpPr>
              <p:cNvPr id="25654" name="Google Shape;215;p18"/>
              <p:cNvSpPr>
                <a:spLocks/>
              </p:cNvSpPr>
              <p:nvPr/>
            </p:nvSpPr>
            <p:spPr bwMode="auto">
              <a:xfrm>
                <a:off x="4838546" y="1494588"/>
                <a:ext cx="1207818" cy="1160984"/>
              </a:xfrm>
              <a:custGeom>
                <a:avLst/>
                <a:gdLst>
                  <a:gd name="T0" fmla="*/ 1531812948 w 89747"/>
                  <a:gd name="T1" fmla="*/ 58358587 h 86267"/>
                  <a:gd name="T2" fmla="*/ 2147483646 w 89747"/>
                  <a:gd name="T3" fmla="*/ 1414966325 h 86267"/>
                  <a:gd name="T4" fmla="*/ 1527681278 w 89747"/>
                  <a:gd name="T5" fmla="*/ 2147483646 h 86267"/>
                  <a:gd name="T6" fmla="*/ 1510523727 w 89747"/>
                  <a:gd name="T7" fmla="*/ 2147483646 h 86267"/>
                  <a:gd name="T8" fmla="*/ 501966655 w 89747"/>
                  <a:gd name="T9" fmla="*/ 2147483646 h 86267"/>
                  <a:gd name="T10" fmla="*/ 58358589 w 89747"/>
                  <a:gd name="T11" fmla="*/ 1414966325 h 86267"/>
                  <a:gd name="T12" fmla="*/ 501966655 w 89747"/>
                  <a:gd name="T13" fmla="*/ 457745413 h 86267"/>
                  <a:gd name="T14" fmla="*/ 1510523727 w 89747"/>
                  <a:gd name="T15" fmla="*/ 58521954 h 86267"/>
                  <a:gd name="T16" fmla="*/ 1531812948 w 89747"/>
                  <a:gd name="T17" fmla="*/ 58358587 h 86267"/>
                  <a:gd name="T18" fmla="*/ 1531878704 w 89747"/>
                  <a:gd name="T19" fmla="*/ 0 h 86267"/>
                  <a:gd name="T20" fmla="*/ 1510523727 w 89747"/>
                  <a:gd name="T21" fmla="*/ 163367 h 86267"/>
                  <a:gd name="T22" fmla="*/ 0 w 89747"/>
                  <a:gd name="T23" fmla="*/ 1414966325 h 86267"/>
                  <a:gd name="T24" fmla="*/ 1510523727 w 89747"/>
                  <a:gd name="T25" fmla="*/ 2147483646 h 86267"/>
                  <a:gd name="T26" fmla="*/ 1527712972 w 89747"/>
                  <a:gd name="T27" fmla="*/ 2147483646 h 86267"/>
                  <a:gd name="T28" fmla="*/ 2147483646 w 89747"/>
                  <a:gd name="T29" fmla="*/ 1414966325 h 86267"/>
                  <a:gd name="T30" fmla="*/ 1531878704 w 89747"/>
                  <a:gd name="T31" fmla="*/ 0 h 86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216;p18">
                <a:extLst>
                  <a:ext uri="{FF2B5EF4-FFF2-40B4-BE49-F238E27FC236}">
                    <a16:creationId xmlns:a16="http://schemas.microsoft.com/office/drawing/2014/main" id="{FBE77D20-F154-A442-93D6-678260AED695}"/>
                  </a:ext>
                </a:extLst>
              </p:cNvPr>
              <p:cNvSpPr/>
              <p:nvPr/>
            </p:nvSpPr>
            <p:spPr>
              <a:xfrm>
                <a:off x="5411319" y="1494588"/>
                <a:ext cx="2834752" cy="1160550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5656" name="Google Shape;217;p18"/>
              <p:cNvSpPr>
                <a:spLocks/>
              </p:cNvSpPr>
              <p:nvPr/>
            </p:nvSpPr>
            <p:spPr bwMode="auto">
              <a:xfrm>
                <a:off x="7723477" y="1594729"/>
                <a:ext cx="522993" cy="960702"/>
              </a:xfrm>
              <a:custGeom>
                <a:avLst/>
                <a:gdLst>
                  <a:gd name="T0" fmla="*/ 1172055279 w 38861"/>
                  <a:gd name="T1" fmla="*/ 31694 h 71385"/>
                  <a:gd name="T2" fmla="*/ 989927344 w 38861"/>
                  <a:gd name="T3" fmla="*/ 14039963 h 71385"/>
                  <a:gd name="T4" fmla="*/ 31694 w 38861"/>
                  <a:gd name="T5" fmla="*/ 1172022284 h 71385"/>
                  <a:gd name="T6" fmla="*/ 989927344 w 38861"/>
                  <a:gd name="T7" fmla="*/ 2147483646 h 71385"/>
                  <a:gd name="T8" fmla="*/ 1172055279 w 38861"/>
                  <a:gd name="T9" fmla="*/ 2147483646 h 71385"/>
                  <a:gd name="T10" fmla="*/ 1274766900 w 38861"/>
                  <a:gd name="T11" fmla="*/ 2147483646 h 71385"/>
                  <a:gd name="T12" fmla="*/ 1274766900 w 38861"/>
                  <a:gd name="T13" fmla="*/ 4689709 h 71385"/>
                  <a:gd name="T14" fmla="*/ 1172055279 w 38861"/>
                  <a:gd name="T15" fmla="*/ 31694 h 71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57" name="Google Shape;218;p18"/>
              <p:cNvSpPr>
                <a:spLocks/>
              </p:cNvSpPr>
              <p:nvPr/>
            </p:nvSpPr>
            <p:spPr bwMode="auto">
              <a:xfrm>
                <a:off x="4927611" y="1588983"/>
                <a:ext cx="485633" cy="972195"/>
              </a:xfrm>
              <a:custGeom>
                <a:avLst/>
                <a:gdLst>
                  <a:gd name="T0" fmla="*/ 1183698185 w 36085"/>
                  <a:gd name="T1" fmla="*/ 31694 h 72239"/>
                  <a:gd name="T2" fmla="*/ 1183698185 w 36085"/>
                  <a:gd name="T3" fmla="*/ 2147483646 h 72239"/>
                  <a:gd name="T4" fmla="*/ 1183698185 w 36085"/>
                  <a:gd name="T5" fmla="*/ 2147483646 h 72239"/>
                  <a:gd name="T6" fmla="*/ 1076328935 w 36085"/>
                  <a:gd name="T7" fmla="*/ 2147483646 h 72239"/>
                  <a:gd name="T8" fmla="*/ 1001602498 w 36085"/>
                  <a:gd name="T9" fmla="*/ 2147483646 h 72239"/>
                  <a:gd name="T10" fmla="*/ 992252250 w 36085"/>
                  <a:gd name="T11" fmla="*/ 2147483646 h 72239"/>
                  <a:gd name="T12" fmla="*/ 31694 w 36085"/>
                  <a:gd name="T13" fmla="*/ 1186027432 h 72239"/>
                  <a:gd name="T14" fmla="*/ 992252250 w 36085"/>
                  <a:gd name="T15" fmla="*/ 18698150 h 72239"/>
                  <a:gd name="T16" fmla="*/ 1001602498 w 36085"/>
                  <a:gd name="T17" fmla="*/ 16370233 h 72239"/>
                  <a:gd name="T18" fmla="*/ 1076328935 w 36085"/>
                  <a:gd name="T19" fmla="*/ 7019980 h 72239"/>
                  <a:gd name="T20" fmla="*/ 1183698185 w 36085"/>
                  <a:gd name="T21" fmla="*/ 2361966 h 72239"/>
                  <a:gd name="T22" fmla="*/ 1183698185 w 36085"/>
                  <a:gd name="T23" fmla="*/ 31694 h 72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lnTo>
                      <a:pt x="360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58" name="Google Shape;219;p18"/>
              <p:cNvSpPr>
                <a:spLocks/>
              </p:cNvSpPr>
              <p:nvPr/>
            </p:nvSpPr>
            <p:spPr bwMode="auto">
              <a:xfrm>
                <a:off x="5412275" y="1587550"/>
                <a:ext cx="108243" cy="975061"/>
              </a:xfrm>
              <a:custGeom>
                <a:avLst/>
                <a:gdLst>
                  <a:gd name="T0" fmla="*/ 0 w 8043"/>
                  <a:gd name="T1" fmla="*/ 31694 h 72452"/>
                  <a:gd name="T2" fmla="*/ 0 w 8043"/>
                  <a:gd name="T3" fmla="*/ 2147483646 h 72452"/>
                  <a:gd name="T4" fmla="*/ 263810922 w 8043"/>
                  <a:gd name="T5" fmla="*/ 2112901080 h 72452"/>
                  <a:gd name="T6" fmla="*/ 263810922 w 8043"/>
                  <a:gd name="T7" fmla="*/ 261511745 h 72452"/>
                  <a:gd name="T8" fmla="*/ 0 w 8043"/>
                  <a:gd name="T9" fmla="*/ 31694 h 72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59" name="Google Shape;220;p18"/>
              <p:cNvSpPr>
                <a:spLocks noChangeArrowheads="1"/>
              </p:cNvSpPr>
              <p:nvPr/>
            </p:nvSpPr>
            <p:spPr bwMode="auto">
              <a:xfrm>
                <a:off x="7790221" y="1626792"/>
                <a:ext cx="896576" cy="89657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60" name="Google Shape;221;p18"/>
              <p:cNvSpPr>
                <a:spLocks noChangeArrowheads="1"/>
              </p:cNvSpPr>
              <p:nvPr/>
            </p:nvSpPr>
            <p:spPr bwMode="auto">
              <a:xfrm>
                <a:off x="7879895" y="1716499"/>
                <a:ext cx="717408" cy="717163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61" name="Google Shape;222;p18"/>
              <p:cNvSpPr txBox="1">
                <a:spLocks noChangeArrowheads="1"/>
              </p:cNvSpPr>
              <p:nvPr/>
            </p:nvSpPr>
            <p:spPr bwMode="auto">
              <a:xfrm>
                <a:off x="5430886" y="1682388"/>
                <a:ext cx="2412592" cy="78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Pekerjaan Konstruksi </a:t>
                </a:r>
              </a:p>
            </p:txBody>
          </p:sp>
          <p:sp>
            <p:nvSpPr>
              <p:cNvPr id="25662" name="Google Shape;223;p18"/>
              <p:cNvSpPr txBox="1">
                <a:spLocks noChangeArrowheads="1"/>
              </p:cNvSpPr>
              <p:nvPr/>
            </p:nvSpPr>
            <p:spPr bwMode="auto">
              <a:xfrm>
                <a:off x="4964875" y="1809450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chemeClr val="bg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</a:p>
            </p:txBody>
          </p:sp>
          <p:grpSp>
            <p:nvGrpSpPr>
              <p:cNvPr id="25663" name="Google Shape;224;p18"/>
              <p:cNvGrpSpPr>
                <a:grpSpLocks/>
              </p:cNvGrpSpPr>
              <p:nvPr/>
            </p:nvGrpSpPr>
            <p:grpSpPr bwMode="auto">
              <a:xfrm>
                <a:off x="8060376" y="1898317"/>
                <a:ext cx="356438" cy="353557"/>
                <a:chOff x="-31166825" y="1939525"/>
                <a:chExt cx="293800" cy="291425"/>
              </a:xfrm>
            </p:grpSpPr>
            <p:sp>
              <p:nvSpPr>
                <p:cNvPr id="63" name="Google Shape;225;p18">
                  <a:extLst>
                    <a:ext uri="{FF2B5EF4-FFF2-40B4-BE49-F238E27FC236}">
                      <a16:creationId xmlns:a16="http://schemas.microsoft.com/office/drawing/2014/main" id="{39F70E04-2D01-A943-89B9-FEA01A26432B}"/>
                    </a:ext>
                  </a:extLst>
                </p:cNvPr>
                <p:cNvSpPr/>
                <p:nvPr/>
              </p:nvSpPr>
              <p:spPr>
                <a:xfrm>
                  <a:off x="-31166339" y="1939611"/>
                  <a:ext cx="223778" cy="2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11657" extrusionOk="0">
                      <a:moveTo>
                        <a:pt x="5892" y="662"/>
                      </a:moveTo>
                      <a:cubicBezTo>
                        <a:pt x="6081" y="662"/>
                        <a:pt x="6239" y="819"/>
                        <a:pt x="6239" y="1040"/>
                      </a:cubicBezTo>
                      <a:lnTo>
                        <a:pt x="6239" y="1386"/>
                      </a:lnTo>
                      <a:lnTo>
                        <a:pt x="2805" y="1386"/>
                      </a:lnTo>
                      <a:lnTo>
                        <a:pt x="2805" y="1040"/>
                      </a:lnTo>
                      <a:cubicBezTo>
                        <a:pt x="2805" y="819"/>
                        <a:pt x="2962" y="662"/>
                        <a:pt x="3120" y="662"/>
                      </a:cubicBezTo>
                      <a:close/>
                      <a:moveTo>
                        <a:pt x="8035" y="1323"/>
                      </a:moveTo>
                      <a:cubicBezTo>
                        <a:pt x="8255" y="1323"/>
                        <a:pt x="8413" y="1512"/>
                        <a:pt x="8413" y="1701"/>
                      </a:cubicBezTo>
                      <a:lnTo>
                        <a:pt x="8413" y="10617"/>
                      </a:lnTo>
                      <a:cubicBezTo>
                        <a:pt x="8413" y="10838"/>
                        <a:pt x="8255" y="10995"/>
                        <a:pt x="8035" y="10995"/>
                      </a:cubicBezTo>
                      <a:lnTo>
                        <a:pt x="1166" y="10995"/>
                      </a:lnTo>
                      <a:cubicBezTo>
                        <a:pt x="946" y="10995"/>
                        <a:pt x="788" y="10838"/>
                        <a:pt x="788" y="10617"/>
                      </a:cubicBezTo>
                      <a:lnTo>
                        <a:pt x="788" y="1701"/>
                      </a:lnTo>
                      <a:lnTo>
                        <a:pt x="757" y="1701"/>
                      </a:lnTo>
                      <a:cubicBezTo>
                        <a:pt x="757" y="1512"/>
                        <a:pt x="914" y="1323"/>
                        <a:pt x="1103" y="1323"/>
                      </a:cubicBezTo>
                      <a:lnTo>
                        <a:pt x="2143" y="1323"/>
                      </a:lnTo>
                      <a:lnTo>
                        <a:pt x="2143" y="1701"/>
                      </a:lnTo>
                      <a:cubicBezTo>
                        <a:pt x="2143" y="1890"/>
                        <a:pt x="2301" y="2048"/>
                        <a:pt x="2490" y="2048"/>
                      </a:cubicBezTo>
                      <a:lnTo>
                        <a:pt x="6617" y="2048"/>
                      </a:lnTo>
                      <a:cubicBezTo>
                        <a:pt x="6837" y="2048"/>
                        <a:pt x="6995" y="1890"/>
                        <a:pt x="6995" y="1701"/>
                      </a:cubicBezTo>
                      <a:lnTo>
                        <a:pt x="6995" y="1323"/>
                      </a:lnTo>
                      <a:close/>
                      <a:moveTo>
                        <a:pt x="3120" y="0"/>
                      </a:moveTo>
                      <a:cubicBezTo>
                        <a:pt x="2679" y="0"/>
                        <a:pt x="2301" y="284"/>
                        <a:pt x="2143" y="662"/>
                      </a:cubicBezTo>
                      <a:lnTo>
                        <a:pt x="1040" y="662"/>
                      </a:lnTo>
                      <a:cubicBezTo>
                        <a:pt x="473" y="662"/>
                        <a:pt x="1" y="1134"/>
                        <a:pt x="1" y="1701"/>
                      </a:cubicBezTo>
                      <a:lnTo>
                        <a:pt x="1" y="10649"/>
                      </a:lnTo>
                      <a:cubicBezTo>
                        <a:pt x="64" y="11216"/>
                        <a:pt x="536" y="11657"/>
                        <a:pt x="1072" y="11657"/>
                      </a:cubicBezTo>
                      <a:lnTo>
                        <a:pt x="7971" y="11657"/>
                      </a:lnTo>
                      <a:cubicBezTo>
                        <a:pt x="8507" y="11657"/>
                        <a:pt x="8980" y="11184"/>
                        <a:pt x="8980" y="10649"/>
                      </a:cubicBezTo>
                      <a:lnTo>
                        <a:pt x="8980" y="1701"/>
                      </a:lnTo>
                      <a:cubicBezTo>
                        <a:pt x="8980" y="1134"/>
                        <a:pt x="8507" y="662"/>
                        <a:pt x="7971" y="662"/>
                      </a:cubicBezTo>
                      <a:lnTo>
                        <a:pt x="6869" y="662"/>
                      </a:lnTo>
                      <a:cubicBezTo>
                        <a:pt x="6711" y="284"/>
                        <a:pt x="6365" y="0"/>
                        <a:pt x="58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64" name="Google Shape;226;p18">
                  <a:extLst>
                    <a:ext uri="{FF2B5EF4-FFF2-40B4-BE49-F238E27FC236}">
                      <a16:creationId xmlns:a16="http://schemas.microsoft.com/office/drawing/2014/main" id="{CE0001EB-A4D1-EA4B-A4F3-52C0199B19D3}"/>
                    </a:ext>
                  </a:extLst>
                </p:cNvPr>
                <p:cNvSpPr/>
                <p:nvPr/>
              </p:nvSpPr>
              <p:spPr>
                <a:xfrm>
                  <a:off x="-31131464" y="2144930"/>
                  <a:ext cx="53764" cy="5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6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6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4"/>
                      </a:lnTo>
                      <a:cubicBezTo>
                        <a:pt x="0" y="1954"/>
                        <a:pt x="158" y="2112"/>
                        <a:pt x="379" y="2112"/>
                      </a:cubicBezTo>
                      <a:lnTo>
                        <a:pt x="1733" y="2112"/>
                      </a:lnTo>
                      <a:cubicBezTo>
                        <a:pt x="1954" y="2112"/>
                        <a:pt x="2111" y="1954"/>
                        <a:pt x="2111" y="1734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66" name="Google Shape;227;p18">
                  <a:extLst>
                    <a:ext uri="{FF2B5EF4-FFF2-40B4-BE49-F238E27FC236}">
                      <a16:creationId xmlns:a16="http://schemas.microsoft.com/office/drawing/2014/main" id="{3E60461A-205E-F64B-9B5A-E22BC33FECB4}"/>
                    </a:ext>
                  </a:extLst>
                </p:cNvPr>
                <p:cNvSpPr/>
                <p:nvPr/>
              </p:nvSpPr>
              <p:spPr>
                <a:xfrm>
                  <a:off x="-31131464" y="2076491"/>
                  <a:ext cx="53764" cy="5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81" extrusionOk="0">
                      <a:moveTo>
                        <a:pt x="1355" y="694"/>
                      </a:moveTo>
                      <a:lnTo>
                        <a:pt x="1355" y="1356"/>
                      </a:lnTo>
                      <a:lnTo>
                        <a:pt x="694" y="1356"/>
                      </a:lnTo>
                      <a:lnTo>
                        <a:pt x="694" y="694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lnTo>
                        <a:pt x="0" y="1734"/>
                      </a:lnTo>
                      <a:cubicBezTo>
                        <a:pt x="0" y="1923"/>
                        <a:pt x="158" y="2080"/>
                        <a:pt x="379" y="2080"/>
                      </a:cubicBezTo>
                      <a:lnTo>
                        <a:pt x="1733" y="2080"/>
                      </a:lnTo>
                      <a:cubicBezTo>
                        <a:pt x="1954" y="2080"/>
                        <a:pt x="2111" y="1923"/>
                        <a:pt x="2111" y="1734"/>
                      </a:cubicBezTo>
                      <a:lnTo>
                        <a:pt x="2111" y="348"/>
                      </a:lnTo>
                      <a:cubicBezTo>
                        <a:pt x="2111" y="159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0" name="Google Shape;228;p18">
                  <a:extLst>
                    <a:ext uri="{FF2B5EF4-FFF2-40B4-BE49-F238E27FC236}">
                      <a16:creationId xmlns:a16="http://schemas.microsoft.com/office/drawing/2014/main" id="{73EA3157-0179-9345-9A34-804647385C38}"/>
                    </a:ext>
                  </a:extLst>
                </p:cNvPr>
                <p:cNvSpPr/>
                <p:nvPr/>
              </p:nvSpPr>
              <p:spPr>
                <a:xfrm>
                  <a:off x="-31131464" y="2006496"/>
                  <a:ext cx="53764" cy="5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5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5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3"/>
                      </a:lnTo>
                      <a:cubicBezTo>
                        <a:pt x="0" y="1954"/>
                        <a:pt x="158" y="2111"/>
                        <a:pt x="379" y="2111"/>
                      </a:cubicBezTo>
                      <a:lnTo>
                        <a:pt x="1733" y="2111"/>
                      </a:lnTo>
                      <a:cubicBezTo>
                        <a:pt x="1954" y="2111"/>
                        <a:pt x="2111" y="1954"/>
                        <a:pt x="2111" y="1733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1" name="Google Shape;229;p18">
                  <a:extLst>
                    <a:ext uri="{FF2B5EF4-FFF2-40B4-BE49-F238E27FC236}">
                      <a16:creationId xmlns:a16="http://schemas.microsoft.com/office/drawing/2014/main" id="{C03E36E4-14A2-C242-823D-556FF1B72FA6}"/>
                    </a:ext>
                  </a:extLst>
                </p:cNvPr>
                <p:cNvSpPr/>
                <p:nvPr/>
              </p:nvSpPr>
              <p:spPr>
                <a:xfrm>
                  <a:off x="-31061715" y="2006496"/>
                  <a:ext cx="85733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3057" y="725"/>
                      </a:lnTo>
                      <a:cubicBezTo>
                        <a:pt x="3277" y="725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2" name="Google Shape;230;p18">
                  <a:extLst>
                    <a:ext uri="{FF2B5EF4-FFF2-40B4-BE49-F238E27FC236}">
                      <a16:creationId xmlns:a16="http://schemas.microsoft.com/office/drawing/2014/main" id="{126C66DA-71C7-8B4A-A443-622FB15411FE}"/>
                    </a:ext>
                  </a:extLst>
                </p:cNvPr>
                <p:cNvSpPr/>
                <p:nvPr/>
              </p:nvSpPr>
              <p:spPr>
                <a:xfrm>
                  <a:off x="-31061715" y="2042271"/>
                  <a:ext cx="52312" cy="1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47"/>
                      </a:cubicBezTo>
                      <a:cubicBezTo>
                        <a:pt x="2080" y="158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3" name="Google Shape;231;p18">
                  <a:extLst>
                    <a:ext uri="{FF2B5EF4-FFF2-40B4-BE49-F238E27FC236}">
                      <a16:creationId xmlns:a16="http://schemas.microsoft.com/office/drawing/2014/main" id="{629FEDE9-DB25-8B41-BC94-41227946E616}"/>
                    </a:ext>
                  </a:extLst>
                </p:cNvPr>
                <p:cNvSpPr/>
                <p:nvPr/>
              </p:nvSpPr>
              <p:spPr>
                <a:xfrm>
                  <a:off x="-31061715" y="2076491"/>
                  <a:ext cx="85733" cy="1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695" extrusionOk="0">
                      <a:moveTo>
                        <a:pt x="347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47" y="694"/>
                      </a:cubicBezTo>
                      <a:lnTo>
                        <a:pt x="3057" y="694"/>
                      </a:lnTo>
                      <a:cubicBezTo>
                        <a:pt x="3277" y="694"/>
                        <a:pt x="3435" y="537"/>
                        <a:pt x="3435" y="348"/>
                      </a:cubicBezTo>
                      <a:cubicBezTo>
                        <a:pt x="3435" y="159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4" name="Google Shape;232;p18">
                  <a:extLst>
                    <a:ext uri="{FF2B5EF4-FFF2-40B4-BE49-F238E27FC236}">
                      <a16:creationId xmlns:a16="http://schemas.microsoft.com/office/drawing/2014/main" id="{D5F18210-A88A-C84A-97F7-A93F80D941EE}"/>
                    </a:ext>
                  </a:extLst>
                </p:cNvPr>
                <p:cNvSpPr/>
                <p:nvPr/>
              </p:nvSpPr>
              <p:spPr>
                <a:xfrm>
                  <a:off x="-31061715" y="2110711"/>
                  <a:ext cx="52312" cy="1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90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79"/>
                      </a:cubicBezTo>
                      <a:cubicBezTo>
                        <a:pt x="2080" y="190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" name="Google Shape;233;p18">
                  <a:extLst>
                    <a:ext uri="{FF2B5EF4-FFF2-40B4-BE49-F238E27FC236}">
                      <a16:creationId xmlns:a16="http://schemas.microsoft.com/office/drawing/2014/main" id="{1B975008-7E07-D046-83F7-791DFEC0CD96}"/>
                    </a:ext>
                  </a:extLst>
                </p:cNvPr>
                <p:cNvSpPr/>
                <p:nvPr/>
              </p:nvSpPr>
              <p:spPr>
                <a:xfrm>
                  <a:off x="-31061715" y="2144930"/>
                  <a:ext cx="85733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lnTo>
                        <a:pt x="3057" y="726"/>
                      </a:lnTo>
                      <a:cubicBezTo>
                        <a:pt x="3277" y="726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6" name="Google Shape;234;p18">
                  <a:extLst>
                    <a:ext uri="{FF2B5EF4-FFF2-40B4-BE49-F238E27FC236}">
                      <a16:creationId xmlns:a16="http://schemas.microsoft.com/office/drawing/2014/main" id="{7492375E-A48E-504E-8833-25087643BEA1}"/>
                    </a:ext>
                  </a:extLst>
                </p:cNvPr>
                <p:cNvSpPr/>
                <p:nvPr/>
              </p:nvSpPr>
              <p:spPr>
                <a:xfrm>
                  <a:off x="-31061715" y="2179150"/>
                  <a:ext cx="52312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7"/>
                        <a:pt x="2080" y="347"/>
                      </a:cubicBezTo>
                      <a:cubicBezTo>
                        <a:pt x="2080" y="158"/>
                        <a:pt x="1923" y="0"/>
                        <a:pt x="1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7" name="Google Shape;235;p18">
                  <a:extLst>
                    <a:ext uri="{FF2B5EF4-FFF2-40B4-BE49-F238E27FC236}">
                      <a16:creationId xmlns:a16="http://schemas.microsoft.com/office/drawing/2014/main" id="{C8E6BCDC-F7E7-3A41-AAE6-E33B4FC7ECD4}"/>
                    </a:ext>
                  </a:extLst>
                </p:cNvPr>
                <p:cNvSpPr/>
                <p:nvPr/>
              </p:nvSpPr>
              <p:spPr>
                <a:xfrm>
                  <a:off x="-30923671" y="1973831"/>
                  <a:ext cx="50859" cy="239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9610" extrusionOk="0">
                      <a:moveTo>
                        <a:pt x="1008" y="662"/>
                      </a:moveTo>
                      <a:cubicBezTo>
                        <a:pt x="1229" y="662"/>
                        <a:pt x="1386" y="819"/>
                        <a:pt x="1386" y="1009"/>
                      </a:cubicBezTo>
                      <a:lnTo>
                        <a:pt x="1386" y="2080"/>
                      </a:lnTo>
                      <a:lnTo>
                        <a:pt x="725" y="2080"/>
                      </a:lnTo>
                      <a:lnTo>
                        <a:pt x="725" y="1009"/>
                      </a:lnTo>
                      <a:lnTo>
                        <a:pt x="662" y="1009"/>
                      </a:lnTo>
                      <a:cubicBezTo>
                        <a:pt x="662" y="819"/>
                        <a:pt x="819" y="662"/>
                        <a:pt x="1008" y="662"/>
                      </a:cubicBezTo>
                      <a:close/>
                      <a:moveTo>
                        <a:pt x="1323" y="2741"/>
                      </a:moveTo>
                      <a:lnTo>
                        <a:pt x="1323" y="6900"/>
                      </a:lnTo>
                      <a:lnTo>
                        <a:pt x="662" y="6900"/>
                      </a:lnTo>
                      <a:lnTo>
                        <a:pt x="662" y="2741"/>
                      </a:lnTo>
                      <a:close/>
                      <a:moveTo>
                        <a:pt x="1260" y="7562"/>
                      </a:moveTo>
                      <a:lnTo>
                        <a:pt x="1008" y="8192"/>
                      </a:lnTo>
                      <a:lnTo>
                        <a:pt x="819" y="7562"/>
                      </a:lnTo>
                      <a:close/>
                      <a:moveTo>
                        <a:pt x="1008" y="0"/>
                      </a:moveTo>
                      <a:cubicBezTo>
                        <a:pt x="473" y="0"/>
                        <a:pt x="0" y="473"/>
                        <a:pt x="0" y="1009"/>
                      </a:cubicBezTo>
                      <a:lnTo>
                        <a:pt x="0" y="7215"/>
                      </a:lnTo>
                      <a:lnTo>
                        <a:pt x="0" y="7309"/>
                      </a:lnTo>
                      <a:lnTo>
                        <a:pt x="662" y="9357"/>
                      </a:lnTo>
                      <a:cubicBezTo>
                        <a:pt x="693" y="9515"/>
                        <a:pt x="819" y="9609"/>
                        <a:pt x="977" y="9609"/>
                      </a:cubicBezTo>
                      <a:cubicBezTo>
                        <a:pt x="1134" y="9609"/>
                        <a:pt x="1260" y="9515"/>
                        <a:pt x="1292" y="9357"/>
                      </a:cubicBezTo>
                      <a:lnTo>
                        <a:pt x="1954" y="7309"/>
                      </a:lnTo>
                      <a:lnTo>
                        <a:pt x="1954" y="7215"/>
                      </a:lnTo>
                      <a:lnTo>
                        <a:pt x="1954" y="1009"/>
                      </a:lnTo>
                      <a:cubicBezTo>
                        <a:pt x="2048" y="441"/>
                        <a:pt x="1576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</p:grpSp>
        </p:grpSp>
        <p:grpSp>
          <p:nvGrpSpPr>
            <p:cNvPr id="25612" name="Google Shape;236;p18"/>
            <p:cNvGrpSpPr>
              <a:grpSpLocks/>
            </p:cNvGrpSpPr>
            <p:nvPr/>
          </p:nvGrpSpPr>
          <p:grpSpPr bwMode="auto">
            <a:xfrm>
              <a:off x="457197" y="1494588"/>
              <a:ext cx="3238654" cy="977074"/>
              <a:chOff x="457196" y="1494588"/>
              <a:chExt cx="3848251" cy="1160984"/>
            </a:xfrm>
          </p:grpSpPr>
          <p:sp>
            <p:nvSpPr>
              <p:cNvPr id="25641" name="Google Shape;237;p18"/>
              <p:cNvSpPr>
                <a:spLocks/>
              </p:cNvSpPr>
              <p:nvPr/>
            </p:nvSpPr>
            <p:spPr bwMode="auto">
              <a:xfrm>
                <a:off x="457196" y="1494588"/>
                <a:ext cx="1207818" cy="1160984"/>
              </a:xfrm>
              <a:custGeom>
                <a:avLst/>
                <a:gdLst>
                  <a:gd name="T0" fmla="*/ 1531812948 w 89747"/>
                  <a:gd name="T1" fmla="*/ 58358587 h 86267"/>
                  <a:gd name="T2" fmla="*/ 2147483646 w 89747"/>
                  <a:gd name="T3" fmla="*/ 1414966325 h 86267"/>
                  <a:gd name="T4" fmla="*/ 1527681278 w 89747"/>
                  <a:gd name="T5" fmla="*/ 2147483646 h 86267"/>
                  <a:gd name="T6" fmla="*/ 1510523727 w 89747"/>
                  <a:gd name="T7" fmla="*/ 2147483646 h 86267"/>
                  <a:gd name="T8" fmla="*/ 501966655 w 89747"/>
                  <a:gd name="T9" fmla="*/ 2147483646 h 86267"/>
                  <a:gd name="T10" fmla="*/ 58358589 w 89747"/>
                  <a:gd name="T11" fmla="*/ 1414966325 h 86267"/>
                  <a:gd name="T12" fmla="*/ 501966655 w 89747"/>
                  <a:gd name="T13" fmla="*/ 457745413 h 86267"/>
                  <a:gd name="T14" fmla="*/ 1510523727 w 89747"/>
                  <a:gd name="T15" fmla="*/ 58521954 h 86267"/>
                  <a:gd name="T16" fmla="*/ 1531812948 w 89747"/>
                  <a:gd name="T17" fmla="*/ 58358587 h 86267"/>
                  <a:gd name="T18" fmla="*/ 1531878704 w 89747"/>
                  <a:gd name="T19" fmla="*/ 0 h 86267"/>
                  <a:gd name="T20" fmla="*/ 1510523727 w 89747"/>
                  <a:gd name="T21" fmla="*/ 163367 h 86267"/>
                  <a:gd name="T22" fmla="*/ 0 w 89747"/>
                  <a:gd name="T23" fmla="*/ 1414966325 h 86267"/>
                  <a:gd name="T24" fmla="*/ 1510523727 w 89747"/>
                  <a:gd name="T25" fmla="*/ 2147483646 h 86267"/>
                  <a:gd name="T26" fmla="*/ 1527712972 w 89747"/>
                  <a:gd name="T27" fmla="*/ 2147483646 h 86267"/>
                  <a:gd name="T28" fmla="*/ 2147483646 w 89747"/>
                  <a:gd name="T29" fmla="*/ 1414966325 h 86267"/>
                  <a:gd name="T30" fmla="*/ 1531878704 w 89747"/>
                  <a:gd name="T31" fmla="*/ 0 h 86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238;p18">
                <a:extLst>
                  <a:ext uri="{FF2B5EF4-FFF2-40B4-BE49-F238E27FC236}">
                    <a16:creationId xmlns:a16="http://schemas.microsoft.com/office/drawing/2014/main" id="{118160A0-0F20-3449-B921-EC653D4A8817}"/>
                  </a:ext>
                </a:extLst>
              </p:cNvPr>
              <p:cNvSpPr/>
              <p:nvPr/>
            </p:nvSpPr>
            <p:spPr>
              <a:xfrm>
                <a:off x="1030141" y="1494588"/>
                <a:ext cx="2834752" cy="1160550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5643" name="Google Shape;239;p18"/>
              <p:cNvSpPr>
                <a:spLocks/>
              </p:cNvSpPr>
              <p:nvPr/>
            </p:nvSpPr>
            <p:spPr bwMode="auto">
              <a:xfrm>
                <a:off x="3342127" y="1594729"/>
                <a:ext cx="522993" cy="960702"/>
              </a:xfrm>
              <a:custGeom>
                <a:avLst/>
                <a:gdLst>
                  <a:gd name="T0" fmla="*/ 1172055279 w 38861"/>
                  <a:gd name="T1" fmla="*/ 31694 h 71385"/>
                  <a:gd name="T2" fmla="*/ 989927344 w 38861"/>
                  <a:gd name="T3" fmla="*/ 14039963 h 71385"/>
                  <a:gd name="T4" fmla="*/ 31694 w 38861"/>
                  <a:gd name="T5" fmla="*/ 1172022284 h 71385"/>
                  <a:gd name="T6" fmla="*/ 989927344 w 38861"/>
                  <a:gd name="T7" fmla="*/ 2147483646 h 71385"/>
                  <a:gd name="T8" fmla="*/ 1172055279 w 38861"/>
                  <a:gd name="T9" fmla="*/ 2147483646 h 71385"/>
                  <a:gd name="T10" fmla="*/ 1274766900 w 38861"/>
                  <a:gd name="T11" fmla="*/ 2147483646 h 71385"/>
                  <a:gd name="T12" fmla="*/ 1274766900 w 38861"/>
                  <a:gd name="T13" fmla="*/ 4689709 h 71385"/>
                  <a:gd name="T14" fmla="*/ 1172055279 w 38861"/>
                  <a:gd name="T15" fmla="*/ 31694 h 71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44" name="Google Shape;240;p18"/>
              <p:cNvSpPr>
                <a:spLocks/>
              </p:cNvSpPr>
              <p:nvPr/>
            </p:nvSpPr>
            <p:spPr bwMode="auto">
              <a:xfrm>
                <a:off x="546261" y="1588983"/>
                <a:ext cx="485633" cy="972195"/>
              </a:xfrm>
              <a:custGeom>
                <a:avLst/>
                <a:gdLst>
                  <a:gd name="T0" fmla="*/ 1183698185 w 36085"/>
                  <a:gd name="T1" fmla="*/ 31694 h 72239"/>
                  <a:gd name="T2" fmla="*/ 1183698185 w 36085"/>
                  <a:gd name="T3" fmla="*/ 2147483646 h 72239"/>
                  <a:gd name="T4" fmla="*/ 1183698185 w 36085"/>
                  <a:gd name="T5" fmla="*/ 2147483646 h 72239"/>
                  <a:gd name="T6" fmla="*/ 1076328935 w 36085"/>
                  <a:gd name="T7" fmla="*/ 2147483646 h 72239"/>
                  <a:gd name="T8" fmla="*/ 1001602498 w 36085"/>
                  <a:gd name="T9" fmla="*/ 2147483646 h 72239"/>
                  <a:gd name="T10" fmla="*/ 992252250 w 36085"/>
                  <a:gd name="T11" fmla="*/ 2147483646 h 72239"/>
                  <a:gd name="T12" fmla="*/ 31694 w 36085"/>
                  <a:gd name="T13" fmla="*/ 1186027432 h 72239"/>
                  <a:gd name="T14" fmla="*/ 992252250 w 36085"/>
                  <a:gd name="T15" fmla="*/ 18698150 h 72239"/>
                  <a:gd name="T16" fmla="*/ 1001602498 w 36085"/>
                  <a:gd name="T17" fmla="*/ 16370233 h 72239"/>
                  <a:gd name="T18" fmla="*/ 1076328935 w 36085"/>
                  <a:gd name="T19" fmla="*/ 7019980 h 72239"/>
                  <a:gd name="T20" fmla="*/ 1183698185 w 36085"/>
                  <a:gd name="T21" fmla="*/ 2361966 h 72239"/>
                  <a:gd name="T22" fmla="*/ 1183698185 w 36085"/>
                  <a:gd name="T23" fmla="*/ 31694 h 72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lnTo>
                      <a:pt x="360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45" name="Google Shape;241;p18"/>
              <p:cNvSpPr>
                <a:spLocks/>
              </p:cNvSpPr>
              <p:nvPr/>
            </p:nvSpPr>
            <p:spPr bwMode="auto">
              <a:xfrm>
                <a:off x="1030925" y="1587550"/>
                <a:ext cx="108243" cy="975061"/>
              </a:xfrm>
              <a:custGeom>
                <a:avLst/>
                <a:gdLst>
                  <a:gd name="T0" fmla="*/ 0 w 8043"/>
                  <a:gd name="T1" fmla="*/ 31694 h 72452"/>
                  <a:gd name="T2" fmla="*/ 0 w 8043"/>
                  <a:gd name="T3" fmla="*/ 2147483646 h 72452"/>
                  <a:gd name="T4" fmla="*/ 263810922 w 8043"/>
                  <a:gd name="T5" fmla="*/ 2112901080 h 72452"/>
                  <a:gd name="T6" fmla="*/ 263810922 w 8043"/>
                  <a:gd name="T7" fmla="*/ 261511745 h 72452"/>
                  <a:gd name="T8" fmla="*/ 0 w 8043"/>
                  <a:gd name="T9" fmla="*/ 31694 h 72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5646" name="Google Shape;242;p18"/>
              <p:cNvSpPr>
                <a:spLocks noChangeArrowheads="1"/>
              </p:cNvSpPr>
              <p:nvPr/>
            </p:nvSpPr>
            <p:spPr bwMode="auto">
              <a:xfrm>
                <a:off x="3408871" y="1626792"/>
                <a:ext cx="896576" cy="89657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47" name="Google Shape;243;p18"/>
              <p:cNvSpPr>
                <a:spLocks noChangeArrowheads="1"/>
              </p:cNvSpPr>
              <p:nvPr/>
            </p:nvSpPr>
            <p:spPr bwMode="auto">
              <a:xfrm>
                <a:off x="3498545" y="1716499"/>
                <a:ext cx="717408" cy="717163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5648" name="Google Shape;244;p18"/>
              <p:cNvSpPr txBox="1">
                <a:spLocks noChangeArrowheads="1"/>
              </p:cNvSpPr>
              <p:nvPr/>
            </p:nvSpPr>
            <p:spPr bwMode="auto">
              <a:xfrm>
                <a:off x="1049536" y="1682388"/>
                <a:ext cx="2084700" cy="78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SzPts val="1100"/>
                  <a:buFont typeface="Arial" pitchFamily="34" charset="0"/>
                  <a:buNone/>
                </a:pPr>
                <a:r>
                  <a:rPr lang="en-US" altLang="en-US" sz="160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Barang</a:t>
                </a:r>
              </a:p>
            </p:txBody>
          </p:sp>
          <p:sp>
            <p:nvSpPr>
              <p:cNvPr id="25649" name="Google Shape;245;p18"/>
              <p:cNvSpPr txBox="1">
                <a:spLocks noChangeArrowheads="1"/>
              </p:cNvSpPr>
              <p:nvPr/>
            </p:nvSpPr>
            <p:spPr bwMode="auto">
              <a:xfrm>
                <a:off x="583525" y="1809450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chemeClr val="bg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</a:p>
            </p:txBody>
          </p:sp>
          <p:grpSp>
            <p:nvGrpSpPr>
              <p:cNvPr id="25650" name="Google Shape;246;p18"/>
              <p:cNvGrpSpPr>
                <a:grpSpLocks/>
              </p:cNvGrpSpPr>
              <p:nvPr/>
            </p:nvGrpSpPr>
            <p:grpSpPr bwMode="auto">
              <a:xfrm>
                <a:off x="3703994" y="1893732"/>
                <a:ext cx="306516" cy="358349"/>
                <a:chOff x="-48237000" y="2342650"/>
                <a:chExt cx="256800" cy="300225"/>
              </a:xfrm>
            </p:grpSpPr>
            <p:sp>
              <p:nvSpPr>
                <p:cNvPr id="25651" name="Google Shape;247;p18"/>
                <p:cNvSpPr>
                  <a:spLocks/>
                </p:cNvSpPr>
                <p:nvPr/>
              </p:nvSpPr>
              <p:spPr bwMode="auto">
                <a:xfrm>
                  <a:off x="-48237000" y="2342650"/>
                  <a:ext cx="256800" cy="300225"/>
                </a:xfrm>
                <a:custGeom>
                  <a:avLst/>
                  <a:gdLst>
                    <a:gd name="T0" fmla="*/ 1760546875 w 10272"/>
                    <a:gd name="T1" fmla="*/ 265234375 h 12009"/>
                    <a:gd name="T2" fmla="*/ 2080078125 w 10272"/>
                    <a:gd name="T3" fmla="*/ 297656250 h 12009"/>
                    <a:gd name="T4" fmla="*/ 2147483646 w 10272"/>
                    <a:gd name="T5" fmla="*/ 1454296875 h 12009"/>
                    <a:gd name="T6" fmla="*/ 2147483646 w 10272"/>
                    <a:gd name="T7" fmla="*/ 2057421875 h 12009"/>
                    <a:gd name="T8" fmla="*/ 2147483646 w 10272"/>
                    <a:gd name="T9" fmla="*/ 2143359375 h 12009"/>
                    <a:gd name="T10" fmla="*/ 2147483646 w 10272"/>
                    <a:gd name="T11" fmla="*/ 2147483646 h 12009"/>
                    <a:gd name="T12" fmla="*/ 2147483646 w 10272"/>
                    <a:gd name="T13" fmla="*/ 2147483646 h 12009"/>
                    <a:gd name="T14" fmla="*/ 2147483646 w 10272"/>
                    <a:gd name="T15" fmla="*/ 2147483646 h 12009"/>
                    <a:gd name="T16" fmla="*/ 2147483646 w 10272"/>
                    <a:gd name="T17" fmla="*/ 2147483646 h 12009"/>
                    <a:gd name="T18" fmla="*/ 2147483646 w 10272"/>
                    <a:gd name="T19" fmla="*/ 2147483646 h 12009"/>
                    <a:gd name="T20" fmla="*/ 2147483646 w 10272"/>
                    <a:gd name="T21" fmla="*/ 2147483646 h 12009"/>
                    <a:gd name="T22" fmla="*/ 2147483646 w 10272"/>
                    <a:gd name="T23" fmla="*/ 2147483646 h 12009"/>
                    <a:gd name="T24" fmla="*/ 2147483646 w 10272"/>
                    <a:gd name="T25" fmla="*/ 2147483646 h 12009"/>
                    <a:gd name="T26" fmla="*/ 800390625 w 10272"/>
                    <a:gd name="T27" fmla="*/ 2147483646 h 12009"/>
                    <a:gd name="T28" fmla="*/ 800390625 w 10272"/>
                    <a:gd name="T29" fmla="*/ 2147483646 h 12009"/>
                    <a:gd name="T30" fmla="*/ 751171875 w 10272"/>
                    <a:gd name="T31" fmla="*/ 2147483646 h 12009"/>
                    <a:gd name="T32" fmla="*/ 246484375 w 10272"/>
                    <a:gd name="T33" fmla="*/ 1774218750 h 12009"/>
                    <a:gd name="T34" fmla="*/ 1760546875 w 10272"/>
                    <a:gd name="T35" fmla="*/ 265234375 h 12009"/>
                    <a:gd name="T36" fmla="*/ 1785156250 w 10272"/>
                    <a:gd name="T37" fmla="*/ 0 h 12009"/>
                    <a:gd name="T38" fmla="*/ 390625 w 10272"/>
                    <a:gd name="T39" fmla="*/ 1774218750 h 12009"/>
                    <a:gd name="T40" fmla="*/ 553906250 w 10272"/>
                    <a:gd name="T41" fmla="*/ 2147483646 h 12009"/>
                    <a:gd name="T42" fmla="*/ 553906250 w 10272"/>
                    <a:gd name="T43" fmla="*/ 2147483646 h 12009"/>
                    <a:gd name="T44" fmla="*/ 689453125 w 10272"/>
                    <a:gd name="T45" fmla="*/ 2147483646 h 12009"/>
                    <a:gd name="T46" fmla="*/ 2147483646 w 10272"/>
                    <a:gd name="T47" fmla="*/ 2147483646 h 12009"/>
                    <a:gd name="T48" fmla="*/ 2147483646 w 10272"/>
                    <a:gd name="T49" fmla="*/ 2147483646 h 12009"/>
                    <a:gd name="T50" fmla="*/ 2147483646 w 10272"/>
                    <a:gd name="T51" fmla="*/ 2147483646 h 12009"/>
                    <a:gd name="T52" fmla="*/ 2147483646 w 10272"/>
                    <a:gd name="T53" fmla="*/ 2147483646 h 12009"/>
                    <a:gd name="T54" fmla="*/ 2147483646 w 10272"/>
                    <a:gd name="T55" fmla="*/ 2147483646 h 12009"/>
                    <a:gd name="T56" fmla="*/ 2147483646 w 10272"/>
                    <a:gd name="T57" fmla="*/ 2147483646 h 12009"/>
                    <a:gd name="T58" fmla="*/ 2147483646 w 10272"/>
                    <a:gd name="T59" fmla="*/ 2147483646 h 12009"/>
                    <a:gd name="T60" fmla="*/ 2147483646 w 10272"/>
                    <a:gd name="T61" fmla="*/ 2147483646 h 12009"/>
                    <a:gd name="T62" fmla="*/ 2147483646 w 10272"/>
                    <a:gd name="T63" fmla="*/ 2057421875 h 12009"/>
                    <a:gd name="T64" fmla="*/ 2147483646 w 10272"/>
                    <a:gd name="T65" fmla="*/ 1405078125 h 12009"/>
                    <a:gd name="T66" fmla="*/ 2147483646 w 10272"/>
                    <a:gd name="T67" fmla="*/ 39062500 h 12009"/>
                    <a:gd name="T68" fmla="*/ 1785156250 w 10272"/>
                    <a:gd name="T69" fmla="*/ 0 h 1200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0272" h="12009" extrusionOk="0">
                      <a:moveTo>
                        <a:pt x="4507" y="679"/>
                      </a:moveTo>
                      <a:cubicBezTo>
                        <a:pt x="4774" y="679"/>
                        <a:pt x="5048" y="706"/>
                        <a:pt x="5325" y="762"/>
                      </a:cubicBezTo>
                      <a:cubicBezTo>
                        <a:pt x="6774" y="1077"/>
                        <a:pt x="7940" y="2274"/>
                        <a:pt x="8255" y="3723"/>
                      </a:cubicBezTo>
                      <a:cubicBezTo>
                        <a:pt x="8381" y="4227"/>
                        <a:pt x="8381" y="4763"/>
                        <a:pt x="8318" y="5267"/>
                      </a:cubicBezTo>
                      <a:cubicBezTo>
                        <a:pt x="8318" y="5330"/>
                        <a:pt x="8318" y="5424"/>
                        <a:pt x="8350" y="5487"/>
                      </a:cubicBezTo>
                      <a:lnTo>
                        <a:pt x="9263" y="7220"/>
                      </a:lnTo>
                      <a:cubicBezTo>
                        <a:pt x="9389" y="7441"/>
                        <a:pt x="9232" y="7756"/>
                        <a:pt x="8980" y="7756"/>
                      </a:cubicBezTo>
                      <a:lnTo>
                        <a:pt x="8034" y="7756"/>
                      </a:lnTo>
                      <a:cubicBezTo>
                        <a:pt x="7845" y="7756"/>
                        <a:pt x="7688" y="7913"/>
                        <a:pt x="7688" y="8102"/>
                      </a:cubicBezTo>
                      <a:lnTo>
                        <a:pt x="7688" y="9867"/>
                      </a:lnTo>
                      <a:lnTo>
                        <a:pt x="5892" y="9867"/>
                      </a:lnTo>
                      <a:cubicBezTo>
                        <a:pt x="5703" y="9867"/>
                        <a:pt x="5546" y="10024"/>
                        <a:pt x="5546" y="10213"/>
                      </a:cubicBezTo>
                      <a:lnTo>
                        <a:pt x="5546" y="11284"/>
                      </a:lnTo>
                      <a:lnTo>
                        <a:pt x="2049" y="11284"/>
                      </a:lnTo>
                      <a:lnTo>
                        <a:pt x="2049" y="7693"/>
                      </a:lnTo>
                      <a:cubicBezTo>
                        <a:pt x="2049" y="7598"/>
                        <a:pt x="2017" y="7504"/>
                        <a:pt x="1923" y="7441"/>
                      </a:cubicBezTo>
                      <a:cubicBezTo>
                        <a:pt x="1103" y="6685"/>
                        <a:pt x="631" y="5645"/>
                        <a:pt x="631" y="4542"/>
                      </a:cubicBezTo>
                      <a:cubicBezTo>
                        <a:pt x="631" y="2387"/>
                        <a:pt x="2372" y="679"/>
                        <a:pt x="4507" y="679"/>
                      </a:cubicBezTo>
                      <a:close/>
                      <a:moveTo>
                        <a:pt x="4570" y="0"/>
                      </a:moveTo>
                      <a:cubicBezTo>
                        <a:pt x="2059" y="0"/>
                        <a:pt x="1" y="1999"/>
                        <a:pt x="1" y="4542"/>
                      </a:cubicBezTo>
                      <a:cubicBezTo>
                        <a:pt x="1" y="5802"/>
                        <a:pt x="505" y="7000"/>
                        <a:pt x="1418" y="7850"/>
                      </a:cubicBezTo>
                      <a:lnTo>
                        <a:pt x="1418" y="11631"/>
                      </a:lnTo>
                      <a:cubicBezTo>
                        <a:pt x="1418" y="11851"/>
                        <a:pt x="1576" y="12009"/>
                        <a:pt x="1765" y="12009"/>
                      </a:cubicBezTo>
                      <a:lnTo>
                        <a:pt x="5987" y="12009"/>
                      </a:lnTo>
                      <a:cubicBezTo>
                        <a:pt x="6176" y="12009"/>
                        <a:pt x="6333" y="11851"/>
                        <a:pt x="6333" y="11631"/>
                      </a:cubicBezTo>
                      <a:lnTo>
                        <a:pt x="6333" y="10591"/>
                      </a:lnTo>
                      <a:lnTo>
                        <a:pt x="8097" y="10591"/>
                      </a:lnTo>
                      <a:cubicBezTo>
                        <a:pt x="8287" y="10591"/>
                        <a:pt x="8444" y="10434"/>
                        <a:pt x="8444" y="10213"/>
                      </a:cubicBezTo>
                      <a:lnTo>
                        <a:pt x="8444" y="8449"/>
                      </a:lnTo>
                      <a:lnTo>
                        <a:pt x="9043" y="8449"/>
                      </a:lnTo>
                      <a:cubicBezTo>
                        <a:pt x="9799" y="8417"/>
                        <a:pt x="10271" y="7598"/>
                        <a:pt x="9925" y="6874"/>
                      </a:cubicBezTo>
                      <a:lnTo>
                        <a:pt x="9043" y="5267"/>
                      </a:lnTo>
                      <a:cubicBezTo>
                        <a:pt x="9137" y="4700"/>
                        <a:pt x="9137" y="4164"/>
                        <a:pt x="9011" y="3597"/>
                      </a:cubicBezTo>
                      <a:cubicBezTo>
                        <a:pt x="8665" y="1864"/>
                        <a:pt x="7247" y="510"/>
                        <a:pt x="5546" y="100"/>
                      </a:cubicBezTo>
                      <a:cubicBezTo>
                        <a:pt x="5215" y="33"/>
                        <a:pt x="4889" y="0"/>
                        <a:pt x="45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5652" name="Google Shape;248;p18"/>
                <p:cNvSpPr>
                  <a:spLocks/>
                </p:cNvSpPr>
                <p:nvPr/>
              </p:nvSpPr>
              <p:spPr bwMode="auto">
                <a:xfrm>
                  <a:off x="-48195250" y="2377425"/>
                  <a:ext cx="144150" cy="140225"/>
                </a:xfrm>
                <a:custGeom>
                  <a:avLst/>
                  <a:gdLst>
                    <a:gd name="T0" fmla="*/ 1255468750 w 5766"/>
                    <a:gd name="T1" fmla="*/ 344921875 h 5609"/>
                    <a:gd name="T2" fmla="*/ 1563281250 w 5766"/>
                    <a:gd name="T3" fmla="*/ 591015625 h 5609"/>
                    <a:gd name="T4" fmla="*/ 1710937500 w 5766"/>
                    <a:gd name="T5" fmla="*/ 603515625 h 5609"/>
                    <a:gd name="T6" fmla="*/ 1895312500 w 5766"/>
                    <a:gd name="T7" fmla="*/ 800390625 h 5609"/>
                    <a:gd name="T8" fmla="*/ 1784765625 w 5766"/>
                    <a:gd name="T9" fmla="*/ 972656250 h 5609"/>
                    <a:gd name="T10" fmla="*/ 1846093750 w 5766"/>
                    <a:gd name="T11" fmla="*/ 1353906250 h 5609"/>
                    <a:gd name="T12" fmla="*/ 1760156250 w 5766"/>
                    <a:gd name="T13" fmla="*/ 1624609375 h 5609"/>
                    <a:gd name="T14" fmla="*/ 1640234375 w 5766"/>
                    <a:gd name="T15" fmla="*/ 1570703125 h 5609"/>
                    <a:gd name="T16" fmla="*/ 1341796875 w 5766"/>
                    <a:gd name="T17" fmla="*/ 1723046875 h 5609"/>
                    <a:gd name="T18" fmla="*/ 1255468750 w 5766"/>
                    <a:gd name="T19" fmla="*/ 1895703125 h 5609"/>
                    <a:gd name="T20" fmla="*/ 972265625 w 5766"/>
                    <a:gd name="T21" fmla="*/ 1846484375 h 5609"/>
                    <a:gd name="T22" fmla="*/ 664843750 w 5766"/>
                    <a:gd name="T23" fmla="*/ 1600000000 h 5609"/>
                    <a:gd name="T24" fmla="*/ 517187500 w 5766"/>
                    <a:gd name="T25" fmla="*/ 1587890625 h 5609"/>
                    <a:gd name="T26" fmla="*/ 332421875 w 5766"/>
                    <a:gd name="T27" fmla="*/ 1391015625 h 5609"/>
                    <a:gd name="T28" fmla="*/ 430859375 w 5766"/>
                    <a:gd name="T29" fmla="*/ 1218750000 h 5609"/>
                    <a:gd name="T30" fmla="*/ 369531250 w 5766"/>
                    <a:gd name="T31" fmla="*/ 837109375 h 5609"/>
                    <a:gd name="T32" fmla="*/ 467968750 w 5766"/>
                    <a:gd name="T33" fmla="*/ 578906250 h 5609"/>
                    <a:gd name="T34" fmla="*/ 578515625 w 5766"/>
                    <a:gd name="T35" fmla="*/ 620312500 h 5609"/>
                    <a:gd name="T36" fmla="*/ 886328125 w 5766"/>
                    <a:gd name="T37" fmla="*/ 467968750 h 5609"/>
                    <a:gd name="T38" fmla="*/ 972265625 w 5766"/>
                    <a:gd name="T39" fmla="*/ 295703125 h 5609"/>
                    <a:gd name="T40" fmla="*/ 849218750 w 5766"/>
                    <a:gd name="T41" fmla="*/ 390625 h 5609"/>
                    <a:gd name="T42" fmla="*/ 714062500 w 5766"/>
                    <a:gd name="T43" fmla="*/ 233984375 h 5609"/>
                    <a:gd name="T44" fmla="*/ 517187500 w 5766"/>
                    <a:gd name="T45" fmla="*/ 271093750 h 5609"/>
                    <a:gd name="T46" fmla="*/ 332421875 w 5766"/>
                    <a:gd name="T47" fmla="*/ 307812500 h 5609"/>
                    <a:gd name="T48" fmla="*/ 98828125 w 5766"/>
                    <a:gd name="T49" fmla="*/ 972656250 h 5609"/>
                    <a:gd name="T50" fmla="*/ 172656250 w 5766"/>
                    <a:gd name="T51" fmla="*/ 1169531250 h 5609"/>
                    <a:gd name="T52" fmla="*/ 49218750 w 5766"/>
                    <a:gd name="T53" fmla="*/ 1403125000 h 5609"/>
                    <a:gd name="T54" fmla="*/ 450000000 w 5766"/>
                    <a:gd name="T55" fmla="*/ 1949609375 h 5609"/>
                    <a:gd name="T56" fmla="*/ 591015625 w 5766"/>
                    <a:gd name="T57" fmla="*/ 1883203125 h 5609"/>
                    <a:gd name="T58" fmla="*/ 714062500 w 5766"/>
                    <a:gd name="T59" fmla="*/ 2055468750 h 5609"/>
                    <a:gd name="T60" fmla="*/ 1403125000 w 5766"/>
                    <a:gd name="T61" fmla="*/ 2147483646 h 5609"/>
                    <a:gd name="T62" fmla="*/ 1538671875 w 5766"/>
                    <a:gd name="T63" fmla="*/ 1957031250 h 5609"/>
                    <a:gd name="T64" fmla="*/ 1747656250 w 5766"/>
                    <a:gd name="T65" fmla="*/ 1932421875 h 5609"/>
                    <a:gd name="T66" fmla="*/ 1932421875 w 5766"/>
                    <a:gd name="T67" fmla="*/ 1883203125 h 5609"/>
                    <a:gd name="T68" fmla="*/ 2147483646 w 5766"/>
                    <a:gd name="T69" fmla="*/ 1218750000 h 5609"/>
                    <a:gd name="T70" fmla="*/ 2080078125 w 5766"/>
                    <a:gd name="T71" fmla="*/ 1021875000 h 5609"/>
                    <a:gd name="T72" fmla="*/ 2147483646 w 5766"/>
                    <a:gd name="T73" fmla="*/ 787890625 h 5609"/>
                    <a:gd name="T74" fmla="*/ 1821875000 w 5766"/>
                    <a:gd name="T75" fmla="*/ 244921875 h 5609"/>
                    <a:gd name="T76" fmla="*/ 1661718750 w 5766"/>
                    <a:gd name="T77" fmla="*/ 307812500 h 5609"/>
                    <a:gd name="T78" fmla="*/ 1538671875 w 5766"/>
                    <a:gd name="T79" fmla="*/ 148046875 h 5609"/>
                    <a:gd name="T80" fmla="*/ 849218750 w 5766"/>
                    <a:gd name="T81" fmla="*/ 390625 h 560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766" h="5609" extrusionOk="0">
                      <a:moveTo>
                        <a:pt x="3214" y="757"/>
                      </a:moveTo>
                      <a:lnTo>
                        <a:pt x="3214" y="883"/>
                      </a:lnTo>
                      <a:cubicBezTo>
                        <a:pt x="3214" y="1040"/>
                        <a:pt x="3277" y="1135"/>
                        <a:pt x="3435" y="1198"/>
                      </a:cubicBezTo>
                      <a:cubicBezTo>
                        <a:pt x="3624" y="1261"/>
                        <a:pt x="3844" y="1387"/>
                        <a:pt x="4002" y="1513"/>
                      </a:cubicBezTo>
                      <a:cubicBezTo>
                        <a:pt x="4061" y="1553"/>
                        <a:pt x="4146" y="1593"/>
                        <a:pt x="4233" y="1593"/>
                      </a:cubicBezTo>
                      <a:cubicBezTo>
                        <a:pt x="4283" y="1593"/>
                        <a:pt x="4333" y="1579"/>
                        <a:pt x="4380" y="1545"/>
                      </a:cubicBezTo>
                      <a:lnTo>
                        <a:pt x="4506" y="1482"/>
                      </a:lnTo>
                      <a:lnTo>
                        <a:pt x="4852" y="2049"/>
                      </a:lnTo>
                      <a:lnTo>
                        <a:pt x="4726" y="2143"/>
                      </a:lnTo>
                      <a:cubicBezTo>
                        <a:pt x="4632" y="2206"/>
                        <a:pt x="4537" y="2364"/>
                        <a:pt x="4569" y="2490"/>
                      </a:cubicBezTo>
                      <a:cubicBezTo>
                        <a:pt x="4632" y="2710"/>
                        <a:pt x="4632" y="2899"/>
                        <a:pt x="4569" y="3120"/>
                      </a:cubicBezTo>
                      <a:cubicBezTo>
                        <a:pt x="4537" y="3277"/>
                        <a:pt x="4632" y="3403"/>
                        <a:pt x="4726" y="3466"/>
                      </a:cubicBezTo>
                      <a:lnTo>
                        <a:pt x="4852" y="3561"/>
                      </a:lnTo>
                      <a:lnTo>
                        <a:pt x="4506" y="4159"/>
                      </a:lnTo>
                      <a:lnTo>
                        <a:pt x="4380" y="4065"/>
                      </a:lnTo>
                      <a:cubicBezTo>
                        <a:pt x="4323" y="4037"/>
                        <a:pt x="4260" y="4021"/>
                        <a:pt x="4199" y="4021"/>
                      </a:cubicBezTo>
                      <a:cubicBezTo>
                        <a:pt x="4125" y="4021"/>
                        <a:pt x="4054" y="4044"/>
                        <a:pt x="4002" y="4096"/>
                      </a:cubicBezTo>
                      <a:cubicBezTo>
                        <a:pt x="3844" y="4254"/>
                        <a:pt x="3624" y="4348"/>
                        <a:pt x="3435" y="4411"/>
                      </a:cubicBezTo>
                      <a:cubicBezTo>
                        <a:pt x="3277" y="4475"/>
                        <a:pt x="3214" y="4632"/>
                        <a:pt x="3214" y="4727"/>
                      </a:cubicBezTo>
                      <a:lnTo>
                        <a:pt x="3214" y="4853"/>
                      </a:lnTo>
                      <a:lnTo>
                        <a:pt x="2489" y="4853"/>
                      </a:lnTo>
                      <a:lnTo>
                        <a:pt x="2489" y="4727"/>
                      </a:lnTo>
                      <a:cubicBezTo>
                        <a:pt x="2489" y="4569"/>
                        <a:pt x="2426" y="4475"/>
                        <a:pt x="2269" y="4411"/>
                      </a:cubicBezTo>
                      <a:cubicBezTo>
                        <a:pt x="2048" y="4348"/>
                        <a:pt x="1859" y="4222"/>
                        <a:pt x="1702" y="4096"/>
                      </a:cubicBezTo>
                      <a:cubicBezTo>
                        <a:pt x="1622" y="4057"/>
                        <a:pt x="1530" y="4017"/>
                        <a:pt x="1449" y="4017"/>
                      </a:cubicBezTo>
                      <a:cubicBezTo>
                        <a:pt x="1402" y="4017"/>
                        <a:pt x="1358" y="4030"/>
                        <a:pt x="1324" y="4065"/>
                      </a:cubicBezTo>
                      <a:lnTo>
                        <a:pt x="1198" y="4159"/>
                      </a:lnTo>
                      <a:lnTo>
                        <a:pt x="851" y="3561"/>
                      </a:lnTo>
                      <a:lnTo>
                        <a:pt x="946" y="3466"/>
                      </a:lnTo>
                      <a:cubicBezTo>
                        <a:pt x="1072" y="3403"/>
                        <a:pt x="1166" y="3246"/>
                        <a:pt x="1103" y="3120"/>
                      </a:cubicBezTo>
                      <a:cubicBezTo>
                        <a:pt x="1072" y="2899"/>
                        <a:pt x="1072" y="2710"/>
                        <a:pt x="1103" y="2490"/>
                      </a:cubicBezTo>
                      <a:cubicBezTo>
                        <a:pt x="1166" y="2332"/>
                        <a:pt x="1072" y="2206"/>
                        <a:pt x="946" y="2143"/>
                      </a:cubicBezTo>
                      <a:lnTo>
                        <a:pt x="851" y="2049"/>
                      </a:lnTo>
                      <a:lnTo>
                        <a:pt x="1198" y="1482"/>
                      </a:lnTo>
                      <a:lnTo>
                        <a:pt x="1324" y="1545"/>
                      </a:lnTo>
                      <a:cubicBezTo>
                        <a:pt x="1366" y="1573"/>
                        <a:pt x="1421" y="1588"/>
                        <a:pt x="1481" y="1588"/>
                      </a:cubicBezTo>
                      <a:cubicBezTo>
                        <a:pt x="1553" y="1588"/>
                        <a:pt x="1632" y="1565"/>
                        <a:pt x="1702" y="1513"/>
                      </a:cubicBezTo>
                      <a:cubicBezTo>
                        <a:pt x="1859" y="1356"/>
                        <a:pt x="2048" y="1261"/>
                        <a:pt x="2269" y="1198"/>
                      </a:cubicBezTo>
                      <a:cubicBezTo>
                        <a:pt x="2426" y="1135"/>
                        <a:pt x="2489" y="977"/>
                        <a:pt x="2489" y="883"/>
                      </a:cubicBezTo>
                      <a:lnTo>
                        <a:pt x="2489" y="757"/>
                      </a:lnTo>
                      <a:lnTo>
                        <a:pt x="3214" y="757"/>
                      </a:lnTo>
                      <a:close/>
                      <a:moveTo>
                        <a:pt x="2174" y="1"/>
                      </a:moveTo>
                      <a:cubicBezTo>
                        <a:pt x="1985" y="1"/>
                        <a:pt x="1828" y="158"/>
                        <a:pt x="1828" y="379"/>
                      </a:cubicBezTo>
                      <a:lnTo>
                        <a:pt x="1828" y="599"/>
                      </a:lnTo>
                      <a:cubicBezTo>
                        <a:pt x="1702" y="631"/>
                        <a:pt x="1576" y="725"/>
                        <a:pt x="1513" y="788"/>
                      </a:cubicBezTo>
                      <a:lnTo>
                        <a:pt x="1324" y="694"/>
                      </a:lnTo>
                      <a:cubicBezTo>
                        <a:pt x="1265" y="658"/>
                        <a:pt x="1192" y="641"/>
                        <a:pt x="1122" y="641"/>
                      </a:cubicBezTo>
                      <a:cubicBezTo>
                        <a:pt x="1004" y="641"/>
                        <a:pt x="890" y="690"/>
                        <a:pt x="851" y="788"/>
                      </a:cubicBezTo>
                      <a:lnTo>
                        <a:pt x="126" y="2017"/>
                      </a:lnTo>
                      <a:cubicBezTo>
                        <a:pt x="63" y="2175"/>
                        <a:pt x="95" y="2427"/>
                        <a:pt x="253" y="2490"/>
                      </a:cubicBezTo>
                      <a:lnTo>
                        <a:pt x="442" y="2616"/>
                      </a:lnTo>
                      <a:lnTo>
                        <a:pt x="442" y="2994"/>
                      </a:lnTo>
                      <a:lnTo>
                        <a:pt x="253" y="3120"/>
                      </a:lnTo>
                      <a:cubicBezTo>
                        <a:pt x="95" y="3214"/>
                        <a:pt x="0" y="3435"/>
                        <a:pt x="126" y="3592"/>
                      </a:cubicBezTo>
                      <a:lnTo>
                        <a:pt x="851" y="4821"/>
                      </a:lnTo>
                      <a:cubicBezTo>
                        <a:pt x="894" y="4928"/>
                        <a:pt x="1024" y="4991"/>
                        <a:pt x="1152" y="4991"/>
                      </a:cubicBezTo>
                      <a:cubicBezTo>
                        <a:pt x="1213" y="4991"/>
                        <a:pt x="1273" y="4977"/>
                        <a:pt x="1324" y="4947"/>
                      </a:cubicBezTo>
                      <a:lnTo>
                        <a:pt x="1513" y="4821"/>
                      </a:lnTo>
                      <a:cubicBezTo>
                        <a:pt x="1639" y="4884"/>
                        <a:pt x="1733" y="4979"/>
                        <a:pt x="1828" y="5010"/>
                      </a:cubicBezTo>
                      <a:lnTo>
                        <a:pt x="1828" y="5262"/>
                      </a:lnTo>
                      <a:cubicBezTo>
                        <a:pt x="1828" y="5451"/>
                        <a:pt x="1985" y="5609"/>
                        <a:pt x="2174" y="5609"/>
                      </a:cubicBezTo>
                      <a:lnTo>
                        <a:pt x="3592" y="5609"/>
                      </a:lnTo>
                      <a:cubicBezTo>
                        <a:pt x="3781" y="5609"/>
                        <a:pt x="3939" y="5451"/>
                        <a:pt x="3939" y="5262"/>
                      </a:cubicBezTo>
                      <a:lnTo>
                        <a:pt x="3939" y="5010"/>
                      </a:lnTo>
                      <a:cubicBezTo>
                        <a:pt x="4065" y="4979"/>
                        <a:pt x="4191" y="4884"/>
                        <a:pt x="4254" y="4821"/>
                      </a:cubicBezTo>
                      <a:lnTo>
                        <a:pt x="4474" y="4947"/>
                      </a:lnTo>
                      <a:cubicBezTo>
                        <a:pt x="4524" y="4967"/>
                        <a:pt x="4580" y="4978"/>
                        <a:pt x="4637" y="4978"/>
                      </a:cubicBezTo>
                      <a:cubicBezTo>
                        <a:pt x="4759" y="4978"/>
                        <a:pt x="4882" y="4929"/>
                        <a:pt x="4947" y="4821"/>
                      </a:cubicBezTo>
                      <a:lnTo>
                        <a:pt x="5640" y="3592"/>
                      </a:lnTo>
                      <a:cubicBezTo>
                        <a:pt x="5734" y="3435"/>
                        <a:pt x="5671" y="3214"/>
                        <a:pt x="5514" y="3120"/>
                      </a:cubicBezTo>
                      <a:lnTo>
                        <a:pt x="5325" y="2994"/>
                      </a:lnTo>
                      <a:lnTo>
                        <a:pt x="5325" y="2616"/>
                      </a:lnTo>
                      <a:lnTo>
                        <a:pt x="5514" y="2490"/>
                      </a:lnTo>
                      <a:cubicBezTo>
                        <a:pt x="5671" y="2427"/>
                        <a:pt x="5766" y="2206"/>
                        <a:pt x="5640" y="2017"/>
                      </a:cubicBezTo>
                      <a:lnTo>
                        <a:pt x="4947" y="788"/>
                      </a:lnTo>
                      <a:cubicBezTo>
                        <a:pt x="4887" y="689"/>
                        <a:pt x="4777" y="627"/>
                        <a:pt x="4664" y="627"/>
                      </a:cubicBezTo>
                      <a:cubicBezTo>
                        <a:pt x="4598" y="627"/>
                        <a:pt x="4532" y="648"/>
                        <a:pt x="4474" y="694"/>
                      </a:cubicBezTo>
                      <a:lnTo>
                        <a:pt x="4254" y="788"/>
                      </a:lnTo>
                      <a:cubicBezTo>
                        <a:pt x="4159" y="725"/>
                        <a:pt x="4033" y="631"/>
                        <a:pt x="3939" y="599"/>
                      </a:cubicBezTo>
                      <a:lnTo>
                        <a:pt x="3939" y="379"/>
                      </a:lnTo>
                      <a:cubicBezTo>
                        <a:pt x="3939" y="158"/>
                        <a:pt x="3781" y="1"/>
                        <a:pt x="3592" y="1"/>
                      </a:cubicBezTo>
                      <a:lnTo>
                        <a:pt x="2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5653" name="Google Shape;249;p18"/>
                <p:cNvSpPr>
                  <a:spLocks/>
                </p:cNvSpPr>
                <p:nvPr/>
              </p:nvSpPr>
              <p:spPr bwMode="auto">
                <a:xfrm>
                  <a:off x="-48150350" y="2422325"/>
                  <a:ext cx="52775" cy="52800"/>
                </a:xfrm>
                <a:custGeom>
                  <a:avLst/>
                  <a:gdLst>
                    <a:gd name="T0" fmla="*/ 406250000 w 2111"/>
                    <a:gd name="T1" fmla="*/ 258593750 h 2112"/>
                    <a:gd name="T2" fmla="*/ 553906250 w 2111"/>
                    <a:gd name="T3" fmla="*/ 394140625 h 2112"/>
                    <a:gd name="T4" fmla="*/ 406250000 w 2111"/>
                    <a:gd name="T5" fmla="*/ 529296875 h 2112"/>
                    <a:gd name="T6" fmla="*/ 270703125 w 2111"/>
                    <a:gd name="T7" fmla="*/ 394140625 h 2112"/>
                    <a:gd name="T8" fmla="*/ 406250000 w 2111"/>
                    <a:gd name="T9" fmla="*/ 258593750 h 2112"/>
                    <a:gd name="T10" fmla="*/ 406250000 w 2111"/>
                    <a:gd name="T11" fmla="*/ 390625 h 2112"/>
                    <a:gd name="T12" fmla="*/ 0 w 2111"/>
                    <a:gd name="T13" fmla="*/ 406250000 h 2112"/>
                    <a:gd name="T14" fmla="*/ 406250000 w 2111"/>
                    <a:gd name="T15" fmla="*/ 824609375 h 2112"/>
                    <a:gd name="T16" fmla="*/ 824609375 w 2111"/>
                    <a:gd name="T17" fmla="*/ 406250000 h 2112"/>
                    <a:gd name="T18" fmla="*/ 406250000 w 2111"/>
                    <a:gd name="T19" fmla="*/ 390625 h 2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11" h="2112" extrusionOk="0">
                      <a:moveTo>
                        <a:pt x="1040" y="662"/>
                      </a:moveTo>
                      <a:cubicBezTo>
                        <a:pt x="1260" y="662"/>
                        <a:pt x="1418" y="820"/>
                        <a:pt x="1418" y="1009"/>
                      </a:cubicBezTo>
                      <a:cubicBezTo>
                        <a:pt x="1418" y="1198"/>
                        <a:pt x="1260" y="1355"/>
                        <a:pt x="1040" y="1355"/>
                      </a:cubicBezTo>
                      <a:cubicBezTo>
                        <a:pt x="851" y="1355"/>
                        <a:pt x="693" y="1198"/>
                        <a:pt x="693" y="1009"/>
                      </a:cubicBezTo>
                      <a:cubicBezTo>
                        <a:pt x="693" y="820"/>
                        <a:pt x="851" y="662"/>
                        <a:pt x="1040" y="662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639"/>
                        <a:pt x="473" y="2111"/>
                        <a:pt x="1040" y="2111"/>
                      </a:cubicBezTo>
                      <a:cubicBezTo>
                        <a:pt x="1639" y="2111"/>
                        <a:pt x="2111" y="1639"/>
                        <a:pt x="2111" y="1040"/>
                      </a:cubicBezTo>
                      <a:cubicBezTo>
                        <a:pt x="2111" y="473"/>
                        <a:pt x="1639" y="1"/>
                        <a:pt x="10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5613" name="Google Shape;250;p18"/>
            <p:cNvGrpSpPr>
              <a:grpSpLocks/>
            </p:cNvGrpSpPr>
            <p:nvPr/>
          </p:nvGrpSpPr>
          <p:grpSpPr bwMode="auto">
            <a:xfrm>
              <a:off x="4838547" y="2585276"/>
              <a:ext cx="3238654" cy="977074"/>
              <a:chOff x="4838546" y="3144913"/>
              <a:chExt cx="3848251" cy="1160984"/>
            </a:xfrm>
          </p:grpSpPr>
          <p:grpSp>
            <p:nvGrpSpPr>
              <p:cNvPr id="25624" name="Google Shape;251;p18"/>
              <p:cNvGrpSpPr>
                <a:grpSpLocks/>
              </p:cNvGrpSpPr>
              <p:nvPr/>
            </p:nvGrpSpPr>
            <p:grpSpPr bwMode="auto">
              <a:xfrm>
                <a:off x="4838546" y="3144913"/>
                <a:ext cx="3848251" cy="1160984"/>
                <a:chOff x="797853" y="1431782"/>
                <a:chExt cx="4710222" cy="1421033"/>
              </a:xfrm>
            </p:grpSpPr>
            <p:sp>
              <p:nvSpPr>
                <p:cNvPr id="25634" name="Google Shape;252;p18"/>
                <p:cNvSpPr>
                  <a:spLocks/>
                </p:cNvSpPr>
                <p:nvPr/>
              </p:nvSpPr>
              <p:spPr bwMode="auto">
                <a:xfrm>
                  <a:off x="797853" y="1431782"/>
                  <a:ext cx="1478357" cy="1421033"/>
                </a:xfrm>
                <a:custGeom>
                  <a:avLst/>
                  <a:gdLst>
                    <a:gd name="T0" fmla="*/ 2147483646 w 89747"/>
                    <a:gd name="T1" fmla="*/ 130984693 h 86267"/>
                    <a:gd name="T2" fmla="*/ 2147483646 w 89747"/>
                    <a:gd name="T3" fmla="*/ 2147483646 h 86267"/>
                    <a:gd name="T4" fmla="*/ 2147483646 w 89747"/>
                    <a:gd name="T5" fmla="*/ 2147483646 h 86267"/>
                    <a:gd name="T6" fmla="*/ 2147483646 w 89747"/>
                    <a:gd name="T7" fmla="*/ 2147483646 h 86267"/>
                    <a:gd name="T8" fmla="*/ 1126640918 w 89747"/>
                    <a:gd name="T9" fmla="*/ 2147483646 h 86267"/>
                    <a:gd name="T10" fmla="*/ 130984371 w 89747"/>
                    <a:gd name="T11" fmla="*/ 2147483646 h 86267"/>
                    <a:gd name="T12" fmla="*/ 1126640918 w 89747"/>
                    <a:gd name="T13" fmla="*/ 1027391902 h 86267"/>
                    <a:gd name="T14" fmla="*/ 2147483646 w 89747"/>
                    <a:gd name="T15" fmla="*/ 131350992 h 86267"/>
                    <a:gd name="T16" fmla="*/ 2147483646 w 89747"/>
                    <a:gd name="T17" fmla="*/ 130984693 h 86267"/>
                    <a:gd name="T18" fmla="*/ 2147483646 w 89747"/>
                    <a:gd name="T19" fmla="*/ 0 h 86267"/>
                    <a:gd name="T20" fmla="*/ 2147483646 w 89747"/>
                    <a:gd name="T21" fmla="*/ 366579 h 86267"/>
                    <a:gd name="T22" fmla="*/ 0 w 89747"/>
                    <a:gd name="T23" fmla="*/ 2147483646 h 86267"/>
                    <a:gd name="T24" fmla="*/ 2147483646 w 89747"/>
                    <a:gd name="T25" fmla="*/ 2147483646 h 86267"/>
                    <a:gd name="T26" fmla="*/ 2147483646 w 89747"/>
                    <a:gd name="T27" fmla="*/ 2147483646 h 86267"/>
                    <a:gd name="T28" fmla="*/ 2147483646 w 89747"/>
                    <a:gd name="T29" fmla="*/ 2147483646 h 86267"/>
                    <a:gd name="T30" fmla="*/ 2147483646 w 89747"/>
                    <a:gd name="T31" fmla="*/ 0 h 8626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9747" h="86267" extrusionOk="0">
                      <a:moveTo>
                        <a:pt x="46696" y="1779"/>
                      </a:moveTo>
                      <a:cubicBezTo>
                        <a:pt x="69459" y="1779"/>
                        <a:pt x="87967" y="20292"/>
                        <a:pt x="87967" y="43134"/>
                      </a:cubicBezTo>
                      <a:cubicBezTo>
                        <a:pt x="87967" y="66019"/>
                        <a:pt x="69391" y="84487"/>
                        <a:pt x="46570" y="84487"/>
                      </a:cubicBezTo>
                      <a:cubicBezTo>
                        <a:pt x="46396" y="84487"/>
                        <a:pt x="46222" y="84486"/>
                        <a:pt x="46047" y="84484"/>
                      </a:cubicBezTo>
                      <a:cubicBezTo>
                        <a:pt x="34660" y="84342"/>
                        <a:pt x="23700" y="80000"/>
                        <a:pt x="15302" y="72314"/>
                      </a:cubicBezTo>
                      <a:cubicBezTo>
                        <a:pt x="6548" y="64343"/>
                        <a:pt x="1779" y="53952"/>
                        <a:pt x="1779" y="43134"/>
                      </a:cubicBezTo>
                      <a:cubicBezTo>
                        <a:pt x="1779" y="32316"/>
                        <a:pt x="6548" y="21925"/>
                        <a:pt x="15302" y="13954"/>
                      </a:cubicBezTo>
                      <a:cubicBezTo>
                        <a:pt x="23700" y="6268"/>
                        <a:pt x="34660" y="1927"/>
                        <a:pt x="46047" y="1784"/>
                      </a:cubicBezTo>
                      <a:cubicBezTo>
                        <a:pt x="46264" y="1781"/>
                        <a:pt x="46480" y="1779"/>
                        <a:pt x="46696" y="1779"/>
                      </a:cubicBezTo>
                      <a:close/>
                      <a:moveTo>
                        <a:pt x="46698" y="0"/>
                      </a:moveTo>
                      <a:cubicBezTo>
                        <a:pt x="46481" y="0"/>
                        <a:pt x="46264" y="2"/>
                        <a:pt x="46047" y="5"/>
                      </a:cubicBezTo>
                      <a:cubicBezTo>
                        <a:pt x="22276" y="5"/>
                        <a:pt x="0" y="19292"/>
                        <a:pt x="0" y="43134"/>
                      </a:cubicBezTo>
                      <a:cubicBezTo>
                        <a:pt x="0" y="66905"/>
                        <a:pt x="22276" y="86263"/>
                        <a:pt x="46047" y="86263"/>
                      </a:cubicBezTo>
                      <a:cubicBezTo>
                        <a:pt x="46222" y="86266"/>
                        <a:pt x="46397" y="86267"/>
                        <a:pt x="46571" y="86267"/>
                      </a:cubicBezTo>
                      <a:cubicBezTo>
                        <a:pt x="70387" y="86267"/>
                        <a:pt x="89746" y="67015"/>
                        <a:pt x="89746" y="43134"/>
                      </a:cubicBezTo>
                      <a:cubicBezTo>
                        <a:pt x="89746" y="19296"/>
                        <a:pt x="70456" y="0"/>
                        <a:pt x="4669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109" name="Google Shape;253;p18">
                  <a:extLst>
                    <a:ext uri="{FF2B5EF4-FFF2-40B4-BE49-F238E27FC236}">
                      <a16:creationId xmlns:a16="http://schemas.microsoft.com/office/drawing/2014/main" id="{FF177D40-9975-9048-92BA-DAF498C20C9D}"/>
                    </a:ext>
                  </a:extLst>
                </p:cNvPr>
                <p:cNvSpPr/>
                <p:nvPr/>
              </p:nvSpPr>
              <p:spPr>
                <a:xfrm>
                  <a:off x="1498921" y="1432315"/>
                  <a:ext cx="3469709" cy="14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95" h="86259" extrusionOk="0">
                      <a:moveTo>
                        <a:pt x="5623" y="0"/>
                      </a:moveTo>
                      <a:cubicBezTo>
                        <a:pt x="2491" y="0"/>
                        <a:pt x="0" y="2491"/>
                        <a:pt x="0" y="5622"/>
                      </a:cubicBezTo>
                      <a:lnTo>
                        <a:pt x="0" y="80636"/>
                      </a:lnTo>
                      <a:cubicBezTo>
                        <a:pt x="0" y="83696"/>
                        <a:pt x="2491" y="86258"/>
                        <a:pt x="5623" y="86258"/>
                      </a:cubicBezTo>
                      <a:lnTo>
                        <a:pt x="204900" y="86258"/>
                      </a:lnTo>
                      <a:cubicBezTo>
                        <a:pt x="208032" y="86258"/>
                        <a:pt x="210594" y="83696"/>
                        <a:pt x="210594" y="80636"/>
                      </a:cubicBezTo>
                      <a:lnTo>
                        <a:pt x="210594" y="5622"/>
                      </a:lnTo>
                      <a:cubicBezTo>
                        <a:pt x="210594" y="2491"/>
                        <a:pt x="208032" y="0"/>
                        <a:pt x="2049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5636" name="Google Shape;254;p18"/>
                <p:cNvSpPr>
                  <a:spLocks/>
                </p:cNvSpPr>
                <p:nvPr/>
              </p:nvSpPr>
              <p:spPr bwMode="auto">
                <a:xfrm>
                  <a:off x="4328981" y="1554354"/>
                  <a:ext cx="640138" cy="1175889"/>
                </a:xfrm>
                <a:custGeom>
                  <a:avLst/>
                  <a:gdLst>
                    <a:gd name="T0" fmla="*/ 2147483646 w 38861"/>
                    <a:gd name="T1" fmla="*/ 71639 h 71385"/>
                    <a:gd name="T2" fmla="*/ 2147483646 w 38861"/>
                    <a:gd name="T3" fmla="*/ 31511338 h 71385"/>
                    <a:gd name="T4" fmla="*/ 71639 w 38861"/>
                    <a:gd name="T5" fmla="*/ 2147483646 h 71385"/>
                    <a:gd name="T6" fmla="*/ 2147483646 w 38861"/>
                    <a:gd name="T7" fmla="*/ 2147483646 h 71385"/>
                    <a:gd name="T8" fmla="*/ 2147483646 w 38861"/>
                    <a:gd name="T9" fmla="*/ 2147483646 h 71385"/>
                    <a:gd name="T10" fmla="*/ 2147483646 w 38861"/>
                    <a:gd name="T11" fmla="*/ 2147483646 h 71385"/>
                    <a:gd name="T12" fmla="*/ 2147483646 w 38861"/>
                    <a:gd name="T13" fmla="*/ 10530553 h 71385"/>
                    <a:gd name="T14" fmla="*/ 2147483646 w 38861"/>
                    <a:gd name="T15" fmla="*/ 71639 h 713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861" h="71385" extrusionOk="0">
                      <a:moveTo>
                        <a:pt x="35729" y="1"/>
                      </a:moveTo>
                      <a:cubicBezTo>
                        <a:pt x="33878" y="1"/>
                        <a:pt x="32028" y="143"/>
                        <a:pt x="30177" y="428"/>
                      </a:cubicBezTo>
                      <a:cubicBezTo>
                        <a:pt x="12812" y="3132"/>
                        <a:pt x="1" y="18149"/>
                        <a:pt x="1" y="35728"/>
                      </a:cubicBezTo>
                      <a:cubicBezTo>
                        <a:pt x="1" y="53307"/>
                        <a:pt x="12812" y="68324"/>
                        <a:pt x="30177" y="71029"/>
                      </a:cubicBezTo>
                      <a:cubicBezTo>
                        <a:pt x="32028" y="71242"/>
                        <a:pt x="33878" y="71385"/>
                        <a:pt x="35729" y="71385"/>
                      </a:cubicBezTo>
                      <a:cubicBezTo>
                        <a:pt x="36725" y="71385"/>
                        <a:pt x="37792" y="71385"/>
                        <a:pt x="38860" y="71242"/>
                      </a:cubicBezTo>
                      <a:lnTo>
                        <a:pt x="38860" y="143"/>
                      </a:lnTo>
                      <a:cubicBezTo>
                        <a:pt x="37792" y="72"/>
                        <a:pt x="36725" y="1"/>
                        <a:pt x="35729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5637" name="Google Shape;255;p18"/>
                <p:cNvSpPr>
                  <a:spLocks/>
                </p:cNvSpPr>
                <p:nvPr/>
              </p:nvSpPr>
              <p:spPr bwMode="auto">
                <a:xfrm>
                  <a:off x="906868" y="1547320"/>
                  <a:ext cx="594410" cy="1189957"/>
                </a:xfrm>
                <a:custGeom>
                  <a:avLst/>
                  <a:gdLst>
                    <a:gd name="T0" fmla="*/ 2147483646 w 36085"/>
                    <a:gd name="T1" fmla="*/ 71639 h 72239"/>
                    <a:gd name="T2" fmla="*/ 2147483646 w 36085"/>
                    <a:gd name="T3" fmla="*/ 2147483646 h 72239"/>
                    <a:gd name="T4" fmla="*/ 2147483646 w 36085"/>
                    <a:gd name="T5" fmla="*/ 2147483646 h 72239"/>
                    <a:gd name="T6" fmla="*/ 2147483646 w 36085"/>
                    <a:gd name="T7" fmla="*/ 2147483646 h 72239"/>
                    <a:gd name="T8" fmla="*/ 2147483646 w 36085"/>
                    <a:gd name="T9" fmla="*/ 2147483646 h 72239"/>
                    <a:gd name="T10" fmla="*/ 2147483646 w 36085"/>
                    <a:gd name="T11" fmla="*/ 2147483646 h 72239"/>
                    <a:gd name="T12" fmla="*/ 71639 w 36085"/>
                    <a:gd name="T13" fmla="*/ 2147483646 h 72239"/>
                    <a:gd name="T14" fmla="*/ 2147483646 w 36085"/>
                    <a:gd name="T15" fmla="*/ 41965953 h 72239"/>
                    <a:gd name="T16" fmla="*/ 2147483646 w 36085"/>
                    <a:gd name="T17" fmla="*/ 36740975 h 72239"/>
                    <a:gd name="T18" fmla="*/ 2147483646 w 36085"/>
                    <a:gd name="T19" fmla="*/ 15755815 h 72239"/>
                    <a:gd name="T20" fmla="*/ 2147483646 w 36085"/>
                    <a:gd name="T21" fmla="*/ 5300966 h 72239"/>
                    <a:gd name="T22" fmla="*/ 2147483646 w 36085"/>
                    <a:gd name="T23" fmla="*/ 71639 h 72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085" h="72239" extrusionOk="0">
                      <a:moveTo>
                        <a:pt x="36084" y="1"/>
                      </a:moveTo>
                      <a:lnTo>
                        <a:pt x="36084" y="72239"/>
                      </a:lnTo>
                      <a:cubicBezTo>
                        <a:pt x="34946" y="72239"/>
                        <a:pt x="33878" y="72167"/>
                        <a:pt x="32811" y="72025"/>
                      </a:cubicBezTo>
                      <a:cubicBezTo>
                        <a:pt x="32028" y="72025"/>
                        <a:pt x="31316" y="71883"/>
                        <a:pt x="30533" y="71812"/>
                      </a:cubicBezTo>
                      <a:lnTo>
                        <a:pt x="30248" y="71740"/>
                      </a:lnTo>
                      <a:cubicBezTo>
                        <a:pt x="12812" y="68894"/>
                        <a:pt x="1" y="53805"/>
                        <a:pt x="1" y="36155"/>
                      </a:cubicBezTo>
                      <a:cubicBezTo>
                        <a:pt x="1" y="18434"/>
                        <a:pt x="12812" y="3417"/>
                        <a:pt x="30248" y="570"/>
                      </a:cubicBezTo>
                      <a:lnTo>
                        <a:pt x="30533" y="499"/>
                      </a:lnTo>
                      <a:cubicBezTo>
                        <a:pt x="31316" y="357"/>
                        <a:pt x="32028" y="285"/>
                        <a:pt x="32811" y="214"/>
                      </a:cubicBezTo>
                      <a:cubicBezTo>
                        <a:pt x="33878" y="143"/>
                        <a:pt x="34946" y="72"/>
                        <a:pt x="36084" y="72"/>
                      </a:cubicBezTo>
                      <a:lnTo>
                        <a:pt x="3608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5638" name="Google Shape;256;p18"/>
                <p:cNvSpPr>
                  <a:spLocks/>
                </p:cNvSpPr>
                <p:nvPr/>
              </p:nvSpPr>
              <p:spPr bwMode="auto">
                <a:xfrm>
                  <a:off x="1500092" y="1545565"/>
                  <a:ext cx="132488" cy="1193466"/>
                </a:xfrm>
                <a:custGeom>
                  <a:avLst/>
                  <a:gdLst>
                    <a:gd name="T0" fmla="*/ 0 w 8043"/>
                    <a:gd name="T1" fmla="*/ 71639 h 72452"/>
                    <a:gd name="T2" fmla="*/ 0 w 8043"/>
                    <a:gd name="T3" fmla="*/ 2147483646 h 72452"/>
                    <a:gd name="T4" fmla="*/ 592106135 w 8043"/>
                    <a:gd name="T5" fmla="*/ 2147483646 h 72452"/>
                    <a:gd name="T6" fmla="*/ 592106135 w 8043"/>
                    <a:gd name="T7" fmla="*/ 586957408 h 72452"/>
                    <a:gd name="T8" fmla="*/ 0 w 8043"/>
                    <a:gd name="T9" fmla="*/ 71639 h 72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43" h="72452" extrusionOk="0">
                      <a:moveTo>
                        <a:pt x="0" y="1"/>
                      </a:moveTo>
                      <a:lnTo>
                        <a:pt x="0" y="72452"/>
                      </a:lnTo>
                      <a:cubicBezTo>
                        <a:pt x="4413" y="72452"/>
                        <a:pt x="8042" y="68893"/>
                        <a:pt x="8042" y="64410"/>
                      </a:cubicBezTo>
                      <a:lnTo>
                        <a:pt x="8042" y="7972"/>
                      </a:lnTo>
                      <a:cubicBezTo>
                        <a:pt x="8042" y="3559"/>
                        <a:pt x="441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5639" name="Google Shape;257;p18"/>
                <p:cNvSpPr>
                  <a:spLocks noChangeArrowheads="1"/>
                </p:cNvSpPr>
                <p:nvPr/>
              </p:nvSpPr>
              <p:spPr bwMode="auto">
                <a:xfrm>
                  <a:off x="4410675" y="1593598"/>
                  <a:ext cx="1097400" cy="109740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5640" name="Google Shape;258;p18"/>
                <p:cNvSpPr>
                  <a:spLocks noChangeArrowheads="1"/>
                </p:cNvSpPr>
                <p:nvPr/>
              </p:nvSpPr>
              <p:spPr bwMode="auto">
                <a:xfrm>
                  <a:off x="4520435" y="1703398"/>
                  <a:ext cx="878100" cy="877800"/>
                </a:xfrm>
                <a:prstGeom prst="ellipse">
                  <a:avLst/>
                </a:prstGeom>
                <a:solidFill>
                  <a:srgbClr val="EF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5625" name="Google Shape;259;p18"/>
              <p:cNvSpPr txBox="1">
                <a:spLocks noChangeArrowheads="1"/>
              </p:cNvSpPr>
              <p:nvPr/>
            </p:nvSpPr>
            <p:spPr bwMode="auto">
              <a:xfrm>
                <a:off x="5430886" y="3332713"/>
                <a:ext cx="2084700" cy="78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Lainnya </a:t>
                </a:r>
              </a:p>
            </p:txBody>
          </p:sp>
          <p:sp>
            <p:nvSpPr>
              <p:cNvPr id="25626" name="Google Shape;260;p18"/>
              <p:cNvSpPr txBox="1">
                <a:spLocks noChangeArrowheads="1"/>
              </p:cNvSpPr>
              <p:nvPr/>
            </p:nvSpPr>
            <p:spPr bwMode="auto">
              <a:xfrm>
                <a:off x="4964875" y="3459775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rgbClr val="FFFFFF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</a:p>
            </p:txBody>
          </p:sp>
          <p:grpSp>
            <p:nvGrpSpPr>
              <p:cNvPr id="25627" name="Google Shape;261;p18"/>
              <p:cNvGrpSpPr>
                <a:grpSpLocks/>
              </p:cNvGrpSpPr>
              <p:nvPr/>
            </p:nvGrpSpPr>
            <p:grpSpPr bwMode="auto">
              <a:xfrm>
                <a:off x="8028194" y="3514464"/>
                <a:ext cx="420796" cy="421914"/>
                <a:chOff x="-1700225" y="2768875"/>
                <a:chExt cx="291450" cy="292225"/>
              </a:xfrm>
            </p:grpSpPr>
            <p:sp>
              <p:nvSpPr>
                <p:cNvPr id="101" name="Google Shape;262;p18">
                  <a:extLst>
                    <a:ext uri="{FF2B5EF4-FFF2-40B4-BE49-F238E27FC236}">
                      <a16:creationId xmlns:a16="http://schemas.microsoft.com/office/drawing/2014/main" id="{2B54EAD4-D240-1548-ABC9-A6AD6CA22D0B}"/>
                    </a:ext>
                  </a:extLst>
                </p:cNvPr>
                <p:cNvSpPr/>
                <p:nvPr/>
              </p:nvSpPr>
              <p:spPr>
                <a:xfrm>
                  <a:off x="-1700726" y="2769395"/>
                  <a:ext cx="291823" cy="291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617" y="662"/>
                      </a:moveTo>
                      <a:cubicBezTo>
                        <a:pt x="10806" y="662"/>
                        <a:pt x="10964" y="820"/>
                        <a:pt x="10964" y="1009"/>
                      </a:cubicBezTo>
                      <a:lnTo>
                        <a:pt x="10964" y="2710"/>
                      </a:lnTo>
                      <a:lnTo>
                        <a:pt x="662" y="2710"/>
                      </a:lnTo>
                      <a:lnTo>
                        <a:pt x="662" y="1009"/>
                      </a:lnTo>
                      <a:cubicBezTo>
                        <a:pt x="662" y="820"/>
                        <a:pt x="819" y="662"/>
                        <a:pt x="1008" y="662"/>
                      </a:cubicBezTo>
                      <a:close/>
                      <a:moveTo>
                        <a:pt x="10933" y="3372"/>
                      </a:moveTo>
                      <a:lnTo>
                        <a:pt x="10933" y="9232"/>
                      </a:lnTo>
                      <a:cubicBezTo>
                        <a:pt x="10964" y="9484"/>
                        <a:pt x="10806" y="9610"/>
                        <a:pt x="10617" y="9610"/>
                      </a:cubicBezTo>
                      <a:lnTo>
                        <a:pt x="8916" y="9610"/>
                      </a:lnTo>
                      <a:lnTo>
                        <a:pt x="8570" y="9232"/>
                      </a:lnTo>
                      <a:cubicBezTo>
                        <a:pt x="8601" y="9169"/>
                        <a:pt x="8664" y="9043"/>
                        <a:pt x="8696" y="8917"/>
                      </a:cubicBezTo>
                      <a:lnTo>
                        <a:pt x="9200" y="8917"/>
                      </a:lnTo>
                      <a:cubicBezTo>
                        <a:pt x="9389" y="8917"/>
                        <a:pt x="9546" y="8759"/>
                        <a:pt x="9546" y="8570"/>
                      </a:cubicBezTo>
                      <a:lnTo>
                        <a:pt x="9546" y="7184"/>
                      </a:lnTo>
                      <a:cubicBezTo>
                        <a:pt x="9546" y="6995"/>
                        <a:pt x="9389" y="6837"/>
                        <a:pt x="9200" y="6837"/>
                      </a:cubicBezTo>
                      <a:lnTo>
                        <a:pt x="8696" y="6837"/>
                      </a:lnTo>
                      <a:cubicBezTo>
                        <a:pt x="8664" y="6711"/>
                        <a:pt x="8601" y="6648"/>
                        <a:pt x="8570" y="6522"/>
                      </a:cubicBezTo>
                      <a:lnTo>
                        <a:pt x="8916" y="6176"/>
                      </a:lnTo>
                      <a:cubicBezTo>
                        <a:pt x="9042" y="6050"/>
                        <a:pt x="9042" y="5798"/>
                        <a:pt x="8916" y="5703"/>
                      </a:cubicBezTo>
                      <a:lnTo>
                        <a:pt x="7940" y="4695"/>
                      </a:lnTo>
                      <a:cubicBezTo>
                        <a:pt x="7877" y="4648"/>
                        <a:pt x="7790" y="4624"/>
                        <a:pt x="7703" y="4624"/>
                      </a:cubicBezTo>
                      <a:cubicBezTo>
                        <a:pt x="7617" y="4624"/>
                        <a:pt x="7530" y="4648"/>
                        <a:pt x="7467" y="4695"/>
                      </a:cubicBezTo>
                      <a:lnTo>
                        <a:pt x="7120" y="5073"/>
                      </a:lnTo>
                      <a:cubicBezTo>
                        <a:pt x="7026" y="5041"/>
                        <a:pt x="6931" y="4978"/>
                        <a:pt x="6805" y="4947"/>
                      </a:cubicBezTo>
                      <a:lnTo>
                        <a:pt x="6805" y="4443"/>
                      </a:lnTo>
                      <a:cubicBezTo>
                        <a:pt x="6805" y="4222"/>
                        <a:pt x="6648" y="4065"/>
                        <a:pt x="6459" y="4065"/>
                      </a:cubicBezTo>
                      <a:lnTo>
                        <a:pt x="5073" y="4065"/>
                      </a:lnTo>
                      <a:cubicBezTo>
                        <a:pt x="4884" y="4065"/>
                        <a:pt x="4726" y="4222"/>
                        <a:pt x="4726" y="4443"/>
                      </a:cubicBezTo>
                      <a:lnTo>
                        <a:pt x="4726" y="4947"/>
                      </a:lnTo>
                      <a:cubicBezTo>
                        <a:pt x="4600" y="4978"/>
                        <a:pt x="4506" y="5010"/>
                        <a:pt x="4411" y="5073"/>
                      </a:cubicBezTo>
                      <a:lnTo>
                        <a:pt x="4033" y="4695"/>
                      </a:lnTo>
                      <a:cubicBezTo>
                        <a:pt x="3986" y="4648"/>
                        <a:pt x="3899" y="4624"/>
                        <a:pt x="3808" y="4624"/>
                      </a:cubicBezTo>
                      <a:cubicBezTo>
                        <a:pt x="3718" y="4624"/>
                        <a:pt x="3623" y="4648"/>
                        <a:pt x="3560" y="4695"/>
                      </a:cubicBezTo>
                      <a:lnTo>
                        <a:pt x="2584" y="5703"/>
                      </a:lnTo>
                      <a:cubicBezTo>
                        <a:pt x="2458" y="5829"/>
                        <a:pt x="2458" y="6050"/>
                        <a:pt x="2584" y="6176"/>
                      </a:cubicBezTo>
                      <a:lnTo>
                        <a:pt x="2930" y="6522"/>
                      </a:lnTo>
                      <a:cubicBezTo>
                        <a:pt x="2899" y="6585"/>
                        <a:pt x="2867" y="6711"/>
                        <a:pt x="2836" y="6837"/>
                      </a:cubicBezTo>
                      <a:lnTo>
                        <a:pt x="2300" y="6837"/>
                      </a:lnTo>
                      <a:cubicBezTo>
                        <a:pt x="2111" y="6837"/>
                        <a:pt x="1954" y="6995"/>
                        <a:pt x="1954" y="7184"/>
                      </a:cubicBezTo>
                      <a:lnTo>
                        <a:pt x="1954" y="8570"/>
                      </a:lnTo>
                      <a:cubicBezTo>
                        <a:pt x="1954" y="8759"/>
                        <a:pt x="2111" y="8917"/>
                        <a:pt x="2300" y="8917"/>
                      </a:cubicBezTo>
                      <a:lnTo>
                        <a:pt x="2836" y="8917"/>
                      </a:lnTo>
                      <a:cubicBezTo>
                        <a:pt x="2867" y="9043"/>
                        <a:pt x="2899" y="9137"/>
                        <a:pt x="2930" y="9232"/>
                      </a:cubicBezTo>
                      <a:lnTo>
                        <a:pt x="2584" y="9610"/>
                      </a:lnTo>
                      <a:lnTo>
                        <a:pt x="977" y="9610"/>
                      </a:lnTo>
                      <a:cubicBezTo>
                        <a:pt x="788" y="9610"/>
                        <a:pt x="630" y="9452"/>
                        <a:pt x="630" y="9232"/>
                      </a:cubicBezTo>
                      <a:lnTo>
                        <a:pt x="630" y="3372"/>
                      </a:lnTo>
                      <a:close/>
                      <a:moveTo>
                        <a:pt x="6112" y="4726"/>
                      </a:moveTo>
                      <a:lnTo>
                        <a:pt x="6112" y="5136"/>
                      </a:lnTo>
                      <a:cubicBezTo>
                        <a:pt x="6112" y="5294"/>
                        <a:pt x="6207" y="5420"/>
                        <a:pt x="6364" y="5451"/>
                      </a:cubicBezTo>
                      <a:cubicBezTo>
                        <a:pt x="6553" y="5514"/>
                        <a:pt x="6805" y="5609"/>
                        <a:pt x="6994" y="5735"/>
                      </a:cubicBezTo>
                      <a:cubicBezTo>
                        <a:pt x="7041" y="5769"/>
                        <a:pt x="7096" y="5783"/>
                        <a:pt x="7153" y="5783"/>
                      </a:cubicBezTo>
                      <a:cubicBezTo>
                        <a:pt x="7251" y="5783"/>
                        <a:pt x="7356" y="5743"/>
                        <a:pt x="7435" y="5703"/>
                      </a:cubicBezTo>
                      <a:lnTo>
                        <a:pt x="7751" y="5388"/>
                      </a:lnTo>
                      <a:lnTo>
                        <a:pt x="8223" y="5861"/>
                      </a:lnTo>
                      <a:lnTo>
                        <a:pt x="7908" y="6176"/>
                      </a:lnTo>
                      <a:cubicBezTo>
                        <a:pt x="7782" y="6302"/>
                        <a:pt x="7782" y="6459"/>
                        <a:pt x="7877" y="6617"/>
                      </a:cubicBezTo>
                      <a:cubicBezTo>
                        <a:pt x="7971" y="6806"/>
                        <a:pt x="8066" y="6995"/>
                        <a:pt x="8129" y="7247"/>
                      </a:cubicBezTo>
                      <a:cubicBezTo>
                        <a:pt x="8192" y="7404"/>
                        <a:pt x="8286" y="7499"/>
                        <a:pt x="8444" y="7499"/>
                      </a:cubicBezTo>
                      <a:lnTo>
                        <a:pt x="8885" y="7499"/>
                      </a:lnTo>
                      <a:lnTo>
                        <a:pt x="8885" y="8192"/>
                      </a:lnTo>
                      <a:lnTo>
                        <a:pt x="8444" y="8192"/>
                      </a:lnTo>
                      <a:cubicBezTo>
                        <a:pt x="8286" y="8192"/>
                        <a:pt x="8192" y="8286"/>
                        <a:pt x="8129" y="8444"/>
                      </a:cubicBezTo>
                      <a:cubicBezTo>
                        <a:pt x="8097" y="8665"/>
                        <a:pt x="7971" y="8885"/>
                        <a:pt x="7877" y="9074"/>
                      </a:cubicBezTo>
                      <a:cubicBezTo>
                        <a:pt x="7782" y="9200"/>
                        <a:pt x="7814" y="9389"/>
                        <a:pt x="7908" y="9515"/>
                      </a:cubicBezTo>
                      <a:lnTo>
                        <a:pt x="8223" y="9830"/>
                      </a:lnTo>
                      <a:lnTo>
                        <a:pt x="7751" y="10303"/>
                      </a:lnTo>
                      <a:lnTo>
                        <a:pt x="7435" y="9988"/>
                      </a:lnTo>
                      <a:cubicBezTo>
                        <a:pt x="7368" y="9920"/>
                        <a:pt x="7291" y="9889"/>
                        <a:pt x="7211" y="9889"/>
                      </a:cubicBezTo>
                      <a:cubicBezTo>
                        <a:pt x="7141" y="9889"/>
                        <a:pt x="7068" y="9912"/>
                        <a:pt x="6994" y="9956"/>
                      </a:cubicBezTo>
                      <a:cubicBezTo>
                        <a:pt x="6805" y="10082"/>
                        <a:pt x="6616" y="10145"/>
                        <a:pt x="6364" y="10208"/>
                      </a:cubicBezTo>
                      <a:cubicBezTo>
                        <a:pt x="6207" y="10271"/>
                        <a:pt x="6112" y="10366"/>
                        <a:pt x="6112" y="10555"/>
                      </a:cubicBezTo>
                      <a:lnTo>
                        <a:pt x="6112" y="10964"/>
                      </a:lnTo>
                      <a:lnTo>
                        <a:pt x="5419" y="10964"/>
                      </a:lnTo>
                      <a:lnTo>
                        <a:pt x="5419" y="10555"/>
                      </a:lnTo>
                      <a:cubicBezTo>
                        <a:pt x="5419" y="10366"/>
                        <a:pt x="5325" y="10271"/>
                        <a:pt x="5167" y="10208"/>
                      </a:cubicBezTo>
                      <a:cubicBezTo>
                        <a:pt x="4947" y="10177"/>
                        <a:pt x="4726" y="10051"/>
                        <a:pt x="4537" y="9956"/>
                      </a:cubicBezTo>
                      <a:cubicBezTo>
                        <a:pt x="4491" y="9921"/>
                        <a:pt x="4436" y="9908"/>
                        <a:pt x="4379" y="9908"/>
                      </a:cubicBezTo>
                      <a:cubicBezTo>
                        <a:pt x="4281" y="9908"/>
                        <a:pt x="4176" y="9948"/>
                        <a:pt x="4096" y="9988"/>
                      </a:cubicBezTo>
                      <a:lnTo>
                        <a:pt x="3781" y="10303"/>
                      </a:lnTo>
                      <a:lnTo>
                        <a:pt x="3308" y="9830"/>
                      </a:lnTo>
                      <a:lnTo>
                        <a:pt x="3623" y="9515"/>
                      </a:lnTo>
                      <a:cubicBezTo>
                        <a:pt x="3749" y="9389"/>
                        <a:pt x="3749" y="9232"/>
                        <a:pt x="3655" y="9074"/>
                      </a:cubicBezTo>
                      <a:cubicBezTo>
                        <a:pt x="3529" y="8885"/>
                        <a:pt x="3466" y="8696"/>
                        <a:pt x="3371" y="8444"/>
                      </a:cubicBezTo>
                      <a:cubicBezTo>
                        <a:pt x="3340" y="8286"/>
                        <a:pt x="3214" y="8192"/>
                        <a:pt x="3056" y="8192"/>
                      </a:cubicBezTo>
                      <a:lnTo>
                        <a:pt x="2647" y="8192"/>
                      </a:lnTo>
                      <a:lnTo>
                        <a:pt x="2647" y="7499"/>
                      </a:lnTo>
                      <a:lnTo>
                        <a:pt x="3056" y="7499"/>
                      </a:lnTo>
                      <a:cubicBezTo>
                        <a:pt x="3214" y="7499"/>
                        <a:pt x="3340" y="7404"/>
                        <a:pt x="3371" y="7247"/>
                      </a:cubicBezTo>
                      <a:cubicBezTo>
                        <a:pt x="3434" y="7026"/>
                        <a:pt x="3529" y="6806"/>
                        <a:pt x="3655" y="6617"/>
                      </a:cubicBezTo>
                      <a:cubicBezTo>
                        <a:pt x="3749" y="6491"/>
                        <a:pt x="3686" y="6302"/>
                        <a:pt x="3623" y="6176"/>
                      </a:cubicBezTo>
                      <a:lnTo>
                        <a:pt x="3308" y="5861"/>
                      </a:lnTo>
                      <a:lnTo>
                        <a:pt x="3781" y="5388"/>
                      </a:lnTo>
                      <a:lnTo>
                        <a:pt x="4096" y="5703"/>
                      </a:lnTo>
                      <a:cubicBezTo>
                        <a:pt x="4163" y="5771"/>
                        <a:pt x="4240" y="5802"/>
                        <a:pt x="4321" y="5802"/>
                      </a:cubicBezTo>
                      <a:cubicBezTo>
                        <a:pt x="4391" y="5802"/>
                        <a:pt x="4464" y="5778"/>
                        <a:pt x="4537" y="5735"/>
                      </a:cubicBezTo>
                      <a:cubicBezTo>
                        <a:pt x="4726" y="5609"/>
                        <a:pt x="4915" y="5546"/>
                        <a:pt x="5167" y="5451"/>
                      </a:cubicBezTo>
                      <a:cubicBezTo>
                        <a:pt x="5325" y="5420"/>
                        <a:pt x="5419" y="5294"/>
                        <a:pt x="5419" y="5136"/>
                      </a:cubicBezTo>
                      <a:lnTo>
                        <a:pt x="5419" y="4726"/>
                      </a:ln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09"/>
                      </a:cubicBezTo>
                      <a:lnTo>
                        <a:pt x="0" y="9295"/>
                      </a:lnTo>
                      <a:cubicBezTo>
                        <a:pt x="0" y="9830"/>
                        <a:pt x="473" y="10303"/>
                        <a:pt x="1008" y="10303"/>
                      </a:cubicBezTo>
                      <a:lnTo>
                        <a:pt x="2867" y="10303"/>
                      </a:lnTo>
                      <a:lnTo>
                        <a:pt x="3623" y="11059"/>
                      </a:lnTo>
                      <a:cubicBezTo>
                        <a:pt x="3671" y="11122"/>
                        <a:pt x="3757" y="11153"/>
                        <a:pt x="3848" y="11153"/>
                      </a:cubicBezTo>
                      <a:cubicBezTo>
                        <a:pt x="3938" y="11153"/>
                        <a:pt x="4033" y="11122"/>
                        <a:pt x="4096" y="11059"/>
                      </a:cubicBezTo>
                      <a:lnTo>
                        <a:pt x="4442" y="10712"/>
                      </a:lnTo>
                      <a:cubicBezTo>
                        <a:pt x="4506" y="10744"/>
                        <a:pt x="4632" y="10775"/>
                        <a:pt x="4758" y="10807"/>
                      </a:cubicBezTo>
                      <a:lnTo>
                        <a:pt x="4758" y="11342"/>
                      </a:lnTo>
                      <a:cubicBezTo>
                        <a:pt x="4758" y="11531"/>
                        <a:pt x="4915" y="11689"/>
                        <a:pt x="5104" y="11689"/>
                      </a:cubicBezTo>
                      <a:lnTo>
                        <a:pt x="6490" y="11689"/>
                      </a:lnTo>
                      <a:cubicBezTo>
                        <a:pt x="6679" y="11689"/>
                        <a:pt x="6837" y="11531"/>
                        <a:pt x="6837" y="11342"/>
                      </a:cubicBezTo>
                      <a:lnTo>
                        <a:pt x="6837" y="10807"/>
                      </a:lnTo>
                      <a:cubicBezTo>
                        <a:pt x="6963" y="10775"/>
                        <a:pt x="7026" y="10744"/>
                        <a:pt x="7152" y="10712"/>
                      </a:cubicBezTo>
                      <a:lnTo>
                        <a:pt x="7498" y="11059"/>
                      </a:lnTo>
                      <a:cubicBezTo>
                        <a:pt x="7561" y="11122"/>
                        <a:pt x="7656" y="11153"/>
                        <a:pt x="7747" y="11153"/>
                      </a:cubicBezTo>
                      <a:cubicBezTo>
                        <a:pt x="7837" y="11153"/>
                        <a:pt x="7924" y="11122"/>
                        <a:pt x="7971" y="11059"/>
                      </a:cubicBezTo>
                      <a:lnTo>
                        <a:pt x="8727" y="10303"/>
                      </a:lnTo>
                      <a:lnTo>
                        <a:pt x="10617" y="10303"/>
                      </a:lnTo>
                      <a:cubicBezTo>
                        <a:pt x="11185" y="10303"/>
                        <a:pt x="11657" y="9830"/>
                        <a:pt x="11657" y="9295"/>
                      </a:cubicBezTo>
                      <a:lnTo>
                        <a:pt x="11657" y="1009"/>
                      </a:lnTo>
                      <a:cubicBezTo>
                        <a:pt x="11657" y="473"/>
                        <a:pt x="11216" y="1"/>
                        <a:pt x="106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2" name="Google Shape;263;p18">
                  <a:extLst>
                    <a:ext uri="{FF2B5EF4-FFF2-40B4-BE49-F238E27FC236}">
                      <a16:creationId xmlns:a16="http://schemas.microsoft.com/office/drawing/2014/main" id="{60178552-D9CE-7847-8660-524C6C3E59DC}"/>
                    </a:ext>
                  </a:extLst>
                </p:cNvPr>
                <p:cNvSpPr/>
                <p:nvPr/>
              </p:nvSpPr>
              <p:spPr>
                <a:xfrm>
                  <a:off x="-1667759" y="2802070"/>
                  <a:ext cx="18315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726"/>
                        <a:pt x="347" y="726"/>
                      </a:cubicBezTo>
                      <a:cubicBezTo>
                        <a:pt x="568" y="726"/>
                        <a:pt x="725" y="536"/>
                        <a:pt x="725" y="347"/>
                      </a:cubicBezTo>
                      <a:cubicBezTo>
                        <a:pt x="725" y="158"/>
                        <a:pt x="568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3" name="Google Shape;264;p18">
                  <a:extLst>
                    <a:ext uri="{FF2B5EF4-FFF2-40B4-BE49-F238E27FC236}">
                      <a16:creationId xmlns:a16="http://schemas.microsoft.com/office/drawing/2014/main" id="{E3CA2070-5C47-0C4A-9F21-512191AF5A35}"/>
                    </a:ext>
                  </a:extLst>
                </p:cNvPr>
                <p:cNvSpPr/>
                <p:nvPr/>
              </p:nvSpPr>
              <p:spPr>
                <a:xfrm>
                  <a:off x="-1632350" y="2802070"/>
                  <a:ext cx="17094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6" y="726"/>
                        <a:pt x="694" y="568"/>
                        <a:pt x="694" y="347"/>
                      </a:cubicBez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4" name="Google Shape;265;p18">
                  <a:extLst>
                    <a:ext uri="{FF2B5EF4-FFF2-40B4-BE49-F238E27FC236}">
                      <a16:creationId xmlns:a16="http://schemas.microsoft.com/office/drawing/2014/main" id="{707492D7-3732-594F-A42C-F16EC76BEC2E}"/>
                    </a:ext>
                  </a:extLst>
                </p:cNvPr>
                <p:cNvSpPr/>
                <p:nvPr/>
              </p:nvSpPr>
              <p:spPr>
                <a:xfrm>
                  <a:off x="-1598161" y="2802070"/>
                  <a:ext cx="17094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7" y="726"/>
                        <a:pt x="694" y="568"/>
                        <a:pt x="694" y="347"/>
                      </a:cubicBezTo>
                      <a:cubicBezTo>
                        <a:pt x="694" y="158"/>
                        <a:pt x="537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6" name="Google Shape;266;p18">
                  <a:extLst>
                    <a:ext uri="{FF2B5EF4-FFF2-40B4-BE49-F238E27FC236}">
                      <a16:creationId xmlns:a16="http://schemas.microsoft.com/office/drawing/2014/main" id="{B1F73EFE-C319-3C46-A481-0A5F20AAF22F}"/>
                    </a:ext>
                  </a:extLst>
                </p:cNvPr>
                <p:cNvSpPr/>
                <p:nvPr/>
              </p:nvSpPr>
              <p:spPr>
                <a:xfrm>
                  <a:off x="-1565193" y="2802070"/>
                  <a:ext cx="120880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32" y="568"/>
                        <a:pt x="189" y="726"/>
                        <a:pt x="347" y="726"/>
                      </a:cubicBezTo>
                      <a:lnTo>
                        <a:pt x="4442" y="726"/>
                      </a:lnTo>
                      <a:cubicBezTo>
                        <a:pt x="4663" y="726"/>
                        <a:pt x="4820" y="568"/>
                        <a:pt x="4820" y="347"/>
                      </a:cubicBezTo>
                      <a:cubicBezTo>
                        <a:pt x="4820" y="158"/>
                        <a:pt x="4663" y="1"/>
                        <a:pt x="44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7" name="Google Shape;267;p18">
                  <a:extLst>
                    <a:ext uri="{FF2B5EF4-FFF2-40B4-BE49-F238E27FC236}">
                      <a16:creationId xmlns:a16="http://schemas.microsoft.com/office/drawing/2014/main" id="{69087BAE-F8E1-8F43-BC89-F47D73EBB668}"/>
                    </a:ext>
                  </a:extLst>
                </p:cNvPr>
                <p:cNvSpPr/>
                <p:nvPr/>
              </p:nvSpPr>
              <p:spPr>
                <a:xfrm>
                  <a:off x="-1598161" y="2923623"/>
                  <a:ext cx="85471" cy="8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3403" extrusionOk="0">
                      <a:moveTo>
                        <a:pt x="1671" y="662"/>
                      </a:moveTo>
                      <a:cubicBezTo>
                        <a:pt x="2238" y="662"/>
                        <a:pt x="2710" y="1134"/>
                        <a:pt x="2710" y="1701"/>
                      </a:cubicBezTo>
                      <a:cubicBezTo>
                        <a:pt x="2710" y="2237"/>
                        <a:pt x="2269" y="2710"/>
                        <a:pt x="1671" y="2710"/>
                      </a:cubicBezTo>
                      <a:cubicBezTo>
                        <a:pt x="1135" y="2710"/>
                        <a:pt x="663" y="2237"/>
                        <a:pt x="663" y="1701"/>
                      </a:cubicBezTo>
                      <a:cubicBezTo>
                        <a:pt x="663" y="1134"/>
                        <a:pt x="1135" y="662"/>
                        <a:pt x="1671" y="662"/>
                      </a:cubicBezTo>
                      <a:close/>
                      <a:moveTo>
                        <a:pt x="1671" y="0"/>
                      </a:moveTo>
                      <a:cubicBezTo>
                        <a:pt x="726" y="0"/>
                        <a:pt x="1" y="756"/>
                        <a:pt x="1" y="1701"/>
                      </a:cubicBezTo>
                      <a:cubicBezTo>
                        <a:pt x="1" y="2647"/>
                        <a:pt x="726" y="3403"/>
                        <a:pt x="1671" y="3403"/>
                      </a:cubicBezTo>
                      <a:cubicBezTo>
                        <a:pt x="2616" y="3403"/>
                        <a:pt x="3372" y="2647"/>
                        <a:pt x="3372" y="1701"/>
                      </a:cubicBezTo>
                      <a:cubicBezTo>
                        <a:pt x="3403" y="756"/>
                        <a:pt x="2616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</p:grpSp>
        </p:grpSp>
        <p:pic>
          <p:nvPicPr>
            <p:cNvPr id="25614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7106" y="1700382"/>
              <a:ext cx="554910" cy="55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15" name="Group 13"/>
            <p:cNvGrpSpPr>
              <a:grpSpLocks/>
            </p:cNvGrpSpPr>
            <p:nvPr/>
          </p:nvGrpSpPr>
          <p:grpSpPr bwMode="auto">
            <a:xfrm>
              <a:off x="7441166" y="1700382"/>
              <a:ext cx="538318" cy="550154"/>
              <a:chOff x="4962694" y="2018482"/>
              <a:chExt cx="1080000" cy="108000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46B80F7-A36C-AD41-B826-44FA03293ADC}"/>
                  </a:ext>
                </a:extLst>
              </p:cNvPr>
              <p:cNvSpPr/>
              <p:nvPr/>
            </p:nvSpPr>
            <p:spPr>
              <a:xfrm>
                <a:off x="4961794" y="2019786"/>
                <a:ext cx="1080491" cy="107871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623" name="Picture 15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04088" y="2079654"/>
                <a:ext cx="906856" cy="906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6" name="Group 16"/>
            <p:cNvGrpSpPr>
              <a:grpSpLocks/>
            </p:cNvGrpSpPr>
            <p:nvPr/>
          </p:nvGrpSpPr>
          <p:grpSpPr bwMode="auto">
            <a:xfrm>
              <a:off x="3046945" y="2806387"/>
              <a:ext cx="555972" cy="537707"/>
              <a:chOff x="3158834" y="2205714"/>
              <a:chExt cx="1080000" cy="108000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F253B74-54E3-EB4A-965B-069C9C5430B6}"/>
                  </a:ext>
                </a:extLst>
              </p:cNvPr>
              <p:cNvSpPr/>
              <p:nvPr/>
            </p:nvSpPr>
            <p:spPr>
              <a:xfrm>
                <a:off x="3160188" y="2205728"/>
                <a:ext cx="1077885" cy="1081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621" name="Picture 18"/>
              <p:cNvPicPr>
                <a:picLocks noChangeAspect="1"/>
              </p:cNvPicPr>
              <p:nvPr/>
            </p:nvPicPr>
            <p:blipFill>
              <a:blip r:embed="rId5" cstate="print"/>
              <a:srcRect l="13350" t="7027" r="14677"/>
              <a:stretch>
                <a:fillRect/>
              </a:stretch>
            </p:blipFill>
            <p:spPr bwMode="auto">
              <a:xfrm>
                <a:off x="3316075" y="2238333"/>
                <a:ext cx="744064" cy="961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617" name="Group 19"/>
            <p:cNvGrpSpPr>
              <a:grpSpLocks/>
            </p:cNvGrpSpPr>
            <p:nvPr/>
          </p:nvGrpSpPr>
          <p:grpSpPr bwMode="auto">
            <a:xfrm>
              <a:off x="7413624" y="2789988"/>
              <a:ext cx="574675" cy="566091"/>
              <a:chOff x="4962694" y="3414822"/>
              <a:chExt cx="1080000" cy="1080000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10B8F12-3B24-0A41-A8A6-C370312526FD}"/>
                  </a:ext>
                </a:extLst>
              </p:cNvPr>
              <p:cNvSpPr/>
              <p:nvPr/>
            </p:nvSpPr>
            <p:spPr>
              <a:xfrm>
                <a:off x="4963423" y="3415822"/>
                <a:ext cx="1079052" cy="107864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5619" name="Picture 21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8900" y="3560267"/>
                <a:ext cx="770235" cy="845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5608" name="Rectangle 130"/>
          <p:cNvSpPr>
            <a:spLocks noChangeArrowheads="1"/>
          </p:cNvSpPr>
          <p:nvPr/>
        </p:nvSpPr>
        <p:spPr bwMode="auto">
          <a:xfrm>
            <a:off x="538163" y="3544888"/>
            <a:ext cx="7696200" cy="8604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" algn="ctr" eaLnBrk="1" hangingPunct="1">
              <a:buClr>
                <a:srgbClr val="FFFFFF"/>
              </a:buClr>
              <a:buSzPts val="2000"/>
            </a:pPr>
            <a:r>
              <a:rPr lang="en-US" altLang="en-US" sz="1600">
                <a:latin typeface="Arial" pitchFamily="34" charset="0"/>
                <a:cs typeface="Arial" pitchFamily="34" charset="0"/>
                <a:sym typeface="Arial" pitchFamily="34" charset="0"/>
              </a:rPr>
              <a:t>Pengadaan barang/jasa dapat juga dilakukan dengan menggabungkan beberapa jenis pengadaan di atas menjadi satu paket</a:t>
            </a:r>
          </a:p>
          <a:p>
            <a:pPr marL="76200" algn="ctr" eaLnBrk="1" hangingPunct="1">
              <a:buClr>
                <a:srgbClr val="FFFFFF"/>
              </a:buClr>
              <a:buSzPts val="2000"/>
            </a:pPr>
            <a:r>
              <a:rPr lang="en-US" altLang="en-US" sz="1600" b="1">
                <a:latin typeface="Arial" pitchFamily="34" charset="0"/>
                <a:cs typeface="Arial" pitchFamily="34" charset="0"/>
                <a:sym typeface="Arial" pitchFamily="34" charset="0"/>
              </a:rPr>
              <a:t> pekerjaan terintegrasi</a:t>
            </a:r>
            <a:r>
              <a:rPr lang="en-US" altLang="en-US" sz="160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altLang="en-US" sz="1600">
              <a:cs typeface="Calibri" pitchFamily="34" charset="0"/>
              <a:sym typeface="Calibri" pitchFamily="34" charset="0"/>
            </a:endParaRPr>
          </a:p>
        </p:txBody>
      </p:sp>
      <p:sp>
        <p:nvSpPr>
          <p:cNvPr id="25609" name="Rectangle 94"/>
          <p:cNvSpPr>
            <a:spLocks noChangeArrowheads="1"/>
          </p:cNvSpPr>
          <p:nvPr/>
        </p:nvSpPr>
        <p:spPr bwMode="auto">
          <a:xfrm>
            <a:off x="4868863" y="463073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Google Shape;261;p9"/>
          <p:cNvSpPr>
            <a:spLocks noChangeArrowheads="1"/>
          </p:cNvSpPr>
          <p:nvPr/>
        </p:nvSpPr>
        <p:spPr bwMode="auto">
          <a:xfrm>
            <a:off x="7562850" y="71438"/>
            <a:ext cx="1446213" cy="5953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buClr>
                <a:srgbClr val="000000"/>
              </a:buClr>
              <a:buFont typeface="Arial" pitchFamily="34" charset="0"/>
              <a:buNone/>
            </a:pPr>
            <a:endParaRPr lang="en-US" altLang="en-US">
              <a:cs typeface="Calibri" pitchFamily="34" charset="0"/>
              <a:sym typeface="Calibri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A32107EC-09F9-A740-BF67-AD2AD948C6EA}"/>
              </a:ext>
            </a:extLst>
          </p:cNvPr>
          <p:cNvSpPr txBox="1">
            <a:spLocks/>
          </p:cNvSpPr>
          <p:nvPr/>
        </p:nvSpPr>
        <p:spPr>
          <a:xfrm>
            <a:off x="304800" y="133350"/>
            <a:ext cx="7239000" cy="438150"/>
          </a:xfrm>
          <a:prstGeom prst="rect">
            <a:avLst/>
          </a:prstGeom>
        </p:spPr>
        <p:txBody>
          <a:bodyPr lIns="0" tIns="0" rIns="0" bIns="0" anchor="ctr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DEFINISI DAN RUANG LINGKUP PERENCANAAN PBJP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(5/10)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Ruang Lingkup Perencanaan Pengadaan</a:t>
            </a:r>
          </a:p>
        </p:txBody>
      </p:sp>
      <p:grpSp>
        <p:nvGrpSpPr>
          <p:cNvPr id="26627" name="Group 65"/>
          <p:cNvGrpSpPr>
            <a:grpSpLocks/>
          </p:cNvGrpSpPr>
          <p:nvPr/>
        </p:nvGrpSpPr>
        <p:grpSpPr bwMode="auto">
          <a:xfrm rot="-5400000">
            <a:off x="-190500" y="247650"/>
            <a:ext cx="647700" cy="190500"/>
            <a:chOff x="3200400" y="2647950"/>
            <a:chExt cx="1066800" cy="76200"/>
          </a:xfrm>
        </p:grpSpPr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1F76A33C-B3D3-BB49-B97F-E34C2212CF84}"/>
                </a:ext>
              </a:extLst>
            </p:cNvPr>
            <p:cNvSpPr/>
            <p:nvPr/>
          </p:nvSpPr>
          <p:spPr>
            <a:xfrm>
              <a:off x="3226546" y="2644775"/>
              <a:ext cx="494179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B6343F89-617F-9D4C-BE57-42638ACB9BC5}"/>
                </a:ext>
              </a:extLst>
            </p:cNvPr>
            <p:cNvSpPr/>
            <p:nvPr/>
          </p:nvSpPr>
          <p:spPr>
            <a:xfrm>
              <a:off x="3752101" y="2647950"/>
              <a:ext cx="287618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F41CD7FB-D674-9549-8249-83F42D059EC2}"/>
                </a:ext>
              </a:extLst>
            </p:cNvPr>
            <p:cNvSpPr/>
            <p:nvPr/>
          </p:nvSpPr>
          <p:spPr>
            <a:xfrm>
              <a:off x="4094629" y="2647950"/>
              <a:ext cx="172571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6628" name="Group 14"/>
          <p:cNvGrpSpPr>
            <a:grpSpLocks/>
          </p:cNvGrpSpPr>
          <p:nvPr/>
        </p:nvGrpSpPr>
        <p:grpSpPr bwMode="auto">
          <a:xfrm>
            <a:off x="7848600" y="4857750"/>
            <a:ext cx="1066800" cy="76200"/>
            <a:chOff x="3200400" y="2647950"/>
            <a:chExt cx="1066800" cy="7620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7559E0F3-F3A5-C34F-82DB-E5A3E5A40932}"/>
                </a:ext>
              </a:extLst>
            </p:cNvPr>
            <p:cNvSpPr/>
            <p:nvPr/>
          </p:nvSpPr>
          <p:spPr>
            <a:xfrm>
              <a:off x="3200400" y="2647950"/>
              <a:ext cx="492125" cy="762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A6FB4551-97D3-894D-BFBB-DB23A6340E5F}"/>
                </a:ext>
              </a:extLst>
            </p:cNvPr>
            <p:cNvSpPr/>
            <p:nvPr/>
          </p:nvSpPr>
          <p:spPr>
            <a:xfrm>
              <a:off x="3751263" y="2647950"/>
              <a:ext cx="287337" cy="762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32FA145-D423-5D49-9B08-14F30030D6E5}"/>
                </a:ext>
              </a:extLst>
            </p:cNvPr>
            <p:cNvSpPr/>
            <p:nvPr/>
          </p:nvSpPr>
          <p:spPr>
            <a:xfrm>
              <a:off x="4094163" y="2647950"/>
              <a:ext cx="173037" cy="762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629" name="Google Shape;1192;p35"/>
          <p:cNvSpPr>
            <a:spLocks/>
          </p:cNvSpPr>
          <p:nvPr/>
        </p:nvSpPr>
        <p:spPr bwMode="auto">
          <a:xfrm>
            <a:off x="1531938" y="1116013"/>
            <a:ext cx="338137" cy="288925"/>
          </a:xfrm>
          <a:custGeom>
            <a:avLst/>
            <a:gdLst>
              <a:gd name="T0" fmla="*/ 1641191018 w 15189"/>
              <a:gd name="T1" fmla="*/ 1227064165 h 13057"/>
              <a:gd name="T2" fmla="*/ 1636281653 w 15189"/>
              <a:gd name="T3" fmla="*/ 1230422661 h 13057"/>
              <a:gd name="T4" fmla="*/ 1531898901 w 15189"/>
              <a:gd name="T5" fmla="*/ 1450512303 h 13057"/>
              <a:gd name="T6" fmla="*/ 1531898901 w 15189"/>
              <a:gd name="T7" fmla="*/ 1450512303 h 13057"/>
              <a:gd name="T8" fmla="*/ 2147483646 w 15189"/>
              <a:gd name="T9" fmla="*/ 1494155070 h 13057"/>
              <a:gd name="T10" fmla="*/ 2147483646 w 15189"/>
              <a:gd name="T11" fmla="*/ 1522444936 h 13057"/>
              <a:gd name="T12" fmla="*/ 2147483646 w 15189"/>
              <a:gd name="T13" fmla="*/ 1614747877 h 13057"/>
              <a:gd name="T14" fmla="*/ 2147483646 w 15189"/>
              <a:gd name="T15" fmla="*/ 1614747877 h 13057"/>
              <a:gd name="T16" fmla="*/ 2147483646 w 15189"/>
              <a:gd name="T17" fmla="*/ 1805116902 h 13057"/>
              <a:gd name="T18" fmla="*/ 2147483646 w 15189"/>
              <a:gd name="T19" fmla="*/ 1825009798 h 13057"/>
              <a:gd name="T20" fmla="*/ 2147483646 w 15189"/>
              <a:gd name="T21" fmla="*/ 1825009798 h 13057"/>
              <a:gd name="T22" fmla="*/ 1666246816 w 15189"/>
              <a:gd name="T23" fmla="*/ 1941528735 h 13057"/>
              <a:gd name="T24" fmla="*/ 2147483646 w 15189"/>
              <a:gd name="T25" fmla="*/ 2137174198 h 13057"/>
              <a:gd name="T26" fmla="*/ 2147483646 w 15189"/>
              <a:gd name="T27" fmla="*/ 2137412671 h 13057"/>
              <a:gd name="T28" fmla="*/ 2147483646 w 15189"/>
              <a:gd name="T29" fmla="*/ 985868283 h 13057"/>
              <a:gd name="T30" fmla="*/ 2147483646 w 15189"/>
              <a:gd name="T31" fmla="*/ 1064508105 h 13057"/>
              <a:gd name="T32" fmla="*/ 2147483646 w 15189"/>
              <a:gd name="T33" fmla="*/ 1112463171 h 13057"/>
              <a:gd name="T34" fmla="*/ 2147483646 w 15189"/>
              <a:gd name="T35" fmla="*/ 1265419717 h 13057"/>
              <a:gd name="T36" fmla="*/ 2147483646 w 15189"/>
              <a:gd name="T37" fmla="*/ 1345738543 h 13057"/>
              <a:gd name="T38" fmla="*/ 2147483646 w 15189"/>
              <a:gd name="T39" fmla="*/ 1571115400 h 13057"/>
              <a:gd name="T40" fmla="*/ 2147483646 w 15189"/>
              <a:gd name="T41" fmla="*/ 1754528982 h 13057"/>
              <a:gd name="T42" fmla="*/ 2147483646 w 15189"/>
              <a:gd name="T43" fmla="*/ 1929068183 h 13057"/>
              <a:gd name="T44" fmla="*/ 2147483646 w 15189"/>
              <a:gd name="T45" fmla="*/ 2000752075 h 13057"/>
              <a:gd name="T46" fmla="*/ 2147483646 w 15189"/>
              <a:gd name="T47" fmla="*/ 2004349509 h 13057"/>
              <a:gd name="T48" fmla="*/ 2147483646 w 15189"/>
              <a:gd name="T49" fmla="*/ 2007946478 h 13057"/>
              <a:gd name="T50" fmla="*/ 2147483646 w 15189"/>
              <a:gd name="T51" fmla="*/ 2004349509 h 13057"/>
              <a:gd name="T52" fmla="*/ 2147483646 w 15189"/>
              <a:gd name="T53" fmla="*/ 2035033756 h 13057"/>
              <a:gd name="T54" fmla="*/ 2147483646 w 15189"/>
              <a:gd name="T55" fmla="*/ 2104084817 h 13057"/>
              <a:gd name="T56" fmla="*/ 2147483646 w 15189"/>
              <a:gd name="T57" fmla="*/ 2138853689 h 13057"/>
              <a:gd name="T58" fmla="*/ 2147483646 w 15189"/>
              <a:gd name="T59" fmla="*/ 2138853689 h 13057"/>
              <a:gd name="T60" fmla="*/ 2051130449 w 15189"/>
              <a:gd name="T61" fmla="*/ 2144607052 h 13057"/>
              <a:gd name="T62" fmla="*/ 1949682626 w 15189"/>
              <a:gd name="T63" fmla="*/ 2121582847 h 13057"/>
              <a:gd name="T64" fmla="*/ 1904988368 w 15189"/>
              <a:gd name="T65" fmla="*/ 2112720238 h 13057"/>
              <a:gd name="T66" fmla="*/ 1893437034 w 15189"/>
              <a:gd name="T67" fmla="*/ 2104084817 h 13057"/>
              <a:gd name="T68" fmla="*/ 1859058593 w 15189"/>
              <a:gd name="T69" fmla="*/ 2084668336 h 13057"/>
              <a:gd name="T70" fmla="*/ 1860040368 w 15189"/>
              <a:gd name="T71" fmla="*/ 2095210945 h 13057"/>
              <a:gd name="T72" fmla="*/ 1859058593 w 15189"/>
              <a:gd name="T73" fmla="*/ 2084668336 h 13057"/>
              <a:gd name="T74" fmla="*/ 1739693026 w 15189"/>
              <a:gd name="T75" fmla="*/ 2020406521 h 13057"/>
              <a:gd name="T76" fmla="*/ 1667471424 w 15189"/>
              <a:gd name="T77" fmla="*/ 1956393934 h 13057"/>
              <a:gd name="T78" fmla="*/ 1573647835 w 15189"/>
              <a:gd name="T79" fmla="*/ 1815659489 h 13057"/>
              <a:gd name="T80" fmla="*/ 1528953087 w 15189"/>
              <a:gd name="T81" fmla="*/ 1702261084 h 13057"/>
              <a:gd name="T82" fmla="*/ 1520104734 w 15189"/>
              <a:gd name="T83" fmla="*/ 1641119779 h 13057"/>
              <a:gd name="T84" fmla="*/ 1520104734 w 15189"/>
              <a:gd name="T85" fmla="*/ 1509974095 h 13057"/>
              <a:gd name="T86" fmla="*/ 1531898901 w 15189"/>
              <a:gd name="T87" fmla="*/ 1450512303 h 13057"/>
              <a:gd name="T88" fmla="*/ 1573647835 w 15189"/>
              <a:gd name="T89" fmla="*/ 1335196421 h 13057"/>
              <a:gd name="T90" fmla="*/ 1680247878 w 15189"/>
              <a:gd name="T91" fmla="*/ 1177916799 h 13057"/>
              <a:gd name="T92" fmla="*/ 1734772263 w 15189"/>
              <a:gd name="T93" fmla="*/ 1125649388 h 13057"/>
              <a:gd name="T94" fmla="*/ 1913825812 w 15189"/>
              <a:gd name="T95" fmla="*/ 1020637155 h 13057"/>
              <a:gd name="T96" fmla="*/ 1958530978 w 15189"/>
              <a:gd name="T97" fmla="*/ 1003377089 h 13057"/>
              <a:gd name="T98" fmla="*/ 2147483646 w 15189"/>
              <a:gd name="T99" fmla="*/ 985868283 h 13057"/>
              <a:gd name="T100" fmla="*/ 2112771584 w 15189"/>
              <a:gd name="T101" fmla="*/ 2147483646 h 13057"/>
              <a:gd name="T102" fmla="*/ 2147483646 w 15189"/>
              <a:gd name="T103" fmla="*/ 1746608450 h 13057"/>
              <a:gd name="T104" fmla="*/ 2135863342 w 15189"/>
              <a:gd name="T105" fmla="*/ 238451 h 1305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5189" h="13057" extrusionOk="0">
                <a:moveTo>
                  <a:pt x="6838" y="4957"/>
                </a:moveTo>
                <a:cubicBezTo>
                  <a:pt x="6782" y="5022"/>
                  <a:pt x="6727" y="5082"/>
                  <a:pt x="6682" y="5118"/>
                </a:cubicBezTo>
                <a:cubicBezTo>
                  <a:pt x="6768" y="5053"/>
                  <a:pt x="6817" y="4994"/>
                  <a:pt x="6838" y="4957"/>
                </a:cubicBezTo>
                <a:close/>
                <a:moveTo>
                  <a:pt x="6682" y="5118"/>
                </a:moveTo>
                <a:cubicBezTo>
                  <a:pt x="6676" y="5122"/>
                  <a:pt x="6669" y="5127"/>
                  <a:pt x="6662" y="5132"/>
                </a:cubicBezTo>
                <a:cubicBezTo>
                  <a:pt x="6669" y="5128"/>
                  <a:pt x="6675" y="5123"/>
                  <a:pt x="6682" y="5118"/>
                </a:cubicBezTo>
                <a:close/>
                <a:moveTo>
                  <a:pt x="6237" y="6050"/>
                </a:moveTo>
                <a:lnTo>
                  <a:pt x="6237" y="6050"/>
                </a:lnTo>
                <a:cubicBezTo>
                  <a:pt x="6233" y="6072"/>
                  <a:pt x="6229" y="6094"/>
                  <a:pt x="6225" y="6116"/>
                </a:cubicBezTo>
                <a:cubicBezTo>
                  <a:pt x="6225" y="6189"/>
                  <a:pt x="6189" y="6261"/>
                  <a:pt x="6189" y="6334"/>
                </a:cubicBezTo>
                <a:cubicBezTo>
                  <a:pt x="6225" y="6166"/>
                  <a:pt x="6237" y="6081"/>
                  <a:pt x="6237" y="6050"/>
                </a:cubicBezTo>
                <a:close/>
                <a:moveTo>
                  <a:pt x="11053" y="6159"/>
                </a:moveTo>
                <a:cubicBezTo>
                  <a:pt x="11059" y="6181"/>
                  <a:pt x="11065" y="6203"/>
                  <a:pt x="11071" y="6225"/>
                </a:cubicBezTo>
                <a:cubicBezTo>
                  <a:pt x="11072" y="6228"/>
                  <a:pt x="11073" y="6230"/>
                  <a:pt x="11074" y="6232"/>
                </a:cubicBezTo>
                <a:cubicBezTo>
                  <a:pt x="11075" y="6271"/>
                  <a:pt x="11078" y="6311"/>
                  <a:pt x="11081" y="6350"/>
                </a:cubicBezTo>
                <a:cubicBezTo>
                  <a:pt x="11066" y="6343"/>
                  <a:pt x="11042" y="6279"/>
                  <a:pt x="11053" y="6159"/>
                </a:cubicBezTo>
                <a:close/>
                <a:moveTo>
                  <a:pt x="11035" y="6735"/>
                </a:moveTo>
                <a:lnTo>
                  <a:pt x="11035" y="6735"/>
                </a:lnTo>
                <a:cubicBezTo>
                  <a:pt x="11031" y="6745"/>
                  <a:pt x="11027" y="6755"/>
                  <a:pt x="11023" y="6765"/>
                </a:cubicBezTo>
                <a:cubicBezTo>
                  <a:pt x="11027" y="6750"/>
                  <a:pt x="11031" y="6740"/>
                  <a:pt x="11035" y="6735"/>
                </a:cubicBezTo>
                <a:close/>
                <a:moveTo>
                  <a:pt x="10903" y="7395"/>
                </a:moveTo>
                <a:cubicBezTo>
                  <a:pt x="10904" y="7395"/>
                  <a:pt x="10891" y="7424"/>
                  <a:pt x="10853" y="7500"/>
                </a:cubicBezTo>
                <a:cubicBezTo>
                  <a:pt x="10845" y="7510"/>
                  <a:pt x="10838" y="7519"/>
                  <a:pt x="10830" y="7529"/>
                </a:cubicBezTo>
                <a:cubicBezTo>
                  <a:pt x="10863" y="7463"/>
                  <a:pt x="10900" y="7395"/>
                  <a:pt x="10903" y="7395"/>
                </a:cubicBezTo>
                <a:close/>
                <a:moveTo>
                  <a:pt x="10791" y="7612"/>
                </a:moveTo>
                <a:lnTo>
                  <a:pt x="10791" y="7612"/>
                </a:lnTo>
                <a:cubicBezTo>
                  <a:pt x="10787" y="7623"/>
                  <a:pt x="10784" y="7635"/>
                  <a:pt x="10780" y="7646"/>
                </a:cubicBezTo>
                <a:cubicBezTo>
                  <a:pt x="10780" y="7641"/>
                  <a:pt x="10784" y="7629"/>
                  <a:pt x="10791" y="7612"/>
                </a:cubicBezTo>
                <a:close/>
                <a:moveTo>
                  <a:pt x="6626" y="7938"/>
                </a:moveTo>
                <a:lnTo>
                  <a:pt x="6626" y="7938"/>
                </a:lnTo>
                <a:cubicBezTo>
                  <a:pt x="6676" y="7987"/>
                  <a:pt x="6729" y="8041"/>
                  <a:pt x="6784" y="8098"/>
                </a:cubicBezTo>
                <a:cubicBezTo>
                  <a:pt x="6761" y="8054"/>
                  <a:pt x="6709" y="7993"/>
                  <a:pt x="6626" y="7938"/>
                </a:cubicBezTo>
                <a:close/>
                <a:moveTo>
                  <a:pt x="8954" y="8914"/>
                </a:moveTo>
                <a:cubicBezTo>
                  <a:pt x="8905" y="8914"/>
                  <a:pt x="8870" y="8917"/>
                  <a:pt x="8847" y="8921"/>
                </a:cubicBezTo>
                <a:lnTo>
                  <a:pt x="8958" y="8921"/>
                </a:lnTo>
                <a:cubicBezTo>
                  <a:pt x="8972" y="8919"/>
                  <a:pt x="8985" y="8917"/>
                  <a:pt x="8999" y="8915"/>
                </a:cubicBezTo>
                <a:cubicBezTo>
                  <a:pt x="8982" y="8914"/>
                  <a:pt x="8968" y="8914"/>
                  <a:pt x="8954" y="8914"/>
                </a:cubicBezTo>
                <a:close/>
                <a:moveTo>
                  <a:pt x="8958" y="4112"/>
                </a:moveTo>
                <a:cubicBezTo>
                  <a:pt x="9149" y="4143"/>
                  <a:pt x="9339" y="4203"/>
                  <a:pt x="9554" y="4266"/>
                </a:cubicBezTo>
                <a:cubicBezTo>
                  <a:pt x="9662" y="4333"/>
                  <a:pt x="9800" y="4370"/>
                  <a:pt x="9905" y="4440"/>
                </a:cubicBezTo>
                <a:lnTo>
                  <a:pt x="10088" y="4585"/>
                </a:lnTo>
                <a:lnTo>
                  <a:pt x="10179" y="4640"/>
                </a:lnTo>
                <a:lnTo>
                  <a:pt x="10525" y="4986"/>
                </a:lnTo>
                <a:cubicBezTo>
                  <a:pt x="10598" y="5059"/>
                  <a:pt x="10671" y="5168"/>
                  <a:pt x="10707" y="5278"/>
                </a:cubicBezTo>
                <a:cubicBezTo>
                  <a:pt x="10780" y="5351"/>
                  <a:pt x="10816" y="5460"/>
                  <a:pt x="10889" y="5569"/>
                </a:cubicBezTo>
                <a:cubicBezTo>
                  <a:pt x="10899" y="5587"/>
                  <a:pt x="10908" y="5602"/>
                  <a:pt x="10915" y="5613"/>
                </a:cubicBezTo>
                <a:cubicBezTo>
                  <a:pt x="10961" y="5770"/>
                  <a:pt x="10994" y="5929"/>
                  <a:pt x="11039" y="6104"/>
                </a:cubicBezTo>
                <a:cubicBezTo>
                  <a:pt x="11012" y="6245"/>
                  <a:pt x="10999" y="6394"/>
                  <a:pt x="10999" y="6553"/>
                </a:cubicBezTo>
                <a:lnTo>
                  <a:pt x="10999" y="6835"/>
                </a:lnTo>
                <a:cubicBezTo>
                  <a:pt x="10949" y="6985"/>
                  <a:pt x="10919" y="7139"/>
                  <a:pt x="10889" y="7318"/>
                </a:cubicBezTo>
                <a:cubicBezTo>
                  <a:pt x="10863" y="7398"/>
                  <a:pt x="10836" y="7477"/>
                  <a:pt x="10810" y="7557"/>
                </a:cubicBezTo>
                <a:cubicBezTo>
                  <a:pt x="10694" y="7713"/>
                  <a:pt x="10602" y="7890"/>
                  <a:pt x="10511" y="8046"/>
                </a:cubicBezTo>
                <a:cubicBezTo>
                  <a:pt x="10455" y="8094"/>
                  <a:pt x="10399" y="8165"/>
                  <a:pt x="10343" y="8193"/>
                </a:cubicBezTo>
                <a:lnTo>
                  <a:pt x="10221" y="8345"/>
                </a:lnTo>
                <a:cubicBezTo>
                  <a:pt x="10212" y="8350"/>
                  <a:pt x="10203" y="8355"/>
                  <a:pt x="10194" y="8360"/>
                </a:cubicBezTo>
                <a:cubicBezTo>
                  <a:pt x="10202" y="8355"/>
                  <a:pt x="10211" y="8351"/>
                  <a:pt x="10220" y="8346"/>
                </a:cubicBezTo>
                <a:lnTo>
                  <a:pt x="10197" y="8375"/>
                </a:lnTo>
                <a:cubicBezTo>
                  <a:pt x="10123" y="8434"/>
                  <a:pt x="10050" y="8475"/>
                  <a:pt x="10015" y="8488"/>
                </a:cubicBezTo>
                <a:cubicBezTo>
                  <a:pt x="10076" y="8441"/>
                  <a:pt x="10137" y="8394"/>
                  <a:pt x="10194" y="8360"/>
                </a:cubicBezTo>
                <a:cubicBezTo>
                  <a:pt x="10026" y="8454"/>
                  <a:pt x="9980" y="8493"/>
                  <a:pt x="9997" y="8493"/>
                </a:cubicBezTo>
                <a:cubicBezTo>
                  <a:pt x="10000" y="8493"/>
                  <a:pt x="10006" y="8492"/>
                  <a:pt x="10015" y="8488"/>
                </a:cubicBezTo>
                <a:cubicBezTo>
                  <a:pt x="9927" y="8557"/>
                  <a:pt x="9838" y="8627"/>
                  <a:pt x="9760" y="8666"/>
                </a:cubicBezTo>
                <a:cubicBezTo>
                  <a:pt x="9687" y="8703"/>
                  <a:pt x="9614" y="8739"/>
                  <a:pt x="9541" y="8776"/>
                </a:cubicBezTo>
                <a:cubicBezTo>
                  <a:pt x="9370" y="8844"/>
                  <a:pt x="9199" y="8880"/>
                  <a:pt x="8999" y="8915"/>
                </a:cubicBezTo>
                <a:cubicBezTo>
                  <a:pt x="9029" y="8916"/>
                  <a:pt x="9064" y="8918"/>
                  <a:pt x="9104" y="8921"/>
                </a:cubicBezTo>
                <a:lnTo>
                  <a:pt x="8958" y="8921"/>
                </a:lnTo>
                <a:cubicBezTo>
                  <a:pt x="8910" y="8941"/>
                  <a:pt x="8870" y="8947"/>
                  <a:pt x="8844" y="8947"/>
                </a:cubicBezTo>
                <a:cubicBezTo>
                  <a:pt x="8803" y="8947"/>
                  <a:pt x="8797" y="8931"/>
                  <a:pt x="8847" y="8921"/>
                </a:cubicBezTo>
                <a:lnTo>
                  <a:pt x="8776" y="8921"/>
                </a:lnTo>
                <a:cubicBezTo>
                  <a:pt x="8667" y="8940"/>
                  <a:pt x="8566" y="8949"/>
                  <a:pt x="8466" y="8949"/>
                </a:cubicBezTo>
                <a:cubicBezTo>
                  <a:pt x="8428" y="8949"/>
                  <a:pt x="8390" y="8947"/>
                  <a:pt x="8351" y="8945"/>
                </a:cubicBezTo>
                <a:cubicBezTo>
                  <a:pt x="8331" y="8939"/>
                  <a:pt x="8303" y="8931"/>
                  <a:pt x="8266" y="8921"/>
                </a:cubicBezTo>
                <a:cubicBezTo>
                  <a:pt x="8156" y="8921"/>
                  <a:pt x="8047" y="8885"/>
                  <a:pt x="7938" y="8849"/>
                </a:cubicBezTo>
                <a:cubicBezTo>
                  <a:pt x="7865" y="8824"/>
                  <a:pt x="7793" y="8800"/>
                  <a:pt x="7709" y="8776"/>
                </a:cubicBezTo>
                <a:cubicBezTo>
                  <a:pt x="7724" y="8787"/>
                  <a:pt x="7740" y="8799"/>
                  <a:pt x="7756" y="8812"/>
                </a:cubicBezTo>
                <a:cubicBezTo>
                  <a:pt x="7732" y="8798"/>
                  <a:pt x="7708" y="8783"/>
                  <a:pt x="7685" y="8769"/>
                </a:cubicBezTo>
                <a:cubicBezTo>
                  <a:pt x="7694" y="8771"/>
                  <a:pt x="7702" y="8774"/>
                  <a:pt x="7709" y="8776"/>
                </a:cubicBezTo>
                <a:cubicBezTo>
                  <a:pt x="7655" y="8736"/>
                  <a:pt x="7606" y="8710"/>
                  <a:pt x="7569" y="8695"/>
                </a:cubicBezTo>
                <a:cubicBezTo>
                  <a:pt x="7607" y="8719"/>
                  <a:pt x="7646" y="8744"/>
                  <a:pt x="7685" y="8769"/>
                </a:cubicBezTo>
                <a:cubicBezTo>
                  <a:pt x="7650" y="8759"/>
                  <a:pt x="7613" y="8749"/>
                  <a:pt x="7573" y="8739"/>
                </a:cubicBezTo>
                <a:cubicBezTo>
                  <a:pt x="7489" y="8706"/>
                  <a:pt x="7475" y="8680"/>
                  <a:pt x="7506" y="8680"/>
                </a:cubicBezTo>
                <a:cubicBezTo>
                  <a:pt x="7519" y="8680"/>
                  <a:pt x="7541" y="8684"/>
                  <a:pt x="7569" y="8695"/>
                </a:cubicBezTo>
                <a:cubicBezTo>
                  <a:pt x="7463" y="8629"/>
                  <a:pt x="7362" y="8567"/>
                  <a:pt x="7245" y="8521"/>
                </a:cubicBezTo>
                <a:cubicBezTo>
                  <a:pt x="7200" y="8498"/>
                  <a:pt x="7139" y="8460"/>
                  <a:pt x="7083" y="8427"/>
                </a:cubicBezTo>
                <a:cubicBezTo>
                  <a:pt x="6990" y="8314"/>
                  <a:pt x="6885" y="8201"/>
                  <a:pt x="6784" y="8098"/>
                </a:cubicBezTo>
                <a:cubicBezTo>
                  <a:pt x="6805" y="8135"/>
                  <a:pt x="6805" y="8160"/>
                  <a:pt x="6789" y="8160"/>
                </a:cubicBezTo>
                <a:cubicBezTo>
                  <a:pt x="6773" y="8160"/>
                  <a:pt x="6742" y="8138"/>
                  <a:pt x="6699" y="8083"/>
                </a:cubicBezTo>
                <a:cubicBezTo>
                  <a:pt x="6662" y="7974"/>
                  <a:pt x="6590" y="7901"/>
                  <a:pt x="6517" y="7792"/>
                </a:cubicBezTo>
                <a:cubicBezTo>
                  <a:pt x="6480" y="7683"/>
                  <a:pt x="6444" y="7646"/>
                  <a:pt x="6407" y="7573"/>
                </a:cubicBezTo>
                <a:lnTo>
                  <a:pt x="6371" y="7501"/>
                </a:lnTo>
                <a:cubicBezTo>
                  <a:pt x="6332" y="7367"/>
                  <a:pt x="6279" y="7234"/>
                  <a:pt x="6225" y="7100"/>
                </a:cubicBezTo>
                <a:cubicBezTo>
                  <a:pt x="6225" y="7007"/>
                  <a:pt x="6199" y="6940"/>
                  <a:pt x="6191" y="6878"/>
                </a:cubicBezTo>
                <a:cubicBezTo>
                  <a:pt x="6190" y="6867"/>
                  <a:pt x="6190" y="6856"/>
                  <a:pt x="6189" y="6845"/>
                </a:cubicBezTo>
                <a:cubicBezTo>
                  <a:pt x="6189" y="6845"/>
                  <a:pt x="6189" y="6845"/>
                  <a:pt x="6189" y="6845"/>
                </a:cubicBezTo>
                <a:cubicBezTo>
                  <a:pt x="6152" y="6662"/>
                  <a:pt x="6152" y="6480"/>
                  <a:pt x="6189" y="6298"/>
                </a:cubicBezTo>
                <a:cubicBezTo>
                  <a:pt x="6189" y="6173"/>
                  <a:pt x="6224" y="6037"/>
                  <a:pt x="6234" y="6037"/>
                </a:cubicBezTo>
                <a:cubicBezTo>
                  <a:pt x="6236" y="6037"/>
                  <a:pt x="6237" y="6041"/>
                  <a:pt x="6237" y="6050"/>
                </a:cubicBezTo>
                <a:cubicBezTo>
                  <a:pt x="6270" y="5891"/>
                  <a:pt x="6321" y="5751"/>
                  <a:pt x="6375" y="5613"/>
                </a:cubicBezTo>
                <a:cubicBezTo>
                  <a:pt x="6385" y="5601"/>
                  <a:pt x="6395" y="5586"/>
                  <a:pt x="6407" y="5569"/>
                </a:cubicBezTo>
                <a:cubicBezTo>
                  <a:pt x="6444" y="5496"/>
                  <a:pt x="6517" y="5387"/>
                  <a:pt x="6553" y="5278"/>
                </a:cubicBezTo>
                <a:cubicBezTo>
                  <a:pt x="6626" y="5168"/>
                  <a:pt x="6662" y="5095"/>
                  <a:pt x="6735" y="5023"/>
                </a:cubicBezTo>
                <a:cubicBezTo>
                  <a:pt x="6787" y="4944"/>
                  <a:pt x="6826" y="4913"/>
                  <a:pt x="6841" y="4913"/>
                </a:cubicBezTo>
                <a:cubicBezTo>
                  <a:pt x="6853" y="4913"/>
                  <a:pt x="6853" y="4929"/>
                  <a:pt x="6838" y="4957"/>
                </a:cubicBezTo>
                <a:cubicBezTo>
                  <a:pt x="6919" y="4862"/>
                  <a:pt x="7002" y="4756"/>
                  <a:pt x="7063" y="4695"/>
                </a:cubicBezTo>
                <a:cubicBezTo>
                  <a:pt x="7112" y="4645"/>
                  <a:pt x="7184" y="4589"/>
                  <a:pt x="7221" y="4558"/>
                </a:cubicBezTo>
                <a:cubicBezTo>
                  <a:pt x="7408" y="4458"/>
                  <a:pt x="7692" y="4358"/>
                  <a:pt x="7792" y="4257"/>
                </a:cubicBezTo>
                <a:cubicBezTo>
                  <a:pt x="7765" y="4257"/>
                  <a:pt x="7527" y="4334"/>
                  <a:pt x="7525" y="4334"/>
                </a:cubicBezTo>
                <a:cubicBezTo>
                  <a:pt x="7524" y="4334"/>
                  <a:pt x="7557" y="4324"/>
                  <a:pt x="7646" y="4294"/>
                </a:cubicBezTo>
                <a:cubicBezTo>
                  <a:pt x="7756" y="4257"/>
                  <a:pt x="7865" y="4221"/>
                  <a:pt x="7974" y="4185"/>
                </a:cubicBezTo>
                <a:lnTo>
                  <a:pt x="8193" y="4148"/>
                </a:lnTo>
                <a:cubicBezTo>
                  <a:pt x="8233" y="4148"/>
                  <a:pt x="8376" y="4125"/>
                  <a:pt x="8431" y="4112"/>
                </a:cubicBezTo>
                <a:lnTo>
                  <a:pt x="8958" y="4112"/>
                </a:lnTo>
                <a:close/>
                <a:moveTo>
                  <a:pt x="8696" y="1"/>
                </a:moveTo>
                <a:cubicBezTo>
                  <a:pt x="6834" y="1"/>
                  <a:pt x="5014" y="802"/>
                  <a:pt x="3747" y="2253"/>
                </a:cubicBezTo>
                <a:cubicBezTo>
                  <a:pt x="1" y="6607"/>
                  <a:pt x="3289" y="13056"/>
                  <a:pt x="8602" y="13056"/>
                </a:cubicBezTo>
                <a:cubicBezTo>
                  <a:pt x="9024" y="13056"/>
                  <a:pt x="9460" y="13016"/>
                  <a:pt x="9905" y="12930"/>
                </a:cubicBezTo>
                <a:cubicBezTo>
                  <a:pt x="12679" y="12429"/>
                  <a:pt x="14717" y="9966"/>
                  <a:pt x="15064" y="7285"/>
                </a:cubicBezTo>
                <a:cubicBezTo>
                  <a:pt x="15144" y="7059"/>
                  <a:pt x="15189" y="6803"/>
                  <a:pt x="15189" y="6517"/>
                </a:cubicBezTo>
                <a:cubicBezTo>
                  <a:pt x="15153" y="3747"/>
                  <a:pt x="13403" y="1306"/>
                  <a:pt x="10816" y="358"/>
                </a:cubicBezTo>
                <a:cubicBezTo>
                  <a:pt x="10122" y="117"/>
                  <a:pt x="9406" y="1"/>
                  <a:pt x="8696" y="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4" name="Group 61">
            <a:extLst>
              <a:ext uri="{FF2B5EF4-FFF2-40B4-BE49-F238E27FC236}">
                <a16:creationId xmlns:a16="http://schemas.microsoft.com/office/drawing/2014/main" id="{B5E045DA-B0C6-E140-A7BA-9A342A32C671}"/>
              </a:ext>
            </a:extLst>
          </p:cNvPr>
          <p:cNvGrpSpPr/>
          <p:nvPr/>
        </p:nvGrpSpPr>
        <p:grpSpPr>
          <a:xfrm>
            <a:off x="228601" y="660322"/>
            <a:ext cx="4191000" cy="688690"/>
            <a:chOff x="965717" y="1133587"/>
            <a:chExt cx="3842922" cy="688690"/>
          </a:xfrm>
          <a:solidFill>
            <a:srgbClr val="FFC000"/>
          </a:solidFill>
        </p:grpSpPr>
        <p:sp>
          <p:nvSpPr>
            <p:cNvPr id="51" name="Google Shape;1203;p35">
              <a:extLst>
                <a:ext uri="{FF2B5EF4-FFF2-40B4-BE49-F238E27FC236}">
                  <a16:creationId xmlns:a16="http://schemas.microsoft.com/office/drawing/2014/main" id="{184F89D7-13AA-7142-BDB2-D732FF5652E3}"/>
                </a:ext>
              </a:extLst>
            </p:cNvPr>
            <p:cNvSpPr/>
            <p:nvPr/>
          </p:nvSpPr>
          <p:spPr>
            <a:xfrm>
              <a:off x="1305301" y="1216215"/>
              <a:ext cx="3503338" cy="523434"/>
            </a:xfrm>
            <a:custGeom>
              <a:avLst/>
              <a:gdLst/>
              <a:ahLst/>
              <a:cxnLst/>
              <a:rect l="l" t="t" r="r" b="b"/>
              <a:pathLst>
                <a:path w="162188" h="31047" extrusionOk="0">
                  <a:moveTo>
                    <a:pt x="0" y="1"/>
                  </a:moveTo>
                  <a:lnTo>
                    <a:pt x="0" y="31046"/>
                  </a:lnTo>
                  <a:lnTo>
                    <a:pt x="146665" y="31046"/>
                  </a:lnTo>
                  <a:cubicBezTo>
                    <a:pt x="155264" y="31046"/>
                    <a:pt x="162188" y="24087"/>
                    <a:pt x="162188" y="15524"/>
                  </a:cubicBezTo>
                  <a:cubicBezTo>
                    <a:pt x="162188" y="6961"/>
                    <a:pt x="155264" y="1"/>
                    <a:pt x="1466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marL="3984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Arial" pitchFamily="34" charset="0"/>
                  <a:cs typeface="Arial" pitchFamily="34" charset="0"/>
                </a:rPr>
                <a:t>Penetapan Jenis Barang/</a:t>
              </a:r>
              <a:r>
                <a:rPr lang="en-US" sz="1600" b="1" dirty="0" err="1">
                  <a:latin typeface="Arial" pitchFamily="34" charset="0"/>
                  <a:cs typeface="Arial" pitchFamily="34" charset="0"/>
                </a:rPr>
                <a:t>Jasa</a:t>
              </a:r>
              <a:endParaRPr sz="1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Google Shape;1205;p35">
              <a:extLst>
                <a:ext uri="{FF2B5EF4-FFF2-40B4-BE49-F238E27FC236}">
                  <a16:creationId xmlns:a16="http://schemas.microsoft.com/office/drawing/2014/main" id="{91DD02FF-C892-364B-A92A-FE779566FD55}"/>
                </a:ext>
              </a:extLst>
            </p:cNvPr>
            <p:cNvSpPr/>
            <p:nvPr/>
          </p:nvSpPr>
          <p:spPr>
            <a:xfrm>
              <a:off x="965717" y="1133587"/>
              <a:ext cx="700096" cy="688690"/>
            </a:xfrm>
            <a:custGeom>
              <a:avLst/>
              <a:gdLst/>
              <a:ahLst/>
              <a:cxnLst/>
              <a:rect l="l" t="t" r="r" b="b"/>
              <a:pathLst>
                <a:path w="41942" h="40849" extrusionOk="0">
                  <a:moveTo>
                    <a:pt x="20966" y="1"/>
                  </a:moveTo>
                  <a:cubicBezTo>
                    <a:pt x="19568" y="1"/>
                    <a:pt x="18165" y="529"/>
                    <a:pt x="17090" y="1586"/>
                  </a:cubicBezTo>
                  <a:lnTo>
                    <a:pt x="2150" y="16562"/>
                  </a:lnTo>
                  <a:cubicBezTo>
                    <a:pt x="0" y="18712"/>
                    <a:pt x="0" y="22137"/>
                    <a:pt x="2150" y="24287"/>
                  </a:cubicBezTo>
                  <a:lnTo>
                    <a:pt x="17090" y="39263"/>
                  </a:lnTo>
                  <a:cubicBezTo>
                    <a:pt x="18165" y="40320"/>
                    <a:pt x="19568" y="40848"/>
                    <a:pt x="20966" y="40848"/>
                  </a:cubicBezTo>
                  <a:cubicBezTo>
                    <a:pt x="22365" y="40848"/>
                    <a:pt x="23758" y="40320"/>
                    <a:pt x="24815" y="39263"/>
                  </a:cubicBezTo>
                  <a:lnTo>
                    <a:pt x="39791" y="24287"/>
                  </a:lnTo>
                  <a:cubicBezTo>
                    <a:pt x="41941" y="22137"/>
                    <a:pt x="41941" y="18712"/>
                    <a:pt x="39791" y="16562"/>
                  </a:cubicBezTo>
                  <a:lnTo>
                    <a:pt x="24815" y="1586"/>
                  </a:lnTo>
                  <a:cubicBezTo>
                    <a:pt x="23758" y="529"/>
                    <a:pt x="22365" y="1"/>
                    <a:pt x="20966" y="1"/>
                  </a:cubicBezTo>
                  <a:close/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txBody>
            <a:bodyPr spcFirstLastPara="1" lIns="91425" tIns="91425" rIns="91425" bIns="91425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" sz="3200" b="1" dirty="0">
                  <a:latin typeface="Arial" pitchFamily="34" charset="0"/>
                  <a:ea typeface="Fira Sans Medium"/>
                  <a:cs typeface="Arial" pitchFamily="34" charset="0"/>
                  <a:sym typeface="Fira Sans Medium"/>
                </a:rPr>
                <a:t>2</a:t>
              </a:r>
              <a:endParaRPr sz="3200" b="1" dirty="0">
                <a:latin typeface="Arial" pitchFamily="34" charset="0"/>
                <a:ea typeface="Fira Sans Medium"/>
                <a:cs typeface="Arial" pitchFamily="34" charset="0"/>
                <a:sym typeface="Fira Sans Medium"/>
              </a:endParaRPr>
            </a:p>
          </p:txBody>
        </p:sp>
      </p:grpSp>
      <p:grpSp>
        <p:nvGrpSpPr>
          <p:cNvPr id="26631" name="Group 129"/>
          <p:cNvGrpSpPr>
            <a:grpSpLocks/>
          </p:cNvGrpSpPr>
          <p:nvPr/>
        </p:nvGrpSpPr>
        <p:grpSpPr bwMode="auto">
          <a:xfrm>
            <a:off x="457200" y="1349375"/>
            <a:ext cx="8153400" cy="2066925"/>
            <a:chOff x="457197" y="1494588"/>
            <a:chExt cx="7620004" cy="2067762"/>
          </a:xfrm>
        </p:grpSpPr>
        <p:grpSp>
          <p:nvGrpSpPr>
            <p:cNvPr id="26634" name="Google Shape;203;p18"/>
            <p:cNvGrpSpPr>
              <a:grpSpLocks/>
            </p:cNvGrpSpPr>
            <p:nvPr/>
          </p:nvGrpSpPr>
          <p:grpSpPr bwMode="auto">
            <a:xfrm>
              <a:off x="457197" y="2585276"/>
              <a:ext cx="3238654" cy="977074"/>
              <a:chOff x="457196" y="3144913"/>
              <a:chExt cx="3848251" cy="1160984"/>
            </a:xfrm>
          </p:grpSpPr>
          <p:sp>
            <p:nvSpPr>
              <p:cNvPr id="26699" name="Google Shape;204;p18"/>
              <p:cNvSpPr>
                <a:spLocks/>
              </p:cNvSpPr>
              <p:nvPr/>
            </p:nvSpPr>
            <p:spPr bwMode="auto">
              <a:xfrm>
                <a:off x="457196" y="3144913"/>
                <a:ext cx="1207818" cy="1160984"/>
              </a:xfrm>
              <a:custGeom>
                <a:avLst/>
                <a:gdLst>
                  <a:gd name="T0" fmla="*/ 1531812948 w 89747"/>
                  <a:gd name="T1" fmla="*/ 58358587 h 86267"/>
                  <a:gd name="T2" fmla="*/ 2147483646 w 89747"/>
                  <a:gd name="T3" fmla="*/ 1414966325 h 86267"/>
                  <a:gd name="T4" fmla="*/ 1527681278 w 89747"/>
                  <a:gd name="T5" fmla="*/ 2147483646 h 86267"/>
                  <a:gd name="T6" fmla="*/ 1510523727 w 89747"/>
                  <a:gd name="T7" fmla="*/ 2147483646 h 86267"/>
                  <a:gd name="T8" fmla="*/ 501966655 w 89747"/>
                  <a:gd name="T9" fmla="*/ 2147483646 h 86267"/>
                  <a:gd name="T10" fmla="*/ 58358589 w 89747"/>
                  <a:gd name="T11" fmla="*/ 1414966325 h 86267"/>
                  <a:gd name="T12" fmla="*/ 501966655 w 89747"/>
                  <a:gd name="T13" fmla="*/ 457745413 h 86267"/>
                  <a:gd name="T14" fmla="*/ 1510523727 w 89747"/>
                  <a:gd name="T15" fmla="*/ 58521954 h 86267"/>
                  <a:gd name="T16" fmla="*/ 1531812948 w 89747"/>
                  <a:gd name="T17" fmla="*/ 58358587 h 86267"/>
                  <a:gd name="T18" fmla="*/ 1531878704 w 89747"/>
                  <a:gd name="T19" fmla="*/ 0 h 86267"/>
                  <a:gd name="T20" fmla="*/ 1510523727 w 89747"/>
                  <a:gd name="T21" fmla="*/ 163367 h 86267"/>
                  <a:gd name="T22" fmla="*/ 0 w 89747"/>
                  <a:gd name="T23" fmla="*/ 1414966325 h 86267"/>
                  <a:gd name="T24" fmla="*/ 1510523727 w 89747"/>
                  <a:gd name="T25" fmla="*/ 2147483646 h 86267"/>
                  <a:gd name="T26" fmla="*/ 1527712972 w 89747"/>
                  <a:gd name="T27" fmla="*/ 2147483646 h 86267"/>
                  <a:gd name="T28" fmla="*/ 2147483646 w 89747"/>
                  <a:gd name="T29" fmla="*/ 1414966325 h 86267"/>
                  <a:gd name="T30" fmla="*/ 1531878704 w 89747"/>
                  <a:gd name="T31" fmla="*/ 0 h 86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9" name="Google Shape;205;p18">
                <a:extLst>
                  <a:ext uri="{FF2B5EF4-FFF2-40B4-BE49-F238E27FC236}">
                    <a16:creationId xmlns:a16="http://schemas.microsoft.com/office/drawing/2014/main" id="{77B4304E-763D-FF47-B5C4-3747D727C503}"/>
                  </a:ext>
                </a:extLst>
              </p:cNvPr>
              <p:cNvSpPr/>
              <p:nvPr/>
            </p:nvSpPr>
            <p:spPr>
              <a:xfrm>
                <a:off x="1030141" y="3145348"/>
                <a:ext cx="2834752" cy="1160549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6701" name="Google Shape;206;p18"/>
              <p:cNvSpPr>
                <a:spLocks/>
              </p:cNvSpPr>
              <p:nvPr/>
            </p:nvSpPr>
            <p:spPr bwMode="auto">
              <a:xfrm>
                <a:off x="3342127" y="3245054"/>
                <a:ext cx="522993" cy="960702"/>
              </a:xfrm>
              <a:custGeom>
                <a:avLst/>
                <a:gdLst>
                  <a:gd name="T0" fmla="*/ 1172055279 w 38861"/>
                  <a:gd name="T1" fmla="*/ 31694 h 71385"/>
                  <a:gd name="T2" fmla="*/ 989927344 w 38861"/>
                  <a:gd name="T3" fmla="*/ 14039963 h 71385"/>
                  <a:gd name="T4" fmla="*/ 31694 w 38861"/>
                  <a:gd name="T5" fmla="*/ 1172022284 h 71385"/>
                  <a:gd name="T6" fmla="*/ 989927344 w 38861"/>
                  <a:gd name="T7" fmla="*/ 2147483646 h 71385"/>
                  <a:gd name="T8" fmla="*/ 1172055279 w 38861"/>
                  <a:gd name="T9" fmla="*/ 2147483646 h 71385"/>
                  <a:gd name="T10" fmla="*/ 1274766900 w 38861"/>
                  <a:gd name="T11" fmla="*/ 2147483646 h 71385"/>
                  <a:gd name="T12" fmla="*/ 1274766900 w 38861"/>
                  <a:gd name="T13" fmla="*/ 4689709 h 71385"/>
                  <a:gd name="T14" fmla="*/ 1172055279 w 38861"/>
                  <a:gd name="T15" fmla="*/ 31694 h 71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702" name="Google Shape;207;p18"/>
              <p:cNvSpPr>
                <a:spLocks/>
              </p:cNvSpPr>
              <p:nvPr/>
            </p:nvSpPr>
            <p:spPr bwMode="auto">
              <a:xfrm>
                <a:off x="546261" y="3239308"/>
                <a:ext cx="485633" cy="972195"/>
              </a:xfrm>
              <a:custGeom>
                <a:avLst/>
                <a:gdLst>
                  <a:gd name="T0" fmla="*/ 1183698185 w 36085"/>
                  <a:gd name="T1" fmla="*/ 31694 h 72239"/>
                  <a:gd name="T2" fmla="*/ 1183698185 w 36085"/>
                  <a:gd name="T3" fmla="*/ 2147483646 h 72239"/>
                  <a:gd name="T4" fmla="*/ 1183698185 w 36085"/>
                  <a:gd name="T5" fmla="*/ 2147483646 h 72239"/>
                  <a:gd name="T6" fmla="*/ 1076328935 w 36085"/>
                  <a:gd name="T7" fmla="*/ 2147483646 h 72239"/>
                  <a:gd name="T8" fmla="*/ 1001602498 w 36085"/>
                  <a:gd name="T9" fmla="*/ 2147483646 h 72239"/>
                  <a:gd name="T10" fmla="*/ 992252250 w 36085"/>
                  <a:gd name="T11" fmla="*/ 2147483646 h 72239"/>
                  <a:gd name="T12" fmla="*/ 31694 w 36085"/>
                  <a:gd name="T13" fmla="*/ 1186027432 h 72239"/>
                  <a:gd name="T14" fmla="*/ 992252250 w 36085"/>
                  <a:gd name="T15" fmla="*/ 18698150 h 72239"/>
                  <a:gd name="T16" fmla="*/ 1001602498 w 36085"/>
                  <a:gd name="T17" fmla="*/ 16370233 h 72239"/>
                  <a:gd name="T18" fmla="*/ 1076328935 w 36085"/>
                  <a:gd name="T19" fmla="*/ 7019980 h 72239"/>
                  <a:gd name="T20" fmla="*/ 1183698185 w 36085"/>
                  <a:gd name="T21" fmla="*/ 2361966 h 72239"/>
                  <a:gd name="T22" fmla="*/ 1183698185 w 36085"/>
                  <a:gd name="T23" fmla="*/ 31694 h 72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lnTo>
                      <a:pt x="360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703" name="Google Shape;208;p18"/>
              <p:cNvSpPr>
                <a:spLocks/>
              </p:cNvSpPr>
              <p:nvPr/>
            </p:nvSpPr>
            <p:spPr bwMode="auto">
              <a:xfrm>
                <a:off x="1030925" y="3237875"/>
                <a:ext cx="108243" cy="975061"/>
              </a:xfrm>
              <a:custGeom>
                <a:avLst/>
                <a:gdLst>
                  <a:gd name="T0" fmla="*/ 0 w 8043"/>
                  <a:gd name="T1" fmla="*/ 31694 h 72452"/>
                  <a:gd name="T2" fmla="*/ 0 w 8043"/>
                  <a:gd name="T3" fmla="*/ 2147483646 h 72452"/>
                  <a:gd name="T4" fmla="*/ 263810922 w 8043"/>
                  <a:gd name="T5" fmla="*/ 2112901080 h 72452"/>
                  <a:gd name="T6" fmla="*/ 263810922 w 8043"/>
                  <a:gd name="T7" fmla="*/ 261511745 h 72452"/>
                  <a:gd name="T8" fmla="*/ 0 w 8043"/>
                  <a:gd name="T9" fmla="*/ 31694 h 72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704" name="Google Shape;209;p18"/>
              <p:cNvSpPr>
                <a:spLocks noChangeArrowheads="1"/>
              </p:cNvSpPr>
              <p:nvPr/>
            </p:nvSpPr>
            <p:spPr bwMode="auto">
              <a:xfrm>
                <a:off x="3408871" y="3277117"/>
                <a:ext cx="896576" cy="89657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6705" name="Google Shape;210;p18"/>
              <p:cNvSpPr>
                <a:spLocks noChangeArrowheads="1"/>
              </p:cNvSpPr>
              <p:nvPr/>
            </p:nvSpPr>
            <p:spPr bwMode="auto">
              <a:xfrm>
                <a:off x="3498545" y="3366824"/>
                <a:ext cx="717408" cy="717163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47" name="Google Shape;211;p18">
                <a:extLst>
                  <a:ext uri="{FF2B5EF4-FFF2-40B4-BE49-F238E27FC236}">
                    <a16:creationId xmlns:a16="http://schemas.microsoft.com/office/drawing/2014/main" id="{EFC7FD67-B31C-A743-AD8E-5B2AA4309715}"/>
                  </a:ext>
                </a:extLst>
              </p:cNvPr>
              <p:cNvSpPr txBox="1"/>
              <p:nvPr/>
            </p:nvSpPr>
            <p:spPr>
              <a:xfrm>
                <a:off x="1000171" y="3490682"/>
                <a:ext cx="2445150" cy="7850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" sz="1600" dirty="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Konsultansi</a:t>
                </a:r>
              </a:p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" sz="1100" dirty="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Konsultansi Non Konstruksi</a:t>
                </a:r>
              </a:p>
              <a:p>
                <a:pPr marL="171450" indent="-171450" eaLnBrk="1" fontAlgn="auto" hangingPunct="1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  <a:defRPr/>
                </a:pPr>
                <a:r>
                  <a:rPr lang="en" sz="1100" dirty="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Konsultansi Konstruksi </a:t>
                </a: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600" dirty="0">
                  <a:latin typeface="Arial" pitchFamily="34" charset="0"/>
                  <a:ea typeface="Fira Sans"/>
                  <a:cs typeface="Arial" pitchFamily="34" charset="0"/>
                  <a:sym typeface="Fira Sans"/>
                </a:endParaRPr>
              </a:p>
            </p:txBody>
          </p:sp>
          <p:sp>
            <p:nvSpPr>
              <p:cNvPr id="26707" name="Google Shape;212;p18"/>
              <p:cNvSpPr txBox="1">
                <a:spLocks noChangeArrowheads="1"/>
              </p:cNvSpPr>
              <p:nvPr/>
            </p:nvSpPr>
            <p:spPr bwMode="auto">
              <a:xfrm>
                <a:off x="583525" y="3459775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rgbClr val="FFFFFF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3</a:t>
                </a:r>
              </a:p>
            </p:txBody>
          </p:sp>
          <p:sp>
            <p:nvSpPr>
              <p:cNvPr id="26708" name="Google Shape;213;p18"/>
              <p:cNvSpPr>
                <a:spLocks/>
              </p:cNvSpPr>
              <p:nvPr/>
            </p:nvSpPr>
            <p:spPr bwMode="auto">
              <a:xfrm>
                <a:off x="3681515" y="3550679"/>
                <a:ext cx="351286" cy="349457"/>
              </a:xfrm>
              <a:custGeom>
                <a:avLst/>
                <a:gdLst>
                  <a:gd name="T0" fmla="*/ 2147483646 w 11909"/>
                  <a:gd name="T1" fmla="*/ 2003991859 h 11847"/>
                  <a:gd name="T2" fmla="*/ 2147483646 w 11909"/>
                  <a:gd name="T3" fmla="*/ 2147483646 h 11847"/>
                  <a:gd name="T4" fmla="*/ 1979765568 w 11909"/>
                  <a:gd name="T5" fmla="*/ 2147483646 h 11847"/>
                  <a:gd name="T6" fmla="*/ 2147483646 w 11909"/>
                  <a:gd name="T7" fmla="*/ 2003991859 h 11847"/>
                  <a:gd name="T8" fmla="*/ 2147483646 w 11909"/>
                  <a:gd name="T9" fmla="*/ 2147483646 h 11847"/>
                  <a:gd name="T10" fmla="*/ 2147483646 w 11909"/>
                  <a:gd name="T11" fmla="*/ 2147483646 h 11847"/>
                  <a:gd name="T12" fmla="*/ 2147483646 w 11909"/>
                  <a:gd name="T13" fmla="*/ 2147483646 h 11847"/>
                  <a:gd name="T14" fmla="*/ 2147483646 w 11909"/>
                  <a:gd name="T15" fmla="*/ 2147483646 h 11847"/>
                  <a:gd name="T16" fmla="*/ 2147483646 w 11909"/>
                  <a:gd name="T17" fmla="*/ 2147483646 h 11847"/>
                  <a:gd name="T18" fmla="*/ 2147483646 w 11909"/>
                  <a:gd name="T19" fmla="*/ 573118624 h 11847"/>
                  <a:gd name="T20" fmla="*/ 2147483646 w 11909"/>
                  <a:gd name="T21" fmla="*/ 1145468101 h 11847"/>
                  <a:gd name="T22" fmla="*/ 2147483646 w 11909"/>
                  <a:gd name="T23" fmla="*/ 1145468101 h 11847"/>
                  <a:gd name="T24" fmla="*/ 2147483646 w 11909"/>
                  <a:gd name="T25" fmla="*/ 1240842695 h 11847"/>
                  <a:gd name="T26" fmla="*/ 1144699928 w 11909"/>
                  <a:gd name="T27" fmla="*/ 2147483646 h 11847"/>
                  <a:gd name="T28" fmla="*/ 1049325234 w 11909"/>
                  <a:gd name="T29" fmla="*/ 2147483646 h 11847"/>
                  <a:gd name="T30" fmla="*/ 1049325234 w 11909"/>
                  <a:gd name="T31" fmla="*/ 2147483646 h 11847"/>
                  <a:gd name="T32" fmla="*/ 501178075 w 11909"/>
                  <a:gd name="T33" fmla="*/ 2147483646 h 11847"/>
                  <a:gd name="T34" fmla="*/ 501178075 w 11909"/>
                  <a:gd name="T35" fmla="*/ 573118624 h 11847"/>
                  <a:gd name="T36" fmla="*/ 2147483646 w 11909"/>
                  <a:gd name="T37" fmla="*/ 573118624 h 11847"/>
                  <a:gd name="T38" fmla="*/ 2147483646 w 11909"/>
                  <a:gd name="T39" fmla="*/ 1646645750 h 11847"/>
                  <a:gd name="T40" fmla="*/ 2147483646 w 11909"/>
                  <a:gd name="T41" fmla="*/ 2147483646 h 11847"/>
                  <a:gd name="T42" fmla="*/ 2147483646 w 11909"/>
                  <a:gd name="T43" fmla="*/ 2147483646 h 11847"/>
                  <a:gd name="T44" fmla="*/ 2147483646 w 11909"/>
                  <a:gd name="T45" fmla="*/ 2147483646 h 11847"/>
                  <a:gd name="T46" fmla="*/ 2147483646 w 11909"/>
                  <a:gd name="T47" fmla="*/ 2147483646 h 11847"/>
                  <a:gd name="T48" fmla="*/ 2147483646 w 11909"/>
                  <a:gd name="T49" fmla="*/ 2147483646 h 11847"/>
                  <a:gd name="T50" fmla="*/ 2147483646 w 11909"/>
                  <a:gd name="T51" fmla="*/ 2147483646 h 11847"/>
                  <a:gd name="T52" fmla="*/ 2147483646 w 11909"/>
                  <a:gd name="T53" fmla="*/ 2147483646 h 11847"/>
                  <a:gd name="T54" fmla="*/ 1573962188 w 11909"/>
                  <a:gd name="T55" fmla="*/ 2147483646 h 11847"/>
                  <a:gd name="T56" fmla="*/ 1573962188 w 11909"/>
                  <a:gd name="T57" fmla="*/ 2147483646 h 11847"/>
                  <a:gd name="T58" fmla="*/ 2147483646 w 11909"/>
                  <a:gd name="T59" fmla="*/ 2147483646 h 11847"/>
                  <a:gd name="T60" fmla="*/ 2147483646 w 11909"/>
                  <a:gd name="T61" fmla="*/ 2147483646 h 11847"/>
                  <a:gd name="T62" fmla="*/ 2147483646 w 11909"/>
                  <a:gd name="T63" fmla="*/ 1646645750 h 11847"/>
                  <a:gd name="T64" fmla="*/ 2147483646 w 11909"/>
                  <a:gd name="T65" fmla="*/ 1646645750 h 11847"/>
                  <a:gd name="T66" fmla="*/ 2147483646 w 11909"/>
                  <a:gd name="T67" fmla="*/ 2147483646 h 11847"/>
                  <a:gd name="T68" fmla="*/ 2147483646 w 11909"/>
                  <a:gd name="T69" fmla="*/ 2147483646 h 11847"/>
                  <a:gd name="T70" fmla="*/ 2147483646 w 11909"/>
                  <a:gd name="T71" fmla="*/ 2147483646 h 11847"/>
                  <a:gd name="T72" fmla="*/ 2147483646 w 11909"/>
                  <a:gd name="T73" fmla="*/ 2147483646 h 11847"/>
                  <a:gd name="T74" fmla="*/ 2147483646 w 11909"/>
                  <a:gd name="T75" fmla="*/ 2147483646 h 11847"/>
                  <a:gd name="T76" fmla="*/ 2147483646 w 11909"/>
                  <a:gd name="T77" fmla="*/ 2147483646 h 11847"/>
                  <a:gd name="T78" fmla="*/ 2147483646 w 11909"/>
                  <a:gd name="T79" fmla="*/ 2147483646 h 11847"/>
                  <a:gd name="T80" fmla="*/ 262716561 w 11909"/>
                  <a:gd name="T81" fmla="*/ 743927 h 11847"/>
                  <a:gd name="T82" fmla="*/ 0 w 11909"/>
                  <a:gd name="T83" fmla="*/ 286944343 h 11847"/>
                  <a:gd name="T84" fmla="*/ 0 w 11909"/>
                  <a:gd name="T85" fmla="*/ 2147483646 h 11847"/>
                  <a:gd name="T86" fmla="*/ 262716561 w 11909"/>
                  <a:gd name="T87" fmla="*/ 2147483646 h 11847"/>
                  <a:gd name="T88" fmla="*/ 1049325234 w 11909"/>
                  <a:gd name="T89" fmla="*/ 2147483646 h 11847"/>
                  <a:gd name="T90" fmla="*/ 1049325234 w 11909"/>
                  <a:gd name="T91" fmla="*/ 2147483646 h 11847"/>
                  <a:gd name="T92" fmla="*/ 1312015689 w 11909"/>
                  <a:gd name="T93" fmla="*/ 2147483646 h 11847"/>
                  <a:gd name="T94" fmla="*/ 2147483646 w 11909"/>
                  <a:gd name="T95" fmla="*/ 2147483646 h 11847"/>
                  <a:gd name="T96" fmla="*/ 2147483646 w 11909"/>
                  <a:gd name="T97" fmla="*/ 2147483646 h 11847"/>
                  <a:gd name="T98" fmla="*/ 2147483646 w 11909"/>
                  <a:gd name="T99" fmla="*/ 2147483646 h 11847"/>
                  <a:gd name="T100" fmla="*/ 2147483646 w 11909"/>
                  <a:gd name="T101" fmla="*/ 2147483646 h 11847"/>
                  <a:gd name="T102" fmla="*/ 2147483646 w 11909"/>
                  <a:gd name="T103" fmla="*/ 2147483646 h 11847"/>
                  <a:gd name="T104" fmla="*/ 2147483646 w 11909"/>
                  <a:gd name="T105" fmla="*/ 2147483646 h 11847"/>
                  <a:gd name="T106" fmla="*/ 2147483646 w 11909"/>
                  <a:gd name="T107" fmla="*/ 2147483646 h 11847"/>
                  <a:gd name="T108" fmla="*/ 2147483646 w 11909"/>
                  <a:gd name="T109" fmla="*/ 2147483646 h 11847"/>
                  <a:gd name="T110" fmla="*/ 2147483646 w 11909"/>
                  <a:gd name="T111" fmla="*/ 2147483646 h 11847"/>
                  <a:gd name="T112" fmla="*/ 2147483646 w 11909"/>
                  <a:gd name="T113" fmla="*/ 2147483646 h 11847"/>
                  <a:gd name="T114" fmla="*/ 2147483646 w 11909"/>
                  <a:gd name="T115" fmla="*/ 1383929422 h 11847"/>
                  <a:gd name="T116" fmla="*/ 2147483646 w 11909"/>
                  <a:gd name="T117" fmla="*/ 1121239200 h 11847"/>
                  <a:gd name="T118" fmla="*/ 2147483646 w 11909"/>
                  <a:gd name="T119" fmla="*/ 1121239200 h 11847"/>
                  <a:gd name="T120" fmla="*/ 2147483646 w 11909"/>
                  <a:gd name="T121" fmla="*/ 286944343 h 11847"/>
                  <a:gd name="T122" fmla="*/ 2147483646 w 11909"/>
                  <a:gd name="T123" fmla="*/ 743927 h 11847"/>
                  <a:gd name="T124" fmla="*/ 262716561 w 11909"/>
                  <a:gd name="T125" fmla="*/ 743927 h 1184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1909" h="11847" extrusionOk="0">
                    <a:moveTo>
                      <a:pt x="3560" y="2647"/>
                    </a:moveTo>
                    <a:lnTo>
                      <a:pt x="3560" y="3561"/>
                    </a:lnTo>
                    <a:lnTo>
                      <a:pt x="2615" y="3561"/>
                    </a:lnTo>
                    <a:lnTo>
                      <a:pt x="3560" y="2647"/>
                    </a:lnTo>
                    <a:close/>
                    <a:moveTo>
                      <a:pt x="6616" y="4222"/>
                    </a:moveTo>
                    <a:cubicBezTo>
                      <a:pt x="7971" y="4285"/>
                      <a:pt x="9074" y="5325"/>
                      <a:pt x="9074" y="6680"/>
                    </a:cubicBezTo>
                    <a:cubicBezTo>
                      <a:pt x="9074" y="8003"/>
                      <a:pt x="7971" y="9106"/>
                      <a:pt x="6616" y="9106"/>
                    </a:cubicBezTo>
                    <a:cubicBezTo>
                      <a:pt x="5293" y="9106"/>
                      <a:pt x="4190" y="8003"/>
                      <a:pt x="4190" y="6680"/>
                    </a:cubicBezTo>
                    <a:cubicBezTo>
                      <a:pt x="4190" y="5325"/>
                      <a:pt x="5293" y="4222"/>
                      <a:pt x="6616" y="4222"/>
                    </a:cubicBezTo>
                    <a:close/>
                    <a:moveTo>
                      <a:pt x="7687" y="757"/>
                    </a:moveTo>
                    <a:lnTo>
                      <a:pt x="7687" y="1513"/>
                    </a:lnTo>
                    <a:lnTo>
                      <a:pt x="3875" y="1513"/>
                    </a:lnTo>
                    <a:cubicBezTo>
                      <a:pt x="3781" y="1513"/>
                      <a:pt x="3655" y="1544"/>
                      <a:pt x="3623" y="1639"/>
                    </a:cubicBezTo>
                    <a:lnTo>
                      <a:pt x="1512" y="3718"/>
                    </a:lnTo>
                    <a:cubicBezTo>
                      <a:pt x="1418" y="3813"/>
                      <a:pt x="1386" y="3876"/>
                      <a:pt x="1386" y="3939"/>
                    </a:cubicBezTo>
                    <a:lnTo>
                      <a:pt x="1386" y="9862"/>
                    </a:lnTo>
                    <a:lnTo>
                      <a:pt x="662" y="9862"/>
                    </a:lnTo>
                    <a:lnTo>
                      <a:pt x="662" y="757"/>
                    </a:lnTo>
                    <a:lnTo>
                      <a:pt x="7687" y="757"/>
                    </a:lnTo>
                    <a:close/>
                    <a:moveTo>
                      <a:pt x="8380" y="2175"/>
                    </a:moveTo>
                    <a:lnTo>
                      <a:pt x="8380" y="4128"/>
                    </a:lnTo>
                    <a:cubicBezTo>
                      <a:pt x="7876" y="3813"/>
                      <a:pt x="7278" y="3592"/>
                      <a:pt x="6648" y="3592"/>
                    </a:cubicBezTo>
                    <a:cubicBezTo>
                      <a:pt x="4915" y="3592"/>
                      <a:pt x="3560" y="5010"/>
                      <a:pt x="3560" y="6711"/>
                    </a:cubicBezTo>
                    <a:cubicBezTo>
                      <a:pt x="3560" y="8444"/>
                      <a:pt x="4946" y="9830"/>
                      <a:pt x="6648" y="9830"/>
                    </a:cubicBezTo>
                    <a:cubicBezTo>
                      <a:pt x="7120" y="9830"/>
                      <a:pt x="7593" y="9704"/>
                      <a:pt x="8002" y="9515"/>
                    </a:cubicBezTo>
                    <a:lnTo>
                      <a:pt x="8380" y="9893"/>
                    </a:lnTo>
                    <a:lnTo>
                      <a:pt x="8380" y="10492"/>
                    </a:lnTo>
                    <a:lnTo>
                      <a:pt x="2079" y="10492"/>
                    </a:lnTo>
                    <a:lnTo>
                      <a:pt x="2079" y="4285"/>
                    </a:lnTo>
                    <a:lnTo>
                      <a:pt x="3875" y="4285"/>
                    </a:lnTo>
                    <a:cubicBezTo>
                      <a:pt x="4064" y="4285"/>
                      <a:pt x="4222" y="4128"/>
                      <a:pt x="4222" y="3907"/>
                    </a:cubicBezTo>
                    <a:lnTo>
                      <a:pt x="4222" y="2175"/>
                    </a:lnTo>
                    <a:lnTo>
                      <a:pt x="8380" y="2175"/>
                    </a:lnTo>
                    <a:close/>
                    <a:moveTo>
                      <a:pt x="9074" y="8633"/>
                    </a:moveTo>
                    <a:lnTo>
                      <a:pt x="11027" y="10618"/>
                    </a:lnTo>
                    <a:cubicBezTo>
                      <a:pt x="11153" y="10744"/>
                      <a:pt x="11153" y="10964"/>
                      <a:pt x="11027" y="11090"/>
                    </a:cubicBezTo>
                    <a:cubicBezTo>
                      <a:pt x="10964" y="11153"/>
                      <a:pt x="10877" y="11185"/>
                      <a:pt x="10791" y="11185"/>
                    </a:cubicBezTo>
                    <a:cubicBezTo>
                      <a:pt x="10704" y="11185"/>
                      <a:pt x="10617" y="11153"/>
                      <a:pt x="10554" y="11090"/>
                    </a:cubicBezTo>
                    <a:lnTo>
                      <a:pt x="8601" y="9106"/>
                    </a:lnTo>
                    <a:cubicBezTo>
                      <a:pt x="8790" y="9011"/>
                      <a:pt x="8948" y="8791"/>
                      <a:pt x="9074" y="8633"/>
                    </a:cubicBezTo>
                    <a:close/>
                    <a:moveTo>
                      <a:pt x="347" y="1"/>
                    </a:moveTo>
                    <a:cubicBezTo>
                      <a:pt x="158" y="1"/>
                      <a:pt x="0" y="190"/>
                      <a:pt x="0" y="379"/>
                    </a:cubicBezTo>
                    <a:lnTo>
                      <a:pt x="0" y="10145"/>
                    </a:lnTo>
                    <a:cubicBezTo>
                      <a:pt x="0" y="10334"/>
                      <a:pt x="158" y="10492"/>
                      <a:pt x="347" y="10492"/>
                    </a:cubicBezTo>
                    <a:lnTo>
                      <a:pt x="1386" y="10492"/>
                    </a:lnTo>
                    <a:lnTo>
                      <a:pt x="1386" y="10838"/>
                    </a:lnTo>
                    <a:cubicBezTo>
                      <a:pt x="1386" y="11059"/>
                      <a:pt x="1544" y="11216"/>
                      <a:pt x="1733" y="11216"/>
                    </a:cubicBezTo>
                    <a:lnTo>
                      <a:pt x="8695" y="11216"/>
                    </a:lnTo>
                    <a:cubicBezTo>
                      <a:pt x="8916" y="11216"/>
                      <a:pt x="9074" y="11059"/>
                      <a:pt x="9074" y="10838"/>
                    </a:cubicBezTo>
                    <a:lnTo>
                      <a:pt x="9074" y="10586"/>
                    </a:lnTo>
                    <a:lnTo>
                      <a:pt x="10050" y="11563"/>
                    </a:lnTo>
                    <a:cubicBezTo>
                      <a:pt x="10239" y="11752"/>
                      <a:pt x="10507" y="11847"/>
                      <a:pt x="10775" y="11847"/>
                    </a:cubicBezTo>
                    <a:cubicBezTo>
                      <a:pt x="11043" y="11847"/>
                      <a:pt x="11310" y="11752"/>
                      <a:pt x="11499" y="11563"/>
                    </a:cubicBezTo>
                    <a:cubicBezTo>
                      <a:pt x="11909" y="11153"/>
                      <a:pt x="11909" y="10492"/>
                      <a:pt x="11499" y="10114"/>
                    </a:cubicBezTo>
                    <a:lnTo>
                      <a:pt x="9420" y="8003"/>
                    </a:lnTo>
                    <a:cubicBezTo>
                      <a:pt x="9609" y="7625"/>
                      <a:pt x="9735" y="7152"/>
                      <a:pt x="9735" y="6680"/>
                    </a:cubicBezTo>
                    <a:cubicBezTo>
                      <a:pt x="9735" y="5924"/>
                      <a:pt x="9452" y="5262"/>
                      <a:pt x="9011" y="4695"/>
                    </a:cubicBezTo>
                    <a:lnTo>
                      <a:pt x="9011" y="1828"/>
                    </a:lnTo>
                    <a:cubicBezTo>
                      <a:pt x="9011" y="1639"/>
                      <a:pt x="8853" y="1481"/>
                      <a:pt x="8664" y="1481"/>
                    </a:cubicBezTo>
                    <a:lnTo>
                      <a:pt x="8317" y="1481"/>
                    </a:lnTo>
                    <a:lnTo>
                      <a:pt x="8317" y="379"/>
                    </a:lnTo>
                    <a:cubicBezTo>
                      <a:pt x="8317" y="190"/>
                      <a:pt x="8160" y="1"/>
                      <a:pt x="7971" y="1"/>
                    </a:cubicBezTo>
                    <a:lnTo>
                      <a:pt x="347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</p:grpSp>
        <p:grpSp>
          <p:nvGrpSpPr>
            <p:cNvPr id="26635" name="Google Shape;214;p18"/>
            <p:cNvGrpSpPr>
              <a:grpSpLocks/>
            </p:cNvGrpSpPr>
            <p:nvPr/>
          </p:nvGrpSpPr>
          <p:grpSpPr bwMode="auto">
            <a:xfrm>
              <a:off x="4838547" y="1494588"/>
              <a:ext cx="3238654" cy="977074"/>
              <a:chOff x="4838546" y="1494588"/>
              <a:chExt cx="3848251" cy="1160984"/>
            </a:xfrm>
          </p:grpSpPr>
          <p:sp>
            <p:nvSpPr>
              <p:cNvPr id="26678" name="Google Shape;215;p18"/>
              <p:cNvSpPr>
                <a:spLocks/>
              </p:cNvSpPr>
              <p:nvPr/>
            </p:nvSpPr>
            <p:spPr bwMode="auto">
              <a:xfrm>
                <a:off x="4838546" y="1494588"/>
                <a:ext cx="1207818" cy="1160984"/>
              </a:xfrm>
              <a:custGeom>
                <a:avLst/>
                <a:gdLst>
                  <a:gd name="T0" fmla="*/ 1531812948 w 89747"/>
                  <a:gd name="T1" fmla="*/ 58358587 h 86267"/>
                  <a:gd name="T2" fmla="*/ 2147483646 w 89747"/>
                  <a:gd name="T3" fmla="*/ 1414966325 h 86267"/>
                  <a:gd name="T4" fmla="*/ 1527681278 w 89747"/>
                  <a:gd name="T5" fmla="*/ 2147483646 h 86267"/>
                  <a:gd name="T6" fmla="*/ 1510523727 w 89747"/>
                  <a:gd name="T7" fmla="*/ 2147483646 h 86267"/>
                  <a:gd name="T8" fmla="*/ 501966655 w 89747"/>
                  <a:gd name="T9" fmla="*/ 2147483646 h 86267"/>
                  <a:gd name="T10" fmla="*/ 58358589 w 89747"/>
                  <a:gd name="T11" fmla="*/ 1414966325 h 86267"/>
                  <a:gd name="T12" fmla="*/ 501966655 w 89747"/>
                  <a:gd name="T13" fmla="*/ 457745413 h 86267"/>
                  <a:gd name="T14" fmla="*/ 1510523727 w 89747"/>
                  <a:gd name="T15" fmla="*/ 58521954 h 86267"/>
                  <a:gd name="T16" fmla="*/ 1531812948 w 89747"/>
                  <a:gd name="T17" fmla="*/ 58358587 h 86267"/>
                  <a:gd name="T18" fmla="*/ 1531878704 w 89747"/>
                  <a:gd name="T19" fmla="*/ 0 h 86267"/>
                  <a:gd name="T20" fmla="*/ 1510523727 w 89747"/>
                  <a:gd name="T21" fmla="*/ 163367 h 86267"/>
                  <a:gd name="T22" fmla="*/ 0 w 89747"/>
                  <a:gd name="T23" fmla="*/ 1414966325 h 86267"/>
                  <a:gd name="T24" fmla="*/ 1510523727 w 89747"/>
                  <a:gd name="T25" fmla="*/ 2147483646 h 86267"/>
                  <a:gd name="T26" fmla="*/ 1527712972 w 89747"/>
                  <a:gd name="T27" fmla="*/ 2147483646 h 86267"/>
                  <a:gd name="T28" fmla="*/ 2147483646 w 89747"/>
                  <a:gd name="T29" fmla="*/ 1414966325 h 86267"/>
                  <a:gd name="T30" fmla="*/ 1531878704 w 89747"/>
                  <a:gd name="T31" fmla="*/ 0 h 86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3" name="Google Shape;216;p18">
                <a:extLst>
                  <a:ext uri="{FF2B5EF4-FFF2-40B4-BE49-F238E27FC236}">
                    <a16:creationId xmlns:a16="http://schemas.microsoft.com/office/drawing/2014/main" id="{FBE77D20-F154-A442-93D6-678260AED695}"/>
                  </a:ext>
                </a:extLst>
              </p:cNvPr>
              <p:cNvSpPr/>
              <p:nvPr/>
            </p:nvSpPr>
            <p:spPr>
              <a:xfrm>
                <a:off x="5411319" y="1494588"/>
                <a:ext cx="2834752" cy="1160550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6680" name="Google Shape;217;p18"/>
              <p:cNvSpPr>
                <a:spLocks/>
              </p:cNvSpPr>
              <p:nvPr/>
            </p:nvSpPr>
            <p:spPr bwMode="auto">
              <a:xfrm>
                <a:off x="7723477" y="1594729"/>
                <a:ext cx="522993" cy="960702"/>
              </a:xfrm>
              <a:custGeom>
                <a:avLst/>
                <a:gdLst>
                  <a:gd name="T0" fmla="*/ 1172055279 w 38861"/>
                  <a:gd name="T1" fmla="*/ 31694 h 71385"/>
                  <a:gd name="T2" fmla="*/ 989927344 w 38861"/>
                  <a:gd name="T3" fmla="*/ 14039963 h 71385"/>
                  <a:gd name="T4" fmla="*/ 31694 w 38861"/>
                  <a:gd name="T5" fmla="*/ 1172022284 h 71385"/>
                  <a:gd name="T6" fmla="*/ 989927344 w 38861"/>
                  <a:gd name="T7" fmla="*/ 2147483646 h 71385"/>
                  <a:gd name="T8" fmla="*/ 1172055279 w 38861"/>
                  <a:gd name="T9" fmla="*/ 2147483646 h 71385"/>
                  <a:gd name="T10" fmla="*/ 1274766900 w 38861"/>
                  <a:gd name="T11" fmla="*/ 2147483646 h 71385"/>
                  <a:gd name="T12" fmla="*/ 1274766900 w 38861"/>
                  <a:gd name="T13" fmla="*/ 4689709 h 71385"/>
                  <a:gd name="T14" fmla="*/ 1172055279 w 38861"/>
                  <a:gd name="T15" fmla="*/ 31694 h 71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681" name="Google Shape;218;p18"/>
              <p:cNvSpPr>
                <a:spLocks/>
              </p:cNvSpPr>
              <p:nvPr/>
            </p:nvSpPr>
            <p:spPr bwMode="auto">
              <a:xfrm>
                <a:off x="4927611" y="1588983"/>
                <a:ext cx="485633" cy="972195"/>
              </a:xfrm>
              <a:custGeom>
                <a:avLst/>
                <a:gdLst>
                  <a:gd name="T0" fmla="*/ 1183698185 w 36085"/>
                  <a:gd name="T1" fmla="*/ 31694 h 72239"/>
                  <a:gd name="T2" fmla="*/ 1183698185 w 36085"/>
                  <a:gd name="T3" fmla="*/ 2147483646 h 72239"/>
                  <a:gd name="T4" fmla="*/ 1183698185 w 36085"/>
                  <a:gd name="T5" fmla="*/ 2147483646 h 72239"/>
                  <a:gd name="T6" fmla="*/ 1076328935 w 36085"/>
                  <a:gd name="T7" fmla="*/ 2147483646 h 72239"/>
                  <a:gd name="T8" fmla="*/ 1001602498 w 36085"/>
                  <a:gd name="T9" fmla="*/ 2147483646 h 72239"/>
                  <a:gd name="T10" fmla="*/ 992252250 w 36085"/>
                  <a:gd name="T11" fmla="*/ 2147483646 h 72239"/>
                  <a:gd name="T12" fmla="*/ 31694 w 36085"/>
                  <a:gd name="T13" fmla="*/ 1186027432 h 72239"/>
                  <a:gd name="T14" fmla="*/ 992252250 w 36085"/>
                  <a:gd name="T15" fmla="*/ 18698150 h 72239"/>
                  <a:gd name="T16" fmla="*/ 1001602498 w 36085"/>
                  <a:gd name="T17" fmla="*/ 16370233 h 72239"/>
                  <a:gd name="T18" fmla="*/ 1076328935 w 36085"/>
                  <a:gd name="T19" fmla="*/ 7019980 h 72239"/>
                  <a:gd name="T20" fmla="*/ 1183698185 w 36085"/>
                  <a:gd name="T21" fmla="*/ 2361966 h 72239"/>
                  <a:gd name="T22" fmla="*/ 1183698185 w 36085"/>
                  <a:gd name="T23" fmla="*/ 31694 h 72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lnTo>
                      <a:pt x="360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682" name="Google Shape;219;p18"/>
              <p:cNvSpPr>
                <a:spLocks/>
              </p:cNvSpPr>
              <p:nvPr/>
            </p:nvSpPr>
            <p:spPr bwMode="auto">
              <a:xfrm>
                <a:off x="5412275" y="1587550"/>
                <a:ext cx="108243" cy="975061"/>
              </a:xfrm>
              <a:custGeom>
                <a:avLst/>
                <a:gdLst>
                  <a:gd name="T0" fmla="*/ 0 w 8043"/>
                  <a:gd name="T1" fmla="*/ 31694 h 72452"/>
                  <a:gd name="T2" fmla="*/ 0 w 8043"/>
                  <a:gd name="T3" fmla="*/ 2147483646 h 72452"/>
                  <a:gd name="T4" fmla="*/ 263810922 w 8043"/>
                  <a:gd name="T5" fmla="*/ 2112901080 h 72452"/>
                  <a:gd name="T6" fmla="*/ 263810922 w 8043"/>
                  <a:gd name="T7" fmla="*/ 261511745 h 72452"/>
                  <a:gd name="T8" fmla="*/ 0 w 8043"/>
                  <a:gd name="T9" fmla="*/ 31694 h 72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683" name="Google Shape;220;p18"/>
              <p:cNvSpPr>
                <a:spLocks noChangeArrowheads="1"/>
              </p:cNvSpPr>
              <p:nvPr/>
            </p:nvSpPr>
            <p:spPr bwMode="auto">
              <a:xfrm>
                <a:off x="7790221" y="1626792"/>
                <a:ext cx="896576" cy="89657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6684" name="Google Shape;221;p18"/>
              <p:cNvSpPr>
                <a:spLocks noChangeArrowheads="1"/>
              </p:cNvSpPr>
              <p:nvPr/>
            </p:nvSpPr>
            <p:spPr bwMode="auto">
              <a:xfrm>
                <a:off x="7879895" y="1716499"/>
                <a:ext cx="717408" cy="717163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6685" name="Google Shape;222;p18"/>
              <p:cNvSpPr txBox="1">
                <a:spLocks noChangeArrowheads="1"/>
              </p:cNvSpPr>
              <p:nvPr/>
            </p:nvSpPr>
            <p:spPr bwMode="auto">
              <a:xfrm>
                <a:off x="5430886" y="1682388"/>
                <a:ext cx="2412592" cy="78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Pekerjaan Konstruksi </a:t>
                </a:r>
              </a:p>
            </p:txBody>
          </p:sp>
          <p:sp>
            <p:nvSpPr>
              <p:cNvPr id="26686" name="Google Shape;223;p18"/>
              <p:cNvSpPr txBox="1">
                <a:spLocks noChangeArrowheads="1"/>
              </p:cNvSpPr>
              <p:nvPr/>
            </p:nvSpPr>
            <p:spPr bwMode="auto">
              <a:xfrm>
                <a:off x="4964875" y="1809450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chemeClr val="bg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2</a:t>
                </a:r>
              </a:p>
            </p:txBody>
          </p:sp>
          <p:grpSp>
            <p:nvGrpSpPr>
              <p:cNvPr id="26687" name="Google Shape;224;p18"/>
              <p:cNvGrpSpPr>
                <a:grpSpLocks/>
              </p:cNvGrpSpPr>
              <p:nvPr/>
            </p:nvGrpSpPr>
            <p:grpSpPr bwMode="auto">
              <a:xfrm>
                <a:off x="8060376" y="1898317"/>
                <a:ext cx="356438" cy="353557"/>
                <a:chOff x="-31166825" y="1939525"/>
                <a:chExt cx="293800" cy="291425"/>
              </a:xfrm>
            </p:grpSpPr>
            <p:sp>
              <p:nvSpPr>
                <p:cNvPr id="63" name="Google Shape;225;p18">
                  <a:extLst>
                    <a:ext uri="{FF2B5EF4-FFF2-40B4-BE49-F238E27FC236}">
                      <a16:creationId xmlns:a16="http://schemas.microsoft.com/office/drawing/2014/main" id="{39F70E04-2D01-A943-89B9-FEA01A26432B}"/>
                    </a:ext>
                  </a:extLst>
                </p:cNvPr>
                <p:cNvSpPr/>
                <p:nvPr/>
              </p:nvSpPr>
              <p:spPr>
                <a:xfrm>
                  <a:off x="-31166339" y="1939611"/>
                  <a:ext cx="223778" cy="290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0" h="11657" extrusionOk="0">
                      <a:moveTo>
                        <a:pt x="5892" y="662"/>
                      </a:moveTo>
                      <a:cubicBezTo>
                        <a:pt x="6081" y="662"/>
                        <a:pt x="6239" y="819"/>
                        <a:pt x="6239" y="1040"/>
                      </a:cubicBezTo>
                      <a:lnTo>
                        <a:pt x="6239" y="1386"/>
                      </a:lnTo>
                      <a:lnTo>
                        <a:pt x="2805" y="1386"/>
                      </a:lnTo>
                      <a:lnTo>
                        <a:pt x="2805" y="1040"/>
                      </a:lnTo>
                      <a:cubicBezTo>
                        <a:pt x="2805" y="819"/>
                        <a:pt x="2962" y="662"/>
                        <a:pt x="3120" y="662"/>
                      </a:cubicBezTo>
                      <a:close/>
                      <a:moveTo>
                        <a:pt x="8035" y="1323"/>
                      </a:moveTo>
                      <a:cubicBezTo>
                        <a:pt x="8255" y="1323"/>
                        <a:pt x="8413" y="1512"/>
                        <a:pt x="8413" y="1701"/>
                      </a:cubicBezTo>
                      <a:lnTo>
                        <a:pt x="8413" y="10617"/>
                      </a:lnTo>
                      <a:cubicBezTo>
                        <a:pt x="8413" y="10838"/>
                        <a:pt x="8255" y="10995"/>
                        <a:pt x="8035" y="10995"/>
                      </a:cubicBezTo>
                      <a:lnTo>
                        <a:pt x="1166" y="10995"/>
                      </a:lnTo>
                      <a:cubicBezTo>
                        <a:pt x="946" y="10995"/>
                        <a:pt x="788" y="10838"/>
                        <a:pt x="788" y="10617"/>
                      </a:cubicBezTo>
                      <a:lnTo>
                        <a:pt x="788" y="1701"/>
                      </a:lnTo>
                      <a:lnTo>
                        <a:pt x="757" y="1701"/>
                      </a:lnTo>
                      <a:cubicBezTo>
                        <a:pt x="757" y="1512"/>
                        <a:pt x="914" y="1323"/>
                        <a:pt x="1103" y="1323"/>
                      </a:cubicBezTo>
                      <a:lnTo>
                        <a:pt x="2143" y="1323"/>
                      </a:lnTo>
                      <a:lnTo>
                        <a:pt x="2143" y="1701"/>
                      </a:lnTo>
                      <a:cubicBezTo>
                        <a:pt x="2143" y="1890"/>
                        <a:pt x="2301" y="2048"/>
                        <a:pt x="2490" y="2048"/>
                      </a:cubicBezTo>
                      <a:lnTo>
                        <a:pt x="6617" y="2048"/>
                      </a:lnTo>
                      <a:cubicBezTo>
                        <a:pt x="6837" y="2048"/>
                        <a:pt x="6995" y="1890"/>
                        <a:pt x="6995" y="1701"/>
                      </a:cubicBezTo>
                      <a:lnTo>
                        <a:pt x="6995" y="1323"/>
                      </a:lnTo>
                      <a:close/>
                      <a:moveTo>
                        <a:pt x="3120" y="0"/>
                      </a:moveTo>
                      <a:cubicBezTo>
                        <a:pt x="2679" y="0"/>
                        <a:pt x="2301" y="284"/>
                        <a:pt x="2143" y="662"/>
                      </a:cubicBezTo>
                      <a:lnTo>
                        <a:pt x="1040" y="662"/>
                      </a:lnTo>
                      <a:cubicBezTo>
                        <a:pt x="473" y="662"/>
                        <a:pt x="1" y="1134"/>
                        <a:pt x="1" y="1701"/>
                      </a:cubicBezTo>
                      <a:lnTo>
                        <a:pt x="1" y="10649"/>
                      </a:lnTo>
                      <a:cubicBezTo>
                        <a:pt x="64" y="11216"/>
                        <a:pt x="536" y="11657"/>
                        <a:pt x="1072" y="11657"/>
                      </a:cubicBezTo>
                      <a:lnTo>
                        <a:pt x="7971" y="11657"/>
                      </a:lnTo>
                      <a:cubicBezTo>
                        <a:pt x="8507" y="11657"/>
                        <a:pt x="8980" y="11184"/>
                        <a:pt x="8980" y="10649"/>
                      </a:cubicBezTo>
                      <a:lnTo>
                        <a:pt x="8980" y="1701"/>
                      </a:lnTo>
                      <a:cubicBezTo>
                        <a:pt x="8980" y="1134"/>
                        <a:pt x="8507" y="662"/>
                        <a:pt x="7971" y="662"/>
                      </a:cubicBezTo>
                      <a:lnTo>
                        <a:pt x="6869" y="662"/>
                      </a:lnTo>
                      <a:cubicBezTo>
                        <a:pt x="6711" y="284"/>
                        <a:pt x="6365" y="0"/>
                        <a:pt x="589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64" name="Google Shape;226;p18">
                  <a:extLst>
                    <a:ext uri="{FF2B5EF4-FFF2-40B4-BE49-F238E27FC236}">
                      <a16:creationId xmlns:a16="http://schemas.microsoft.com/office/drawing/2014/main" id="{CE0001EB-A4D1-EA4B-A4F3-52C0199B19D3}"/>
                    </a:ext>
                  </a:extLst>
                </p:cNvPr>
                <p:cNvSpPr/>
                <p:nvPr/>
              </p:nvSpPr>
              <p:spPr>
                <a:xfrm>
                  <a:off x="-31131464" y="2144930"/>
                  <a:ext cx="53764" cy="5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6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6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4"/>
                      </a:lnTo>
                      <a:cubicBezTo>
                        <a:pt x="0" y="1954"/>
                        <a:pt x="158" y="2112"/>
                        <a:pt x="379" y="2112"/>
                      </a:cubicBezTo>
                      <a:lnTo>
                        <a:pt x="1733" y="2112"/>
                      </a:lnTo>
                      <a:cubicBezTo>
                        <a:pt x="1954" y="2112"/>
                        <a:pt x="2111" y="1954"/>
                        <a:pt x="2111" y="1734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66" name="Google Shape;227;p18">
                  <a:extLst>
                    <a:ext uri="{FF2B5EF4-FFF2-40B4-BE49-F238E27FC236}">
                      <a16:creationId xmlns:a16="http://schemas.microsoft.com/office/drawing/2014/main" id="{3E60461A-205E-F64B-9B5A-E22BC33FECB4}"/>
                    </a:ext>
                  </a:extLst>
                </p:cNvPr>
                <p:cNvSpPr/>
                <p:nvPr/>
              </p:nvSpPr>
              <p:spPr>
                <a:xfrm>
                  <a:off x="-31131464" y="2076491"/>
                  <a:ext cx="53764" cy="51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081" extrusionOk="0">
                      <a:moveTo>
                        <a:pt x="1355" y="694"/>
                      </a:moveTo>
                      <a:lnTo>
                        <a:pt x="1355" y="1356"/>
                      </a:lnTo>
                      <a:lnTo>
                        <a:pt x="694" y="1356"/>
                      </a:lnTo>
                      <a:lnTo>
                        <a:pt x="694" y="694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9"/>
                        <a:pt x="0" y="348"/>
                      </a:cubicBezTo>
                      <a:lnTo>
                        <a:pt x="0" y="1734"/>
                      </a:lnTo>
                      <a:cubicBezTo>
                        <a:pt x="0" y="1923"/>
                        <a:pt x="158" y="2080"/>
                        <a:pt x="379" y="2080"/>
                      </a:cubicBezTo>
                      <a:lnTo>
                        <a:pt x="1733" y="2080"/>
                      </a:lnTo>
                      <a:cubicBezTo>
                        <a:pt x="1954" y="2080"/>
                        <a:pt x="2111" y="1923"/>
                        <a:pt x="2111" y="1734"/>
                      </a:cubicBezTo>
                      <a:lnTo>
                        <a:pt x="2111" y="348"/>
                      </a:lnTo>
                      <a:cubicBezTo>
                        <a:pt x="2111" y="159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0" name="Google Shape;228;p18">
                  <a:extLst>
                    <a:ext uri="{FF2B5EF4-FFF2-40B4-BE49-F238E27FC236}">
                      <a16:creationId xmlns:a16="http://schemas.microsoft.com/office/drawing/2014/main" id="{73EA3157-0179-9345-9A34-804647385C38}"/>
                    </a:ext>
                  </a:extLst>
                </p:cNvPr>
                <p:cNvSpPr/>
                <p:nvPr/>
              </p:nvSpPr>
              <p:spPr>
                <a:xfrm>
                  <a:off x="-31131464" y="2006496"/>
                  <a:ext cx="53764" cy="528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2" h="2112" extrusionOk="0">
                      <a:moveTo>
                        <a:pt x="1355" y="725"/>
                      </a:moveTo>
                      <a:lnTo>
                        <a:pt x="1355" y="1387"/>
                      </a:lnTo>
                      <a:lnTo>
                        <a:pt x="694" y="1387"/>
                      </a:lnTo>
                      <a:lnTo>
                        <a:pt x="694" y="725"/>
                      </a:lnTo>
                      <a:close/>
                      <a:moveTo>
                        <a:pt x="379" y="1"/>
                      </a:moveTo>
                      <a:cubicBezTo>
                        <a:pt x="158" y="1"/>
                        <a:pt x="0" y="158"/>
                        <a:pt x="0" y="379"/>
                      </a:cubicBezTo>
                      <a:lnTo>
                        <a:pt x="0" y="1733"/>
                      </a:lnTo>
                      <a:cubicBezTo>
                        <a:pt x="0" y="1954"/>
                        <a:pt x="158" y="2111"/>
                        <a:pt x="379" y="2111"/>
                      </a:cubicBezTo>
                      <a:lnTo>
                        <a:pt x="1733" y="2111"/>
                      </a:lnTo>
                      <a:cubicBezTo>
                        <a:pt x="1954" y="2111"/>
                        <a:pt x="2111" y="1954"/>
                        <a:pt x="2111" y="1733"/>
                      </a:cubicBezTo>
                      <a:lnTo>
                        <a:pt x="2111" y="379"/>
                      </a:lnTo>
                      <a:cubicBezTo>
                        <a:pt x="2111" y="158"/>
                        <a:pt x="1954" y="1"/>
                        <a:pt x="173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1" name="Google Shape;229;p18">
                  <a:extLst>
                    <a:ext uri="{FF2B5EF4-FFF2-40B4-BE49-F238E27FC236}">
                      <a16:creationId xmlns:a16="http://schemas.microsoft.com/office/drawing/2014/main" id="{C03E36E4-14A2-C242-823D-556FF1B72FA6}"/>
                    </a:ext>
                  </a:extLst>
                </p:cNvPr>
                <p:cNvSpPr/>
                <p:nvPr/>
              </p:nvSpPr>
              <p:spPr>
                <a:xfrm>
                  <a:off x="-31061715" y="2006496"/>
                  <a:ext cx="85733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3057" y="725"/>
                      </a:lnTo>
                      <a:cubicBezTo>
                        <a:pt x="3277" y="725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2" name="Google Shape;230;p18">
                  <a:extLst>
                    <a:ext uri="{FF2B5EF4-FFF2-40B4-BE49-F238E27FC236}">
                      <a16:creationId xmlns:a16="http://schemas.microsoft.com/office/drawing/2014/main" id="{126C66DA-71C7-8B4A-A443-622FB15411FE}"/>
                    </a:ext>
                  </a:extLst>
                </p:cNvPr>
                <p:cNvSpPr/>
                <p:nvPr/>
              </p:nvSpPr>
              <p:spPr>
                <a:xfrm>
                  <a:off x="-31061715" y="2042271"/>
                  <a:ext cx="52312" cy="1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47"/>
                      </a:cubicBezTo>
                      <a:cubicBezTo>
                        <a:pt x="2080" y="158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3" name="Google Shape;231;p18">
                  <a:extLst>
                    <a:ext uri="{FF2B5EF4-FFF2-40B4-BE49-F238E27FC236}">
                      <a16:creationId xmlns:a16="http://schemas.microsoft.com/office/drawing/2014/main" id="{629FEDE9-DB25-8B41-BC94-41227946E616}"/>
                    </a:ext>
                  </a:extLst>
                </p:cNvPr>
                <p:cNvSpPr/>
                <p:nvPr/>
              </p:nvSpPr>
              <p:spPr>
                <a:xfrm>
                  <a:off x="-31061715" y="2076491"/>
                  <a:ext cx="85733" cy="1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695" extrusionOk="0">
                      <a:moveTo>
                        <a:pt x="347" y="1"/>
                      </a:moveTo>
                      <a:cubicBezTo>
                        <a:pt x="158" y="1"/>
                        <a:pt x="1" y="159"/>
                        <a:pt x="1" y="348"/>
                      </a:cubicBezTo>
                      <a:cubicBezTo>
                        <a:pt x="1" y="537"/>
                        <a:pt x="158" y="694"/>
                        <a:pt x="347" y="694"/>
                      </a:cubicBezTo>
                      <a:lnTo>
                        <a:pt x="3057" y="694"/>
                      </a:lnTo>
                      <a:cubicBezTo>
                        <a:pt x="3277" y="694"/>
                        <a:pt x="3435" y="537"/>
                        <a:pt x="3435" y="348"/>
                      </a:cubicBezTo>
                      <a:cubicBezTo>
                        <a:pt x="3435" y="159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4" name="Google Shape;232;p18">
                  <a:extLst>
                    <a:ext uri="{FF2B5EF4-FFF2-40B4-BE49-F238E27FC236}">
                      <a16:creationId xmlns:a16="http://schemas.microsoft.com/office/drawing/2014/main" id="{D5F18210-A88A-C84A-97F7-A93F80D941EE}"/>
                    </a:ext>
                  </a:extLst>
                </p:cNvPr>
                <p:cNvSpPr/>
                <p:nvPr/>
              </p:nvSpPr>
              <p:spPr>
                <a:xfrm>
                  <a:off x="-31061715" y="2110711"/>
                  <a:ext cx="52312" cy="17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6" extrusionOk="0">
                      <a:moveTo>
                        <a:pt x="347" y="1"/>
                      </a:moveTo>
                      <a:cubicBezTo>
                        <a:pt x="158" y="1"/>
                        <a:pt x="1" y="190"/>
                        <a:pt x="1" y="379"/>
                      </a:cubicBezTo>
                      <a:cubicBezTo>
                        <a:pt x="1" y="568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8"/>
                        <a:pt x="2080" y="379"/>
                      </a:cubicBezTo>
                      <a:cubicBezTo>
                        <a:pt x="2080" y="190"/>
                        <a:pt x="1923" y="1"/>
                        <a:pt x="173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5" name="Google Shape;233;p18">
                  <a:extLst>
                    <a:ext uri="{FF2B5EF4-FFF2-40B4-BE49-F238E27FC236}">
                      <a16:creationId xmlns:a16="http://schemas.microsoft.com/office/drawing/2014/main" id="{1B975008-7E07-D046-83F7-791DFEC0CD96}"/>
                    </a:ext>
                  </a:extLst>
                </p:cNvPr>
                <p:cNvSpPr/>
                <p:nvPr/>
              </p:nvSpPr>
              <p:spPr>
                <a:xfrm>
                  <a:off x="-31061715" y="2144930"/>
                  <a:ext cx="85733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79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lnTo>
                        <a:pt x="3057" y="726"/>
                      </a:lnTo>
                      <a:cubicBezTo>
                        <a:pt x="3277" y="726"/>
                        <a:pt x="3435" y="568"/>
                        <a:pt x="3435" y="379"/>
                      </a:cubicBezTo>
                      <a:cubicBezTo>
                        <a:pt x="3435" y="158"/>
                        <a:pt x="3277" y="1"/>
                        <a:pt x="30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6" name="Google Shape;234;p18">
                  <a:extLst>
                    <a:ext uri="{FF2B5EF4-FFF2-40B4-BE49-F238E27FC236}">
                      <a16:creationId xmlns:a16="http://schemas.microsoft.com/office/drawing/2014/main" id="{7492375E-A48E-504E-8833-25087643BEA1}"/>
                    </a:ext>
                  </a:extLst>
                </p:cNvPr>
                <p:cNvSpPr/>
                <p:nvPr/>
              </p:nvSpPr>
              <p:spPr>
                <a:xfrm>
                  <a:off x="-31061715" y="2179150"/>
                  <a:ext cx="52312" cy="18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" h="725" extrusionOk="0">
                      <a:moveTo>
                        <a:pt x="347" y="0"/>
                      </a:moveTo>
                      <a:cubicBezTo>
                        <a:pt x="158" y="0"/>
                        <a:pt x="1" y="158"/>
                        <a:pt x="1" y="347"/>
                      </a:cubicBezTo>
                      <a:cubicBezTo>
                        <a:pt x="1" y="567"/>
                        <a:pt x="158" y="725"/>
                        <a:pt x="347" y="725"/>
                      </a:cubicBezTo>
                      <a:lnTo>
                        <a:pt x="1734" y="725"/>
                      </a:lnTo>
                      <a:cubicBezTo>
                        <a:pt x="1923" y="725"/>
                        <a:pt x="2080" y="567"/>
                        <a:pt x="2080" y="347"/>
                      </a:cubicBezTo>
                      <a:cubicBezTo>
                        <a:pt x="2080" y="158"/>
                        <a:pt x="1923" y="0"/>
                        <a:pt x="1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77" name="Google Shape;235;p18">
                  <a:extLst>
                    <a:ext uri="{FF2B5EF4-FFF2-40B4-BE49-F238E27FC236}">
                      <a16:creationId xmlns:a16="http://schemas.microsoft.com/office/drawing/2014/main" id="{C8E6BCDC-F7E7-3A41-AAE6-E33B4FC7ECD4}"/>
                    </a:ext>
                  </a:extLst>
                </p:cNvPr>
                <p:cNvSpPr/>
                <p:nvPr/>
              </p:nvSpPr>
              <p:spPr>
                <a:xfrm>
                  <a:off x="-30923671" y="1973831"/>
                  <a:ext cx="50859" cy="239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8" h="9610" extrusionOk="0">
                      <a:moveTo>
                        <a:pt x="1008" y="662"/>
                      </a:moveTo>
                      <a:cubicBezTo>
                        <a:pt x="1229" y="662"/>
                        <a:pt x="1386" y="819"/>
                        <a:pt x="1386" y="1009"/>
                      </a:cubicBezTo>
                      <a:lnTo>
                        <a:pt x="1386" y="2080"/>
                      </a:lnTo>
                      <a:lnTo>
                        <a:pt x="725" y="2080"/>
                      </a:lnTo>
                      <a:lnTo>
                        <a:pt x="725" y="1009"/>
                      </a:lnTo>
                      <a:lnTo>
                        <a:pt x="662" y="1009"/>
                      </a:lnTo>
                      <a:cubicBezTo>
                        <a:pt x="662" y="819"/>
                        <a:pt x="819" y="662"/>
                        <a:pt x="1008" y="662"/>
                      </a:cubicBezTo>
                      <a:close/>
                      <a:moveTo>
                        <a:pt x="1323" y="2741"/>
                      </a:moveTo>
                      <a:lnTo>
                        <a:pt x="1323" y="6900"/>
                      </a:lnTo>
                      <a:lnTo>
                        <a:pt x="662" y="6900"/>
                      </a:lnTo>
                      <a:lnTo>
                        <a:pt x="662" y="2741"/>
                      </a:lnTo>
                      <a:close/>
                      <a:moveTo>
                        <a:pt x="1260" y="7562"/>
                      </a:moveTo>
                      <a:lnTo>
                        <a:pt x="1008" y="8192"/>
                      </a:lnTo>
                      <a:lnTo>
                        <a:pt x="819" y="7562"/>
                      </a:lnTo>
                      <a:close/>
                      <a:moveTo>
                        <a:pt x="1008" y="0"/>
                      </a:moveTo>
                      <a:cubicBezTo>
                        <a:pt x="473" y="0"/>
                        <a:pt x="0" y="473"/>
                        <a:pt x="0" y="1009"/>
                      </a:cubicBezTo>
                      <a:lnTo>
                        <a:pt x="0" y="7215"/>
                      </a:lnTo>
                      <a:lnTo>
                        <a:pt x="0" y="7309"/>
                      </a:lnTo>
                      <a:lnTo>
                        <a:pt x="662" y="9357"/>
                      </a:lnTo>
                      <a:cubicBezTo>
                        <a:pt x="693" y="9515"/>
                        <a:pt x="819" y="9609"/>
                        <a:pt x="977" y="9609"/>
                      </a:cubicBezTo>
                      <a:cubicBezTo>
                        <a:pt x="1134" y="9609"/>
                        <a:pt x="1260" y="9515"/>
                        <a:pt x="1292" y="9357"/>
                      </a:cubicBezTo>
                      <a:lnTo>
                        <a:pt x="1954" y="7309"/>
                      </a:lnTo>
                      <a:lnTo>
                        <a:pt x="1954" y="7215"/>
                      </a:lnTo>
                      <a:lnTo>
                        <a:pt x="1954" y="1009"/>
                      </a:lnTo>
                      <a:cubicBezTo>
                        <a:pt x="2048" y="441"/>
                        <a:pt x="1576" y="0"/>
                        <a:pt x="10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</p:grpSp>
        </p:grpSp>
        <p:grpSp>
          <p:nvGrpSpPr>
            <p:cNvPr id="26636" name="Google Shape;236;p18"/>
            <p:cNvGrpSpPr>
              <a:grpSpLocks/>
            </p:cNvGrpSpPr>
            <p:nvPr/>
          </p:nvGrpSpPr>
          <p:grpSpPr bwMode="auto">
            <a:xfrm>
              <a:off x="457197" y="1494588"/>
              <a:ext cx="3238654" cy="977074"/>
              <a:chOff x="457196" y="1494588"/>
              <a:chExt cx="3848251" cy="1160984"/>
            </a:xfrm>
          </p:grpSpPr>
          <p:sp>
            <p:nvSpPr>
              <p:cNvPr id="26665" name="Google Shape;237;p18"/>
              <p:cNvSpPr>
                <a:spLocks/>
              </p:cNvSpPr>
              <p:nvPr/>
            </p:nvSpPr>
            <p:spPr bwMode="auto">
              <a:xfrm>
                <a:off x="457196" y="1494588"/>
                <a:ext cx="1207818" cy="1160984"/>
              </a:xfrm>
              <a:custGeom>
                <a:avLst/>
                <a:gdLst>
                  <a:gd name="T0" fmla="*/ 1531812948 w 89747"/>
                  <a:gd name="T1" fmla="*/ 58358587 h 86267"/>
                  <a:gd name="T2" fmla="*/ 2147483646 w 89747"/>
                  <a:gd name="T3" fmla="*/ 1414966325 h 86267"/>
                  <a:gd name="T4" fmla="*/ 1527681278 w 89747"/>
                  <a:gd name="T5" fmla="*/ 2147483646 h 86267"/>
                  <a:gd name="T6" fmla="*/ 1510523727 w 89747"/>
                  <a:gd name="T7" fmla="*/ 2147483646 h 86267"/>
                  <a:gd name="T8" fmla="*/ 501966655 w 89747"/>
                  <a:gd name="T9" fmla="*/ 2147483646 h 86267"/>
                  <a:gd name="T10" fmla="*/ 58358589 w 89747"/>
                  <a:gd name="T11" fmla="*/ 1414966325 h 86267"/>
                  <a:gd name="T12" fmla="*/ 501966655 w 89747"/>
                  <a:gd name="T13" fmla="*/ 457745413 h 86267"/>
                  <a:gd name="T14" fmla="*/ 1510523727 w 89747"/>
                  <a:gd name="T15" fmla="*/ 58521954 h 86267"/>
                  <a:gd name="T16" fmla="*/ 1531812948 w 89747"/>
                  <a:gd name="T17" fmla="*/ 58358587 h 86267"/>
                  <a:gd name="T18" fmla="*/ 1531878704 w 89747"/>
                  <a:gd name="T19" fmla="*/ 0 h 86267"/>
                  <a:gd name="T20" fmla="*/ 1510523727 w 89747"/>
                  <a:gd name="T21" fmla="*/ 163367 h 86267"/>
                  <a:gd name="T22" fmla="*/ 0 w 89747"/>
                  <a:gd name="T23" fmla="*/ 1414966325 h 86267"/>
                  <a:gd name="T24" fmla="*/ 1510523727 w 89747"/>
                  <a:gd name="T25" fmla="*/ 2147483646 h 86267"/>
                  <a:gd name="T26" fmla="*/ 1527712972 w 89747"/>
                  <a:gd name="T27" fmla="*/ 2147483646 h 86267"/>
                  <a:gd name="T28" fmla="*/ 2147483646 w 89747"/>
                  <a:gd name="T29" fmla="*/ 1414966325 h 86267"/>
                  <a:gd name="T30" fmla="*/ 1531878704 w 89747"/>
                  <a:gd name="T31" fmla="*/ 0 h 8626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9747" h="86267" extrusionOk="0">
                    <a:moveTo>
                      <a:pt x="46696" y="1779"/>
                    </a:moveTo>
                    <a:cubicBezTo>
                      <a:pt x="69459" y="1779"/>
                      <a:pt x="87967" y="20292"/>
                      <a:pt x="87967" y="43134"/>
                    </a:cubicBezTo>
                    <a:cubicBezTo>
                      <a:pt x="87967" y="66019"/>
                      <a:pt x="69391" y="84487"/>
                      <a:pt x="46570" y="84487"/>
                    </a:cubicBezTo>
                    <a:cubicBezTo>
                      <a:pt x="46396" y="84487"/>
                      <a:pt x="46222" y="84486"/>
                      <a:pt x="46047" y="84484"/>
                    </a:cubicBezTo>
                    <a:cubicBezTo>
                      <a:pt x="34660" y="84342"/>
                      <a:pt x="23700" y="80000"/>
                      <a:pt x="15302" y="72314"/>
                    </a:cubicBezTo>
                    <a:cubicBezTo>
                      <a:pt x="6548" y="64343"/>
                      <a:pt x="1779" y="53952"/>
                      <a:pt x="1779" y="43134"/>
                    </a:cubicBezTo>
                    <a:cubicBezTo>
                      <a:pt x="1779" y="32316"/>
                      <a:pt x="6548" y="21925"/>
                      <a:pt x="15302" y="13954"/>
                    </a:cubicBezTo>
                    <a:cubicBezTo>
                      <a:pt x="23700" y="6268"/>
                      <a:pt x="34660" y="1927"/>
                      <a:pt x="46047" y="1784"/>
                    </a:cubicBezTo>
                    <a:cubicBezTo>
                      <a:pt x="46264" y="1781"/>
                      <a:pt x="46480" y="1779"/>
                      <a:pt x="46696" y="1779"/>
                    </a:cubicBezTo>
                    <a:close/>
                    <a:moveTo>
                      <a:pt x="46698" y="0"/>
                    </a:moveTo>
                    <a:cubicBezTo>
                      <a:pt x="46481" y="0"/>
                      <a:pt x="46264" y="2"/>
                      <a:pt x="46047" y="5"/>
                    </a:cubicBezTo>
                    <a:cubicBezTo>
                      <a:pt x="22276" y="5"/>
                      <a:pt x="0" y="19292"/>
                      <a:pt x="0" y="43134"/>
                    </a:cubicBezTo>
                    <a:cubicBezTo>
                      <a:pt x="0" y="66905"/>
                      <a:pt x="22276" y="86263"/>
                      <a:pt x="46047" y="86263"/>
                    </a:cubicBezTo>
                    <a:cubicBezTo>
                      <a:pt x="46222" y="86266"/>
                      <a:pt x="46397" y="86267"/>
                      <a:pt x="46571" y="86267"/>
                    </a:cubicBezTo>
                    <a:cubicBezTo>
                      <a:pt x="70387" y="86267"/>
                      <a:pt x="89746" y="67015"/>
                      <a:pt x="89746" y="43134"/>
                    </a:cubicBezTo>
                    <a:cubicBezTo>
                      <a:pt x="89746" y="19296"/>
                      <a:pt x="70456" y="0"/>
                      <a:pt x="46698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81" name="Google Shape;238;p18">
                <a:extLst>
                  <a:ext uri="{FF2B5EF4-FFF2-40B4-BE49-F238E27FC236}">
                    <a16:creationId xmlns:a16="http://schemas.microsoft.com/office/drawing/2014/main" id="{118160A0-0F20-3449-B921-EC653D4A8817}"/>
                  </a:ext>
                </a:extLst>
              </p:cNvPr>
              <p:cNvSpPr/>
              <p:nvPr/>
            </p:nvSpPr>
            <p:spPr>
              <a:xfrm>
                <a:off x="1030141" y="1494588"/>
                <a:ext cx="2834752" cy="1160550"/>
              </a:xfrm>
              <a:custGeom>
                <a:avLst/>
                <a:gdLst/>
                <a:ahLst/>
                <a:cxnLst/>
                <a:rect l="l" t="t" r="r" b="b"/>
                <a:pathLst>
                  <a:path w="210595" h="86259" extrusionOk="0">
                    <a:moveTo>
                      <a:pt x="5623" y="0"/>
                    </a:moveTo>
                    <a:cubicBezTo>
                      <a:pt x="2491" y="0"/>
                      <a:pt x="0" y="2491"/>
                      <a:pt x="0" y="5622"/>
                    </a:cubicBezTo>
                    <a:lnTo>
                      <a:pt x="0" y="80636"/>
                    </a:lnTo>
                    <a:cubicBezTo>
                      <a:pt x="0" y="83696"/>
                      <a:pt x="2491" y="86258"/>
                      <a:pt x="5623" y="86258"/>
                    </a:cubicBezTo>
                    <a:lnTo>
                      <a:pt x="204900" y="86258"/>
                    </a:lnTo>
                    <a:cubicBezTo>
                      <a:pt x="208032" y="86258"/>
                      <a:pt x="210594" y="83696"/>
                      <a:pt x="210594" y="80636"/>
                    </a:cubicBezTo>
                    <a:lnTo>
                      <a:pt x="210594" y="5622"/>
                    </a:lnTo>
                    <a:cubicBezTo>
                      <a:pt x="210594" y="2491"/>
                      <a:pt x="208032" y="0"/>
                      <a:pt x="20490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latin typeface="+mn-lt"/>
                </a:endParaRPr>
              </a:p>
            </p:txBody>
          </p:sp>
          <p:sp>
            <p:nvSpPr>
              <p:cNvPr id="26667" name="Google Shape;239;p18"/>
              <p:cNvSpPr>
                <a:spLocks/>
              </p:cNvSpPr>
              <p:nvPr/>
            </p:nvSpPr>
            <p:spPr bwMode="auto">
              <a:xfrm>
                <a:off x="3342127" y="1594729"/>
                <a:ext cx="522993" cy="960702"/>
              </a:xfrm>
              <a:custGeom>
                <a:avLst/>
                <a:gdLst>
                  <a:gd name="T0" fmla="*/ 1172055279 w 38861"/>
                  <a:gd name="T1" fmla="*/ 31694 h 71385"/>
                  <a:gd name="T2" fmla="*/ 989927344 w 38861"/>
                  <a:gd name="T3" fmla="*/ 14039963 h 71385"/>
                  <a:gd name="T4" fmla="*/ 31694 w 38861"/>
                  <a:gd name="T5" fmla="*/ 1172022284 h 71385"/>
                  <a:gd name="T6" fmla="*/ 989927344 w 38861"/>
                  <a:gd name="T7" fmla="*/ 2147483646 h 71385"/>
                  <a:gd name="T8" fmla="*/ 1172055279 w 38861"/>
                  <a:gd name="T9" fmla="*/ 2147483646 h 71385"/>
                  <a:gd name="T10" fmla="*/ 1274766900 w 38861"/>
                  <a:gd name="T11" fmla="*/ 2147483646 h 71385"/>
                  <a:gd name="T12" fmla="*/ 1274766900 w 38861"/>
                  <a:gd name="T13" fmla="*/ 4689709 h 71385"/>
                  <a:gd name="T14" fmla="*/ 1172055279 w 38861"/>
                  <a:gd name="T15" fmla="*/ 31694 h 7138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8861" h="71385" extrusionOk="0">
                    <a:moveTo>
                      <a:pt x="35729" y="1"/>
                    </a:moveTo>
                    <a:cubicBezTo>
                      <a:pt x="33878" y="1"/>
                      <a:pt x="32028" y="143"/>
                      <a:pt x="30177" y="428"/>
                    </a:cubicBezTo>
                    <a:cubicBezTo>
                      <a:pt x="12812" y="3132"/>
                      <a:pt x="1" y="18149"/>
                      <a:pt x="1" y="35728"/>
                    </a:cubicBezTo>
                    <a:cubicBezTo>
                      <a:pt x="1" y="53307"/>
                      <a:pt x="12812" y="68324"/>
                      <a:pt x="30177" y="71029"/>
                    </a:cubicBezTo>
                    <a:cubicBezTo>
                      <a:pt x="32028" y="71242"/>
                      <a:pt x="33878" y="71385"/>
                      <a:pt x="35729" y="71385"/>
                    </a:cubicBezTo>
                    <a:cubicBezTo>
                      <a:pt x="36725" y="71385"/>
                      <a:pt x="37792" y="71385"/>
                      <a:pt x="38860" y="71242"/>
                    </a:cubicBezTo>
                    <a:lnTo>
                      <a:pt x="38860" y="143"/>
                    </a:lnTo>
                    <a:cubicBezTo>
                      <a:pt x="37792" y="72"/>
                      <a:pt x="36725" y="1"/>
                      <a:pt x="35729" y="1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668" name="Google Shape;240;p18"/>
              <p:cNvSpPr>
                <a:spLocks/>
              </p:cNvSpPr>
              <p:nvPr/>
            </p:nvSpPr>
            <p:spPr bwMode="auto">
              <a:xfrm>
                <a:off x="546261" y="1588983"/>
                <a:ext cx="485633" cy="972195"/>
              </a:xfrm>
              <a:custGeom>
                <a:avLst/>
                <a:gdLst>
                  <a:gd name="T0" fmla="*/ 1183698185 w 36085"/>
                  <a:gd name="T1" fmla="*/ 31694 h 72239"/>
                  <a:gd name="T2" fmla="*/ 1183698185 w 36085"/>
                  <a:gd name="T3" fmla="*/ 2147483646 h 72239"/>
                  <a:gd name="T4" fmla="*/ 1183698185 w 36085"/>
                  <a:gd name="T5" fmla="*/ 2147483646 h 72239"/>
                  <a:gd name="T6" fmla="*/ 1076328935 w 36085"/>
                  <a:gd name="T7" fmla="*/ 2147483646 h 72239"/>
                  <a:gd name="T8" fmla="*/ 1001602498 w 36085"/>
                  <a:gd name="T9" fmla="*/ 2147483646 h 72239"/>
                  <a:gd name="T10" fmla="*/ 992252250 w 36085"/>
                  <a:gd name="T11" fmla="*/ 2147483646 h 72239"/>
                  <a:gd name="T12" fmla="*/ 31694 w 36085"/>
                  <a:gd name="T13" fmla="*/ 1186027432 h 72239"/>
                  <a:gd name="T14" fmla="*/ 992252250 w 36085"/>
                  <a:gd name="T15" fmla="*/ 18698150 h 72239"/>
                  <a:gd name="T16" fmla="*/ 1001602498 w 36085"/>
                  <a:gd name="T17" fmla="*/ 16370233 h 72239"/>
                  <a:gd name="T18" fmla="*/ 1076328935 w 36085"/>
                  <a:gd name="T19" fmla="*/ 7019980 h 72239"/>
                  <a:gd name="T20" fmla="*/ 1183698185 w 36085"/>
                  <a:gd name="T21" fmla="*/ 2361966 h 72239"/>
                  <a:gd name="T22" fmla="*/ 1183698185 w 36085"/>
                  <a:gd name="T23" fmla="*/ 31694 h 722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6085" h="72239" extrusionOk="0">
                    <a:moveTo>
                      <a:pt x="36084" y="1"/>
                    </a:moveTo>
                    <a:lnTo>
                      <a:pt x="36084" y="72239"/>
                    </a:lnTo>
                    <a:cubicBezTo>
                      <a:pt x="34946" y="72239"/>
                      <a:pt x="33878" y="72167"/>
                      <a:pt x="32811" y="72025"/>
                    </a:cubicBezTo>
                    <a:cubicBezTo>
                      <a:pt x="32028" y="72025"/>
                      <a:pt x="31316" y="71883"/>
                      <a:pt x="30533" y="71812"/>
                    </a:cubicBezTo>
                    <a:lnTo>
                      <a:pt x="30248" y="71740"/>
                    </a:lnTo>
                    <a:cubicBezTo>
                      <a:pt x="12812" y="68894"/>
                      <a:pt x="1" y="53805"/>
                      <a:pt x="1" y="36155"/>
                    </a:cubicBezTo>
                    <a:cubicBezTo>
                      <a:pt x="1" y="18434"/>
                      <a:pt x="12812" y="3417"/>
                      <a:pt x="30248" y="570"/>
                    </a:cubicBezTo>
                    <a:lnTo>
                      <a:pt x="30533" y="499"/>
                    </a:lnTo>
                    <a:cubicBezTo>
                      <a:pt x="31316" y="357"/>
                      <a:pt x="32028" y="285"/>
                      <a:pt x="32811" y="214"/>
                    </a:cubicBezTo>
                    <a:cubicBezTo>
                      <a:pt x="33878" y="143"/>
                      <a:pt x="34946" y="72"/>
                      <a:pt x="36084" y="72"/>
                    </a:cubicBezTo>
                    <a:lnTo>
                      <a:pt x="36084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669" name="Google Shape;241;p18"/>
              <p:cNvSpPr>
                <a:spLocks/>
              </p:cNvSpPr>
              <p:nvPr/>
            </p:nvSpPr>
            <p:spPr bwMode="auto">
              <a:xfrm>
                <a:off x="1030925" y="1587550"/>
                <a:ext cx="108243" cy="975061"/>
              </a:xfrm>
              <a:custGeom>
                <a:avLst/>
                <a:gdLst>
                  <a:gd name="T0" fmla="*/ 0 w 8043"/>
                  <a:gd name="T1" fmla="*/ 31694 h 72452"/>
                  <a:gd name="T2" fmla="*/ 0 w 8043"/>
                  <a:gd name="T3" fmla="*/ 2147483646 h 72452"/>
                  <a:gd name="T4" fmla="*/ 263810922 w 8043"/>
                  <a:gd name="T5" fmla="*/ 2112901080 h 72452"/>
                  <a:gd name="T6" fmla="*/ 263810922 w 8043"/>
                  <a:gd name="T7" fmla="*/ 261511745 h 72452"/>
                  <a:gd name="T8" fmla="*/ 0 w 8043"/>
                  <a:gd name="T9" fmla="*/ 31694 h 72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043" h="72452" extrusionOk="0">
                    <a:moveTo>
                      <a:pt x="0" y="1"/>
                    </a:moveTo>
                    <a:lnTo>
                      <a:pt x="0" y="72452"/>
                    </a:lnTo>
                    <a:cubicBezTo>
                      <a:pt x="4413" y="72452"/>
                      <a:pt x="8042" y="68893"/>
                      <a:pt x="8042" y="64410"/>
                    </a:cubicBezTo>
                    <a:lnTo>
                      <a:pt x="8042" y="7972"/>
                    </a:lnTo>
                    <a:cubicBezTo>
                      <a:pt x="8042" y="3559"/>
                      <a:pt x="4413" y="1"/>
                      <a:pt x="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26670" name="Google Shape;242;p18"/>
              <p:cNvSpPr>
                <a:spLocks noChangeArrowheads="1"/>
              </p:cNvSpPr>
              <p:nvPr/>
            </p:nvSpPr>
            <p:spPr bwMode="auto">
              <a:xfrm>
                <a:off x="3408871" y="1626792"/>
                <a:ext cx="896576" cy="896576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6671" name="Google Shape;243;p18"/>
              <p:cNvSpPr>
                <a:spLocks noChangeArrowheads="1"/>
              </p:cNvSpPr>
              <p:nvPr/>
            </p:nvSpPr>
            <p:spPr bwMode="auto">
              <a:xfrm>
                <a:off x="3498545" y="1716499"/>
                <a:ext cx="717408" cy="717163"/>
              </a:xfrm>
              <a:prstGeom prst="ellipse">
                <a:avLst/>
              </a:prstGeom>
              <a:solidFill>
                <a:srgbClr val="EFEFEF"/>
              </a:solidFill>
              <a:ln w="9525">
                <a:noFill/>
                <a:round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endParaRPr lang="en-US" altLang="en-US"/>
              </a:p>
            </p:txBody>
          </p:sp>
          <p:sp>
            <p:nvSpPr>
              <p:cNvPr id="26672" name="Google Shape;244;p18"/>
              <p:cNvSpPr txBox="1">
                <a:spLocks noChangeArrowheads="1"/>
              </p:cNvSpPr>
              <p:nvPr/>
            </p:nvSpPr>
            <p:spPr bwMode="auto">
              <a:xfrm>
                <a:off x="1049536" y="1682388"/>
                <a:ext cx="2084700" cy="78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>
                  <a:buClr>
                    <a:srgbClr val="000000"/>
                  </a:buClr>
                  <a:buSzPts val="1100"/>
                  <a:buFont typeface="Arial" pitchFamily="34" charset="0"/>
                  <a:buNone/>
                </a:pPr>
                <a:r>
                  <a:rPr lang="en-US" altLang="en-US" sz="160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Barang</a:t>
                </a:r>
              </a:p>
            </p:txBody>
          </p:sp>
          <p:sp>
            <p:nvSpPr>
              <p:cNvPr id="26673" name="Google Shape;245;p18"/>
              <p:cNvSpPr txBox="1">
                <a:spLocks noChangeArrowheads="1"/>
              </p:cNvSpPr>
              <p:nvPr/>
            </p:nvSpPr>
            <p:spPr bwMode="auto">
              <a:xfrm>
                <a:off x="583525" y="1809450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chemeClr val="bg1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1</a:t>
                </a:r>
              </a:p>
            </p:txBody>
          </p:sp>
          <p:grpSp>
            <p:nvGrpSpPr>
              <p:cNvPr id="26674" name="Google Shape;246;p18"/>
              <p:cNvGrpSpPr>
                <a:grpSpLocks/>
              </p:cNvGrpSpPr>
              <p:nvPr/>
            </p:nvGrpSpPr>
            <p:grpSpPr bwMode="auto">
              <a:xfrm>
                <a:off x="3703994" y="1893732"/>
                <a:ext cx="306516" cy="358349"/>
                <a:chOff x="-48237000" y="2342650"/>
                <a:chExt cx="256800" cy="300225"/>
              </a:xfrm>
            </p:grpSpPr>
            <p:sp>
              <p:nvSpPr>
                <p:cNvPr id="26675" name="Google Shape;247;p18"/>
                <p:cNvSpPr>
                  <a:spLocks/>
                </p:cNvSpPr>
                <p:nvPr/>
              </p:nvSpPr>
              <p:spPr bwMode="auto">
                <a:xfrm>
                  <a:off x="-48237000" y="2342650"/>
                  <a:ext cx="256800" cy="300225"/>
                </a:xfrm>
                <a:custGeom>
                  <a:avLst/>
                  <a:gdLst>
                    <a:gd name="T0" fmla="*/ 1760546875 w 10272"/>
                    <a:gd name="T1" fmla="*/ 265234375 h 12009"/>
                    <a:gd name="T2" fmla="*/ 2080078125 w 10272"/>
                    <a:gd name="T3" fmla="*/ 297656250 h 12009"/>
                    <a:gd name="T4" fmla="*/ 2147483646 w 10272"/>
                    <a:gd name="T5" fmla="*/ 1454296875 h 12009"/>
                    <a:gd name="T6" fmla="*/ 2147483646 w 10272"/>
                    <a:gd name="T7" fmla="*/ 2057421875 h 12009"/>
                    <a:gd name="T8" fmla="*/ 2147483646 w 10272"/>
                    <a:gd name="T9" fmla="*/ 2143359375 h 12009"/>
                    <a:gd name="T10" fmla="*/ 2147483646 w 10272"/>
                    <a:gd name="T11" fmla="*/ 2147483646 h 12009"/>
                    <a:gd name="T12" fmla="*/ 2147483646 w 10272"/>
                    <a:gd name="T13" fmla="*/ 2147483646 h 12009"/>
                    <a:gd name="T14" fmla="*/ 2147483646 w 10272"/>
                    <a:gd name="T15" fmla="*/ 2147483646 h 12009"/>
                    <a:gd name="T16" fmla="*/ 2147483646 w 10272"/>
                    <a:gd name="T17" fmla="*/ 2147483646 h 12009"/>
                    <a:gd name="T18" fmla="*/ 2147483646 w 10272"/>
                    <a:gd name="T19" fmla="*/ 2147483646 h 12009"/>
                    <a:gd name="T20" fmla="*/ 2147483646 w 10272"/>
                    <a:gd name="T21" fmla="*/ 2147483646 h 12009"/>
                    <a:gd name="T22" fmla="*/ 2147483646 w 10272"/>
                    <a:gd name="T23" fmla="*/ 2147483646 h 12009"/>
                    <a:gd name="T24" fmla="*/ 2147483646 w 10272"/>
                    <a:gd name="T25" fmla="*/ 2147483646 h 12009"/>
                    <a:gd name="T26" fmla="*/ 800390625 w 10272"/>
                    <a:gd name="T27" fmla="*/ 2147483646 h 12009"/>
                    <a:gd name="T28" fmla="*/ 800390625 w 10272"/>
                    <a:gd name="T29" fmla="*/ 2147483646 h 12009"/>
                    <a:gd name="T30" fmla="*/ 751171875 w 10272"/>
                    <a:gd name="T31" fmla="*/ 2147483646 h 12009"/>
                    <a:gd name="T32" fmla="*/ 246484375 w 10272"/>
                    <a:gd name="T33" fmla="*/ 1774218750 h 12009"/>
                    <a:gd name="T34" fmla="*/ 1760546875 w 10272"/>
                    <a:gd name="T35" fmla="*/ 265234375 h 12009"/>
                    <a:gd name="T36" fmla="*/ 1785156250 w 10272"/>
                    <a:gd name="T37" fmla="*/ 0 h 12009"/>
                    <a:gd name="T38" fmla="*/ 390625 w 10272"/>
                    <a:gd name="T39" fmla="*/ 1774218750 h 12009"/>
                    <a:gd name="T40" fmla="*/ 553906250 w 10272"/>
                    <a:gd name="T41" fmla="*/ 2147483646 h 12009"/>
                    <a:gd name="T42" fmla="*/ 553906250 w 10272"/>
                    <a:gd name="T43" fmla="*/ 2147483646 h 12009"/>
                    <a:gd name="T44" fmla="*/ 689453125 w 10272"/>
                    <a:gd name="T45" fmla="*/ 2147483646 h 12009"/>
                    <a:gd name="T46" fmla="*/ 2147483646 w 10272"/>
                    <a:gd name="T47" fmla="*/ 2147483646 h 12009"/>
                    <a:gd name="T48" fmla="*/ 2147483646 w 10272"/>
                    <a:gd name="T49" fmla="*/ 2147483646 h 12009"/>
                    <a:gd name="T50" fmla="*/ 2147483646 w 10272"/>
                    <a:gd name="T51" fmla="*/ 2147483646 h 12009"/>
                    <a:gd name="T52" fmla="*/ 2147483646 w 10272"/>
                    <a:gd name="T53" fmla="*/ 2147483646 h 12009"/>
                    <a:gd name="T54" fmla="*/ 2147483646 w 10272"/>
                    <a:gd name="T55" fmla="*/ 2147483646 h 12009"/>
                    <a:gd name="T56" fmla="*/ 2147483646 w 10272"/>
                    <a:gd name="T57" fmla="*/ 2147483646 h 12009"/>
                    <a:gd name="T58" fmla="*/ 2147483646 w 10272"/>
                    <a:gd name="T59" fmla="*/ 2147483646 h 12009"/>
                    <a:gd name="T60" fmla="*/ 2147483646 w 10272"/>
                    <a:gd name="T61" fmla="*/ 2147483646 h 12009"/>
                    <a:gd name="T62" fmla="*/ 2147483646 w 10272"/>
                    <a:gd name="T63" fmla="*/ 2057421875 h 12009"/>
                    <a:gd name="T64" fmla="*/ 2147483646 w 10272"/>
                    <a:gd name="T65" fmla="*/ 1405078125 h 12009"/>
                    <a:gd name="T66" fmla="*/ 2147483646 w 10272"/>
                    <a:gd name="T67" fmla="*/ 39062500 h 12009"/>
                    <a:gd name="T68" fmla="*/ 1785156250 w 10272"/>
                    <a:gd name="T69" fmla="*/ 0 h 1200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0272" h="12009" extrusionOk="0">
                      <a:moveTo>
                        <a:pt x="4507" y="679"/>
                      </a:moveTo>
                      <a:cubicBezTo>
                        <a:pt x="4774" y="679"/>
                        <a:pt x="5048" y="706"/>
                        <a:pt x="5325" y="762"/>
                      </a:cubicBezTo>
                      <a:cubicBezTo>
                        <a:pt x="6774" y="1077"/>
                        <a:pt x="7940" y="2274"/>
                        <a:pt x="8255" y="3723"/>
                      </a:cubicBezTo>
                      <a:cubicBezTo>
                        <a:pt x="8381" y="4227"/>
                        <a:pt x="8381" y="4763"/>
                        <a:pt x="8318" y="5267"/>
                      </a:cubicBezTo>
                      <a:cubicBezTo>
                        <a:pt x="8318" y="5330"/>
                        <a:pt x="8318" y="5424"/>
                        <a:pt x="8350" y="5487"/>
                      </a:cubicBezTo>
                      <a:lnTo>
                        <a:pt x="9263" y="7220"/>
                      </a:lnTo>
                      <a:cubicBezTo>
                        <a:pt x="9389" y="7441"/>
                        <a:pt x="9232" y="7756"/>
                        <a:pt x="8980" y="7756"/>
                      </a:cubicBezTo>
                      <a:lnTo>
                        <a:pt x="8034" y="7756"/>
                      </a:lnTo>
                      <a:cubicBezTo>
                        <a:pt x="7845" y="7756"/>
                        <a:pt x="7688" y="7913"/>
                        <a:pt x="7688" y="8102"/>
                      </a:cubicBezTo>
                      <a:lnTo>
                        <a:pt x="7688" y="9867"/>
                      </a:lnTo>
                      <a:lnTo>
                        <a:pt x="5892" y="9867"/>
                      </a:lnTo>
                      <a:cubicBezTo>
                        <a:pt x="5703" y="9867"/>
                        <a:pt x="5546" y="10024"/>
                        <a:pt x="5546" y="10213"/>
                      </a:cubicBezTo>
                      <a:lnTo>
                        <a:pt x="5546" y="11284"/>
                      </a:lnTo>
                      <a:lnTo>
                        <a:pt x="2049" y="11284"/>
                      </a:lnTo>
                      <a:lnTo>
                        <a:pt x="2049" y="7693"/>
                      </a:lnTo>
                      <a:cubicBezTo>
                        <a:pt x="2049" y="7598"/>
                        <a:pt x="2017" y="7504"/>
                        <a:pt x="1923" y="7441"/>
                      </a:cubicBezTo>
                      <a:cubicBezTo>
                        <a:pt x="1103" y="6685"/>
                        <a:pt x="631" y="5645"/>
                        <a:pt x="631" y="4542"/>
                      </a:cubicBezTo>
                      <a:cubicBezTo>
                        <a:pt x="631" y="2387"/>
                        <a:pt x="2372" y="679"/>
                        <a:pt x="4507" y="679"/>
                      </a:cubicBezTo>
                      <a:close/>
                      <a:moveTo>
                        <a:pt x="4570" y="0"/>
                      </a:moveTo>
                      <a:cubicBezTo>
                        <a:pt x="2059" y="0"/>
                        <a:pt x="1" y="1999"/>
                        <a:pt x="1" y="4542"/>
                      </a:cubicBezTo>
                      <a:cubicBezTo>
                        <a:pt x="1" y="5802"/>
                        <a:pt x="505" y="7000"/>
                        <a:pt x="1418" y="7850"/>
                      </a:cubicBezTo>
                      <a:lnTo>
                        <a:pt x="1418" y="11631"/>
                      </a:lnTo>
                      <a:cubicBezTo>
                        <a:pt x="1418" y="11851"/>
                        <a:pt x="1576" y="12009"/>
                        <a:pt x="1765" y="12009"/>
                      </a:cubicBezTo>
                      <a:lnTo>
                        <a:pt x="5987" y="12009"/>
                      </a:lnTo>
                      <a:cubicBezTo>
                        <a:pt x="6176" y="12009"/>
                        <a:pt x="6333" y="11851"/>
                        <a:pt x="6333" y="11631"/>
                      </a:cubicBezTo>
                      <a:lnTo>
                        <a:pt x="6333" y="10591"/>
                      </a:lnTo>
                      <a:lnTo>
                        <a:pt x="8097" y="10591"/>
                      </a:lnTo>
                      <a:cubicBezTo>
                        <a:pt x="8287" y="10591"/>
                        <a:pt x="8444" y="10434"/>
                        <a:pt x="8444" y="10213"/>
                      </a:cubicBezTo>
                      <a:lnTo>
                        <a:pt x="8444" y="8449"/>
                      </a:lnTo>
                      <a:lnTo>
                        <a:pt x="9043" y="8449"/>
                      </a:lnTo>
                      <a:cubicBezTo>
                        <a:pt x="9799" y="8417"/>
                        <a:pt x="10271" y="7598"/>
                        <a:pt x="9925" y="6874"/>
                      </a:cubicBezTo>
                      <a:lnTo>
                        <a:pt x="9043" y="5267"/>
                      </a:lnTo>
                      <a:cubicBezTo>
                        <a:pt x="9137" y="4700"/>
                        <a:pt x="9137" y="4164"/>
                        <a:pt x="9011" y="3597"/>
                      </a:cubicBezTo>
                      <a:cubicBezTo>
                        <a:pt x="8665" y="1864"/>
                        <a:pt x="7247" y="510"/>
                        <a:pt x="5546" y="100"/>
                      </a:cubicBezTo>
                      <a:cubicBezTo>
                        <a:pt x="5215" y="33"/>
                        <a:pt x="4889" y="0"/>
                        <a:pt x="45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6676" name="Google Shape;248;p18"/>
                <p:cNvSpPr>
                  <a:spLocks/>
                </p:cNvSpPr>
                <p:nvPr/>
              </p:nvSpPr>
              <p:spPr bwMode="auto">
                <a:xfrm>
                  <a:off x="-48195250" y="2377425"/>
                  <a:ext cx="144150" cy="140225"/>
                </a:xfrm>
                <a:custGeom>
                  <a:avLst/>
                  <a:gdLst>
                    <a:gd name="T0" fmla="*/ 1255468750 w 5766"/>
                    <a:gd name="T1" fmla="*/ 344921875 h 5609"/>
                    <a:gd name="T2" fmla="*/ 1563281250 w 5766"/>
                    <a:gd name="T3" fmla="*/ 591015625 h 5609"/>
                    <a:gd name="T4" fmla="*/ 1710937500 w 5766"/>
                    <a:gd name="T5" fmla="*/ 603515625 h 5609"/>
                    <a:gd name="T6" fmla="*/ 1895312500 w 5766"/>
                    <a:gd name="T7" fmla="*/ 800390625 h 5609"/>
                    <a:gd name="T8" fmla="*/ 1784765625 w 5766"/>
                    <a:gd name="T9" fmla="*/ 972656250 h 5609"/>
                    <a:gd name="T10" fmla="*/ 1846093750 w 5766"/>
                    <a:gd name="T11" fmla="*/ 1353906250 h 5609"/>
                    <a:gd name="T12" fmla="*/ 1760156250 w 5766"/>
                    <a:gd name="T13" fmla="*/ 1624609375 h 5609"/>
                    <a:gd name="T14" fmla="*/ 1640234375 w 5766"/>
                    <a:gd name="T15" fmla="*/ 1570703125 h 5609"/>
                    <a:gd name="T16" fmla="*/ 1341796875 w 5766"/>
                    <a:gd name="T17" fmla="*/ 1723046875 h 5609"/>
                    <a:gd name="T18" fmla="*/ 1255468750 w 5766"/>
                    <a:gd name="T19" fmla="*/ 1895703125 h 5609"/>
                    <a:gd name="T20" fmla="*/ 972265625 w 5766"/>
                    <a:gd name="T21" fmla="*/ 1846484375 h 5609"/>
                    <a:gd name="T22" fmla="*/ 664843750 w 5766"/>
                    <a:gd name="T23" fmla="*/ 1600000000 h 5609"/>
                    <a:gd name="T24" fmla="*/ 517187500 w 5766"/>
                    <a:gd name="T25" fmla="*/ 1587890625 h 5609"/>
                    <a:gd name="T26" fmla="*/ 332421875 w 5766"/>
                    <a:gd name="T27" fmla="*/ 1391015625 h 5609"/>
                    <a:gd name="T28" fmla="*/ 430859375 w 5766"/>
                    <a:gd name="T29" fmla="*/ 1218750000 h 5609"/>
                    <a:gd name="T30" fmla="*/ 369531250 w 5766"/>
                    <a:gd name="T31" fmla="*/ 837109375 h 5609"/>
                    <a:gd name="T32" fmla="*/ 467968750 w 5766"/>
                    <a:gd name="T33" fmla="*/ 578906250 h 5609"/>
                    <a:gd name="T34" fmla="*/ 578515625 w 5766"/>
                    <a:gd name="T35" fmla="*/ 620312500 h 5609"/>
                    <a:gd name="T36" fmla="*/ 886328125 w 5766"/>
                    <a:gd name="T37" fmla="*/ 467968750 h 5609"/>
                    <a:gd name="T38" fmla="*/ 972265625 w 5766"/>
                    <a:gd name="T39" fmla="*/ 295703125 h 5609"/>
                    <a:gd name="T40" fmla="*/ 849218750 w 5766"/>
                    <a:gd name="T41" fmla="*/ 390625 h 5609"/>
                    <a:gd name="T42" fmla="*/ 714062500 w 5766"/>
                    <a:gd name="T43" fmla="*/ 233984375 h 5609"/>
                    <a:gd name="T44" fmla="*/ 517187500 w 5766"/>
                    <a:gd name="T45" fmla="*/ 271093750 h 5609"/>
                    <a:gd name="T46" fmla="*/ 332421875 w 5766"/>
                    <a:gd name="T47" fmla="*/ 307812500 h 5609"/>
                    <a:gd name="T48" fmla="*/ 98828125 w 5766"/>
                    <a:gd name="T49" fmla="*/ 972656250 h 5609"/>
                    <a:gd name="T50" fmla="*/ 172656250 w 5766"/>
                    <a:gd name="T51" fmla="*/ 1169531250 h 5609"/>
                    <a:gd name="T52" fmla="*/ 49218750 w 5766"/>
                    <a:gd name="T53" fmla="*/ 1403125000 h 5609"/>
                    <a:gd name="T54" fmla="*/ 450000000 w 5766"/>
                    <a:gd name="T55" fmla="*/ 1949609375 h 5609"/>
                    <a:gd name="T56" fmla="*/ 591015625 w 5766"/>
                    <a:gd name="T57" fmla="*/ 1883203125 h 5609"/>
                    <a:gd name="T58" fmla="*/ 714062500 w 5766"/>
                    <a:gd name="T59" fmla="*/ 2055468750 h 5609"/>
                    <a:gd name="T60" fmla="*/ 1403125000 w 5766"/>
                    <a:gd name="T61" fmla="*/ 2147483646 h 5609"/>
                    <a:gd name="T62" fmla="*/ 1538671875 w 5766"/>
                    <a:gd name="T63" fmla="*/ 1957031250 h 5609"/>
                    <a:gd name="T64" fmla="*/ 1747656250 w 5766"/>
                    <a:gd name="T65" fmla="*/ 1932421875 h 5609"/>
                    <a:gd name="T66" fmla="*/ 1932421875 w 5766"/>
                    <a:gd name="T67" fmla="*/ 1883203125 h 5609"/>
                    <a:gd name="T68" fmla="*/ 2147483646 w 5766"/>
                    <a:gd name="T69" fmla="*/ 1218750000 h 5609"/>
                    <a:gd name="T70" fmla="*/ 2080078125 w 5766"/>
                    <a:gd name="T71" fmla="*/ 1021875000 h 5609"/>
                    <a:gd name="T72" fmla="*/ 2147483646 w 5766"/>
                    <a:gd name="T73" fmla="*/ 787890625 h 5609"/>
                    <a:gd name="T74" fmla="*/ 1821875000 w 5766"/>
                    <a:gd name="T75" fmla="*/ 244921875 h 5609"/>
                    <a:gd name="T76" fmla="*/ 1661718750 w 5766"/>
                    <a:gd name="T77" fmla="*/ 307812500 h 5609"/>
                    <a:gd name="T78" fmla="*/ 1538671875 w 5766"/>
                    <a:gd name="T79" fmla="*/ 148046875 h 5609"/>
                    <a:gd name="T80" fmla="*/ 849218750 w 5766"/>
                    <a:gd name="T81" fmla="*/ 390625 h 560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5766" h="5609" extrusionOk="0">
                      <a:moveTo>
                        <a:pt x="3214" y="757"/>
                      </a:moveTo>
                      <a:lnTo>
                        <a:pt x="3214" y="883"/>
                      </a:lnTo>
                      <a:cubicBezTo>
                        <a:pt x="3214" y="1040"/>
                        <a:pt x="3277" y="1135"/>
                        <a:pt x="3435" y="1198"/>
                      </a:cubicBezTo>
                      <a:cubicBezTo>
                        <a:pt x="3624" y="1261"/>
                        <a:pt x="3844" y="1387"/>
                        <a:pt x="4002" y="1513"/>
                      </a:cubicBezTo>
                      <a:cubicBezTo>
                        <a:pt x="4061" y="1553"/>
                        <a:pt x="4146" y="1593"/>
                        <a:pt x="4233" y="1593"/>
                      </a:cubicBezTo>
                      <a:cubicBezTo>
                        <a:pt x="4283" y="1593"/>
                        <a:pt x="4333" y="1579"/>
                        <a:pt x="4380" y="1545"/>
                      </a:cubicBezTo>
                      <a:lnTo>
                        <a:pt x="4506" y="1482"/>
                      </a:lnTo>
                      <a:lnTo>
                        <a:pt x="4852" y="2049"/>
                      </a:lnTo>
                      <a:lnTo>
                        <a:pt x="4726" y="2143"/>
                      </a:lnTo>
                      <a:cubicBezTo>
                        <a:pt x="4632" y="2206"/>
                        <a:pt x="4537" y="2364"/>
                        <a:pt x="4569" y="2490"/>
                      </a:cubicBezTo>
                      <a:cubicBezTo>
                        <a:pt x="4632" y="2710"/>
                        <a:pt x="4632" y="2899"/>
                        <a:pt x="4569" y="3120"/>
                      </a:cubicBezTo>
                      <a:cubicBezTo>
                        <a:pt x="4537" y="3277"/>
                        <a:pt x="4632" y="3403"/>
                        <a:pt x="4726" y="3466"/>
                      </a:cubicBezTo>
                      <a:lnTo>
                        <a:pt x="4852" y="3561"/>
                      </a:lnTo>
                      <a:lnTo>
                        <a:pt x="4506" y="4159"/>
                      </a:lnTo>
                      <a:lnTo>
                        <a:pt x="4380" y="4065"/>
                      </a:lnTo>
                      <a:cubicBezTo>
                        <a:pt x="4323" y="4037"/>
                        <a:pt x="4260" y="4021"/>
                        <a:pt x="4199" y="4021"/>
                      </a:cubicBezTo>
                      <a:cubicBezTo>
                        <a:pt x="4125" y="4021"/>
                        <a:pt x="4054" y="4044"/>
                        <a:pt x="4002" y="4096"/>
                      </a:cubicBezTo>
                      <a:cubicBezTo>
                        <a:pt x="3844" y="4254"/>
                        <a:pt x="3624" y="4348"/>
                        <a:pt x="3435" y="4411"/>
                      </a:cubicBezTo>
                      <a:cubicBezTo>
                        <a:pt x="3277" y="4475"/>
                        <a:pt x="3214" y="4632"/>
                        <a:pt x="3214" y="4727"/>
                      </a:cubicBezTo>
                      <a:lnTo>
                        <a:pt x="3214" y="4853"/>
                      </a:lnTo>
                      <a:lnTo>
                        <a:pt x="2489" y="4853"/>
                      </a:lnTo>
                      <a:lnTo>
                        <a:pt x="2489" y="4727"/>
                      </a:lnTo>
                      <a:cubicBezTo>
                        <a:pt x="2489" y="4569"/>
                        <a:pt x="2426" y="4475"/>
                        <a:pt x="2269" y="4411"/>
                      </a:cubicBezTo>
                      <a:cubicBezTo>
                        <a:pt x="2048" y="4348"/>
                        <a:pt x="1859" y="4222"/>
                        <a:pt x="1702" y="4096"/>
                      </a:cubicBezTo>
                      <a:cubicBezTo>
                        <a:pt x="1622" y="4057"/>
                        <a:pt x="1530" y="4017"/>
                        <a:pt x="1449" y="4017"/>
                      </a:cubicBezTo>
                      <a:cubicBezTo>
                        <a:pt x="1402" y="4017"/>
                        <a:pt x="1358" y="4030"/>
                        <a:pt x="1324" y="4065"/>
                      </a:cubicBezTo>
                      <a:lnTo>
                        <a:pt x="1198" y="4159"/>
                      </a:lnTo>
                      <a:lnTo>
                        <a:pt x="851" y="3561"/>
                      </a:lnTo>
                      <a:lnTo>
                        <a:pt x="946" y="3466"/>
                      </a:lnTo>
                      <a:cubicBezTo>
                        <a:pt x="1072" y="3403"/>
                        <a:pt x="1166" y="3246"/>
                        <a:pt x="1103" y="3120"/>
                      </a:cubicBezTo>
                      <a:cubicBezTo>
                        <a:pt x="1072" y="2899"/>
                        <a:pt x="1072" y="2710"/>
                        <a:pt x="1103" y="2490"/>
                      </a:cubicBezTo>
                      <a:cubicBezTo>
                        <a:pt x="1166" y="2332"/>
                        <a:pt x="1072" y="2206"/>
                        <a:pt x="946" y="2143"/>
                      </a:cubicBezTo>
                      <a:lnTo>
                        <a:pt x="851" y="2049"/>
                      </a:lnTo>
                      <a:lnTo>
                        <a:pt x="1198" y="1482"/>
                      </a:lnTo>
                      <a:lnTo>
                        <a:pt x="1324" y="1545"/>
                      </a:lnTo>
                      <a:cubicBezTo>
                        <a:pt x="1366" y="1573"/>
                        <a:pt x="1421" y="1588"/>
                        <a:pt x="1481" y="1588"/>
                      </a:cubicBezTo>
                      <a:cubicBezTo>
                        <a:pt x="1553" y="1588"/>
                        <a:pt x="1632" y="1565"/>
                        <a:pt x="1702" y="1513"/>
                      </a:cubicBezTo>
                      <a:cubicBezTo>
                        <a:pt x="1859" y="1356"/>
                        <a:pt x="2048" y="1261"/>
                        <a:pt x="2269" y="1198"/>
                      </a:cubicBezTo>
                      <a:cubicBezTo>
                        <a:pt x="2426" y="1135"/>
                        <a:pt x="2489" y="977"/>
                        <a:pt x="2489" y="883"/>
                      </a:cubicBezTo>
                      <a:lnTo>
                        <a:pt x="2489" y="757"/>
                      </a:lnTo>
                      <a:lnTo>
                        <a:pt x="3214" y="757"/>
                      </a:lnTo>
                      <a:close/>
                      <a:moveTo>
                        <a:pt x="2174" y="1"/>
                      </a:moveTo>
                      <a:cubicBezTo>
                        <a:pt x="1985" y="1"/>
                        <a:pt x="1828" y="158"/>
                        <a:pt x="1828" y="379"/>
                      </a:cubicBezTo>
                      <a:lnTo>
                        <a:pt x="1828" y="599"/>
                      </a:lnTo>
                      <a:cubicBezTo>
                        <a:pt x="1702" y="631"/>
                        <a:pt x="1576" y="725"/>
                        <a:pt x="1513" y="788"/>
                      </a:cubicBezTo>
                      <a:lnTo>
                        <a:pt x="1324" y="694"/>
                      </a:lnTo>
                      <a:cubicBezTo>
                        <a:pt x="1265" y="658"/>
                        <a:pt x="1192" y="641"/>
                        <a:pt x="1122" y="641"/>
                      </a:cubicBezTo>
                      <a:cubicBezTo>
                        <a:pt x="1004" y="641"/>
                        <a:pt x="890" y="690"/>
                        <a:pt x="851" y="788"/>
                      </a:cubicBezTo>
                      <a:lnTo>
                        <a:pt x="126" y="2017"/>
                      </a:lnTo>
                      <a:cubicBezTo>
                        <a:pt x="63" y="2175"/>
                        <a:pt x="95" y="2427"/>
                        <a:pt x="253" y="2490"/>
                      </a:cubicBezTo>
                      <a:lnTo>
                        <a:pt x="442" y="2616"/>
                      </a:lnTo>
                      <a:lnTo>
                        <a:pt x="442" y="2994"/>
                      </a:lnTo>
                      <a:lnTo>
                        <a:pt x="253" y="3120"/>
                      </a:lnTo>
                      <a:cubicBezTo>
                        <a:pt x="95" y="3214"/>
                        <a:pt x="0" y="3435"/>
                        <a:pt x="126" y="3592"/>
                      </a:cubicBezTo>
                      <a:lnTo>
                        <a:pt x="851" y="4821"/>
                      </a:lnTo>
                      <a:cubicBezTo>
                        <a:pt x="894" y="4928"/>
                        <a:pt x="1024" y="4991"/>
                        <a:pt x="1152" y="4991"/>
                      </a:cubicBezTo>
                      <a:cubicBezTo>
                        <a:pt x="1213" y="4991"/>
                        <a:pt x="1273" y="4977"/>
                        <a:pt x="1324" y="4947"/>
                      </a:cubicBezTo>
                      <a:lnTo>
                        <a:pt x="1513" y="4821"/>
                      </a:lnTo>
                      <a:cubicBezTo>
                        <a:pt x="1639" y="4884"/>
                        <a:pt x="1733" y="4979"/>
                        <a:pt x="1828" y="5010"/>
                      </a:cubicBezTo>
                      <a:lnTo>
                        <a:pt x="1828" y="5262"/>
                      </a:lnTo>
                      <a:cubicBezTo>
                        <a:pt x="1828" y="5451"/>
                        <a:pt x="1985" y="5609"/>
                        <a:pt x="2174" y="5609"/>
                      </a:cubicBezTo>
                      <a:lnTo>
                        <a:pt x="3592" y="5609"/>
                      </a:lnTo>
                      <a:cubicBezTo>
                        <a:pt x="3781" y="5609"/>
                        <a:pt x="3939" y="5451"/>
                        <a:pt x="3939" y="5262"/>
                      </a:cubicBezTo>
                      <a:lnTo>
                        <a:pt x="3939" y="5010"/>
                      </a:lnTo>
                      <a:cubicBezTo>
                        <a:pt x="4065" y="4979"/>
                        <a:pt x="4191" y="4884"/>
                        <a:pt x="4254" y="4821"/>
                      </a:cubicBezTo>
                      <a:lnTo>
                        <a:pt x="4474" y="4947"/>
                      </a:lnTo>
                      <a:cubicBezTo>
                        <a:pt x="4524" y="4967"/>
                        <a:pt x="4580" y="4978"/>
                        <a:pt x="4637" y="4978"/>
                      </a:cubicBezTo>
                      <a:cubicBezTo>
                        <a:pt x="4759" y="4978"/>
                        <a:pt x="4882" y="4929"/>
                        <a:pt x="4947" y="4821"/>
                      </a:cubicBezTo>
                      <a:lnTo>
                        <a:pt x="5640" y="3592"/>
                      </a:lnTo>
                      <a:cubicBezTo>
                        <a:pt x="5734" y="3435"/>
                        <a:pt x="5671" y="3214"/>
                        <a:pt x="5514" y="3120"/>
                      </a:cubicBezTo>
                      <a:lnTo>
                        <a:pt x="5325" y="2994"/>
                      </a:lnTo>
                      <a:lnTo>
                        <a:pt x="5325" y="2616"/>
                      </a:lnTo>
                      <a:lnTo>
                        <a:pt x="5514" y="2490"/>
                      </a:lnTo>
                      <a:cubicBezTo>
                        <a:pt x="5671" y="2427"/>
                        <a:pt x="5766" y="2206"/>
                        <a:pt x="5640" y="2017"/>
                      </a:cubicBezTo>
                      <a:lnTo>
                        <a:pt x="4947" y="788"/>
                      </a:lnTo>
                      <a:cubicBezTo>
                        <a:pt x="4887" y="689"/>
                        <a:pt x="4777" y="627"/>
                        <a:pt x="4664" y="627"/>
                      </a:cubicBezTo>
                      <a:cubicBezTo>
                        <a:pt x="4598" y="627"/>
                        <a:pt x="4532" y="648"/>
                        <a:pt x="4474" y="694"/>
                      </a:cubicBezTo>
                      <a:lnTo>
                        <a:pt x="4254" y="788"/>
                      </a:lnTo>
                      <a:cubicBezTo>
                        <a:pt x="4159" y="725"/>
                        <a:pt x="4033" y="631"/>
                        <a:pt x="3939" y="599"/>
                      </a:cubicBezTo>
                      <a:lnTo>
                        <a:pt x="3939" y="379"/>
                      </a:lnTo>
                      <a:cubicBezTo>
                        <a:pt x="3939" y="158"/>
                        <a:pt x="3781" y="1"/>
                        <a:pt x="3592" y="1"/>
                      </a:cubicBezTo>
                      <a:lnTo>
                        <a:pt x="2174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6677" name="Google Shape;249;p18"/>
                <p:cNvSpPr>
                  <a:spLocks/>
                </p:cNvSpPr>
                <p:nvPr/>
              </p:nvSpPr>
              <p:spPr bwMode="auto">
                <a:xfrm>
                  <a:off x="-48150350" y="2422325"/>
                  <a:ext cx="52775" cy="52800"/>
                </a:xfrm>
                <a:custGeom>
                  <a:avLst/>
                  <a:gdLst>
                    <a:gd name="T0" fmla="*/ 406250000 w 2111"/>
                    <a:gd name="T1" fmla="*/ 258593750 h 2112"/>
                    <a:gd name="T2" fmla="*/ 553906250 w 2111"/>
                    <a:gd name="T3" fmla="*/ 394140625 h 2112"/>
                    <a:gd name="T4" fmla="*/ 406250000 w 2111"/>
                    <a:gd name="T5" fmla="*/ 529296875 h 2112"/>
                    <a:gd name="T6" fmla="*/ 270703125 w 2111"/>
                    <a:gd name="T7" fmla="*/ 394140625 h 2112"/>
                    <a:gd name="T8" fmla="*/ 406250000 w 2111"/>
                    <a:gd name="T9" fmla="*/ 258593750 h 2112"/>
                    <a:gd name="T10" fmla="*/ 406250000 w 2111"/>
                    <a:gd name="T11" fmla="*/ 390625 h 2112"/>
                    <a:gd name="T12" fmla="*/ 0 w 2111"/>
                    <a:gd name="T13" fmla="*/ 406250000 h 2112"/>
                    <a:gd name="T14" fmla="*/ 406250000 w 2111"/>
                    <a:gd name="T15" fmla="*/ 824609375 h 2112"/>
                    <a:gd name="T16" fmla="*/ 824609375 w 2111"/>
                    <a:gd name="T17" fmla="*/ 406250000 h 2112"/>
                    <a:gd name="T18" fmla="*/ 406250000 w 2111"/>
                    <a:gd name="T19" fmla="*/ 390625 h 2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111" h="2112" extrusionOk="0">
                      <a:moveTo>
                        <a:pt x="1040" y="662"/>
                      </a:moveTo>
                      <a:cubicBezTo>
                        <a:pt x="1260" y="662"/>
                        <a:pt x="1418" y="820"/>
                        <a:pt x="1418" y="1009"/>
                      </a:cubicBezTo>
                      <a:cubicBezTo>
                        <a:pt x="1418" y="1198"/>
                        <a:pt x="1260" y="1355"/>
                        <a:pt x="1040" y="1355"/>
                      </a:cubicBezTo>
                      <a:cubicBezTo>
                        <a:pt x="851" y="1355"/>
                        <a:pt x="693" y="1198"/>
                        <a:pt x="693" y="1009"/>
                      </a:cubicBezTo>
                      <a:cubicBezTo>
                        <a:pt x="693" y="820"/>
                        <a:pt x="851" y="662"/>
                        <a:pt x="1040" y="662"/>
                      </a:cubicBezTo>
                      <a:close/>
                      <a:moveTo>
                        <a:pt x="1040" y="1"/>
                      </a:moveTo>
                      <a:cubicBezTo>
                        <a:pt x="473" y="1"/>
                        <a:pt x="0" y="473"/>
                        <a:pt x="0" y="1040"/>
                      </a:cubicBezTo>
                      <a:cubicBezTo>
                        <a:pt x="0" y="1639"/>
                        <a:pt x="473" y="2111"/>
                        <a:pt x="1040" y="2111"/>
                      </a:cubicBezTo>
                      <a:cubicBezTo>
                        <a:pt x="1639" y="2111"/>
                        <a:pt x="2111" y="1639"/>
                        <a:pt x="2111" y="1040"/>
                      </a:cubicBezTo>
                      <a:cubicBezTo>
                        <a:pt x="2111" y="473"/>
                        <a:pt x="1639" y="1"/>
                        <a:pt x="104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6637" name="Google Shape;250;p18"/>
            <p:cNvGrpSpPr>
              <a:grpSpLocks/>
            </p:cNvGrpSpPr>
            <p:nvPr/>
          </p:nvGrpSpPr>
          <p:grpSpPr bwMode="auto">
            <a:xfrm>
              <a:off x="4838547" y="2585276"/>
              <a:ext cx="3238654" cy="977074"/>
              <a:chOff x="4838546" y="3144913"/>
              <a:chExt cx="3848251" cy="1160984"/>
            </a:xfrm>
          </p:grpSpPr>
          <p:grpSp>
            <p:nvGrpSpPr>
              <p:cNvPr id="26648" name="Google Shape;251;p18"/>
              <p:cNvGrpSpPr>
                <a:grpSpLocks/>
              </p:cNvGrpSpPr>
              <p:nvPr/>
            </p:nvGrpSpPr>
            <p:grpSpPr bwMode="auto">
              <a:xfrm>
                <a:off x="4838546" y="3144913"/>
                <a:ext cx="3848251" cy="1160984"/>
                <a:chOff x="797853" y="1431782"/>
                <a:chExt cx="4710222" cy="1421033"/>
              </a:xfrm>
            </p:grpSpPr>
            <p:sp>
              <p:nvSpPr>
                <p:cNvPr id="26658" name="Google Shape;252;p18"/>
                <p:cNvSpPr>
                  <a:spLocks/>
                </p:cNvSpPr>
                <p:nvPr/>
              </p:nvSpPr>
              <p:spPr bwMode="auto">
                <a:xfrm>
                  <a:off x="797853" y="1431782"/>
                  <a:ext cx="1478357" cy="1421033"/>
                </a:xfrm>
                <a:custGeom>
                  <a:avLst/>
                  <a:gdLst>
                    <a:gd name="T0" fmla="*/ 2147483646 w 89747"/>
                    <a:gd name="T1" fmla="*/ 130984693 h 86267"/>
                    <a:gd name="T2" fmla="*/ 2147483646 w 89747"/>
                    <a:gd name="T3" fmla="*/ 2147483646 h 86267"/>
                    <a:gd name="T4" fmla="*/ 2147483646 w 89747"/>
                    <a:gd name="T5" fmla="*/ 2147483646 h 86267"/>
                    <a:gd name="T6" fmla="*/ 2147483646 w 89747"/>
                    <a:gd name="T7" fmla="*/ 2147483646 h 86267"/>
                    <a:gd name="T8" fmla="*/ 1126640918 w 89747"/>
                    <a:gd name="T9" fmla="*/ 2147483646 h 86267"/>
                    <a:gd name="T10" fmla="*/ 130984371 w 89747"/>
                    <a:gd name="T11" fmla="*/ 2147483646 h 86267"/>
                    <a:gd name="T12" fmla="*/ 1126640918 w 89747"/>
                    <a:gd name="T13" fmla="*/ 1027391902 h 86267"/>
                    <a:gd name="T14" fmla="*/ 2147483646 w 89747"/>
                    <a:gd name="T15" fmla="*/ 131350992 h 86267"/>
                    <a:gd name="T16" fmla="*/ 2147483646 w 89747"/>
                    <a:gd name="T17" fmla="*/ 130984693 h 86267"/>
                    <a:gd name="T18" fmla="*/ 2147483646 w 89747"/>
                    <a:gd name="T19" fmla="*/ 0 h 86267"/>
                    <a:gd name="T20" fmla="*/ 2147483646 w 89747"/>
                    <a:gd name="T21" fmla="*/ 366579 h 86267"/>
                    <a:gd name="T22" fmla="*/ 0 w 89747"/>
                    <a:gd name="T23" fmla="*/ 2147483646 h 86267"/>
                    <a:gd name="T24" fmla="*/ 2147483646 w 89747"/>
                    <a:gd name="T25" fmla="*/ 2147483646 h 86267"/>
                    <a:gd name="T26" fmla="*/ 2147483646 w 89747"/>
                    <a:gd name="T27" fmla="*/ 2147483646 h 86267"/>
                    <a:gd name="T28" fmla="*/ 2147483646 w 89747"/>
                    <a:gd name="T29" fmla="*/ 2147483646 h 86267"/>
                    <a:gd name="T30" fmla="*/ 2147483646 w 89747"/>
                    <a:gd name="T31" fmla="*/ 0 h 8626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89747" h="86267" extrusionOk="0">
                      <a:moveTo>
                        <a:pt x="46696" y="1779"/>
                      </a:moveTo>
                      <a:cubicBezTo>
                        <a:pt x="69459" y="1779"/>
                        <a:pt x="87967" y="20292"/>
                        <a:pt x="87967" y="43134"/>
                      </a:cubicBezTo>
                      <a:cubicBezTo>
                        <a:pt x="87967" y="66019"/>
                        <a:pt x="69391" y="84487"/>
                        <a:pt x="46570" y="84487"/>
                      </a:cubicBezTo>
                      <a:cubicBezTo>
                        <a:pt x="46396" y="84487"/>
                        <a:pt x="46222" y="84486"/>
                        <a:pt x="46047" y="84484"/>
                      </a:cubicBezTo>
                      <a:cubicBezTo>
                        <a:pt x="34660" y="84342"/>
                        <a:pt x="23700" y="80000"/>
                        <a:pt x="15302" y="72314"/>
                      </a:cubicBezTo>
                      <a:cubicBezTo>
                        <a:pt x="6548" y="64343"/>
                        <a:pt x="1779" y="53952"/>
                        <a:pt x="1779" y="43134"/>
                      </a:cubicBezTo>
                      <a:cubicBezTo>
                        <a:pt x="1779" y="32316"/>
                        <a:pt x="6548" y="21925"/>
                        <a:pt x="15302" y="13954"/>
                      </a:cubicBezTo>
                      <a:cubicBezTo>
                        <a:pt x="23700" y="6268"/>
                        <a:pt x="34660" y="1927"/>
                        <a:pt x="46047" y="1784"/>
                      </a:cubicBezTo>
                      <a:cubicBezTo>
                        <a:pt x="46264" y="1781"/>
                        <a:pt x="46480" y="1779"/>
                        <a:pt x="46696" y="1779"/>
                      </a:cubicBezTo>
                      <a:close/>
                      <a:moveTo>
                        <a:pt x="46698" y="0"/>
                      </a:moveTo>
                      <a:cubicBezTo>
                        <a:pt x="46481" y="0"/>
                        <a:pt x="46264" y="2"/>
                        <a:pt x="46047" y="5"/>
                      </a:cubicBezTo>
                      <a:cubicBezTo>
                        <a:pt x="22276" y="5"/>
                        <a:pt x="0" y="19292"/>
                        <a:pt x="0" y="43134"/>
                      </a:cubicBezTo>
                      <a:cubicBezTo>
                        <a:pt x="0" y="66905"/>
                        <a:pt x="22276" y="86263"/>
                        <a:pt x="46047" y="86263"/>
                      </a:cubicBezTo>
                      <a:cubicBezTo>
                        <a:pt x="46222" y="86266"/>
                        <a:pt x="46397" y="86267"/>
                        <a:pt x="46571" y="86267"/>
                      </a:cubicBezTo>
                      <a:cubicBezTo>
                        <a:pt x="70387" y="86267"/>
                        <a:pt x="89746" y="67015"/>
                        <a:pt x="89746" y="43134"/>
                      </a:cubicBezTo>
                      <a:cubicBezTo>
                        <a:pt x="89746" y="19296"/>
                        <a:pt x="70456" y="0"/>
                        <a:pt x="46698" y="0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109" name="Google Shape;253;p18">
                  <a:extLst>
                    <a:ext uri="{FF2B5EF4-FFF2-40B4-BE49-F238E27FC236}">
                      <a16:creationId xmlns:a16="http://schemas.microsoft.com/office/drawing/2014/main" id="{FF177D40-9975-9048-92BA-DAF498C20C9D}"/>
                    </a:ext>
                  </a:extLst>
                </p:cNvPr>
                <p:cNvSpPr/>
                <p:nvPr/>
              </p:nvSpPr>
              <p:spPr>
                <a:xfrm>
                  <a:off x="1498921" y="1432315"/>
                  <a:ext cx="3469709" cy="142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595" h="86259" extrusionOk="0">
                      <a:moveTo>
                        <a:pt x="5623" y="0"/>
                      </a:moveTo>
                      <a:cubicBezTo>
                        <a:pt x="2491" y="0"/>
                        <a:pt x="0" y="2491"/>
                        <a:pt x="0" y="5622"/>
                      </a:cubicBezTo>
                      <a:lnTo>
                        <a:pt x="0" y="80636"/>
                      </a:lnTo>
                      <a:cubicBezTo>
                        <a:pt x="0" y="83696"/>
                        <a:pt x="2491" y="86258"/>
                        <a:pt x="5623" y="86258"/>
                      </a:cubicBezTo>
                      <a:lnTo>
                        <a:pt x="204900" y="86258"/>
                      </a:lnTo>
                      <a:cubicBezTo>
                        <a:pt x="208032" y="86258"/>
                        <a:pt x="210594" y="83696"/>
                        <a:pt x="210594" y="80636"/>
                      </a:cubicBezTo>
                      <a:lnTo>
                        <a:pt x="210594" y="5622"/>
                      </a:lnTo>
                      <a:cubicBezTo>
                        <a:pt x="210594" y="2491"/>
                        <a:pt x="208032" y="0"/>
                        <a:pt x="20490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26660" name="Google Shape;254;p18"/>
                <p:cNvSpPr>
                  <a:spLocks/>
                </p:cNvSpPr>
                <p:nvPr/>
              </p:nvSpPr>
              <p:spPr bwMode="auto">
                <a:xfrm>
                  <a:off x="4328981" y="1554354"/>
                  <a:ext cx="640138" cy="1175889"/>
                </a:xfrm>
                <a:custGeom>
                  <a:avLst/>
                  <a:gdLst>
                    <a:gd name="T0" fmla="*/ 2147483646 w 38861"/>
                    <a:gd name="T1" fmla="*/ 71639 h 71385"/>
                    <a:gd name="T2" fmla="*/ 2147483646 w 38861"/>
                    <a:gd name="T3" fmla="*/ 31511338 h 71385"/>
                    <a:gd name="T4" fmla="*/ 71639 w 38861"/>
                    <a:gd name="T5" fmla="*/ 2147483646 h 71385"/>
                    <a:gd name="T6" fmla="*/ 2147483646 w 38861"/>
                    <a:gd name="T7" fmla="*/ 2147483646 h 71385"/>
                    <a:gd name="T8" fmla="*/ 2147483646 w 38861"/>
                    <a:gd name="T9" fmla="*/ 2147483646 h 71385"/>
                    <a:gd name="T10" fmla="*/ 2147483646 w 38861"/>
                    <a:gd name="T11" fmla="*/ 2147483646 h 71385"/>
                    <a:gd name="T12" fmla="*/ 2147483646 w 38861"/>
                    <a:gd name="T13" fmla="*/ 10530553 h 71385"/>
                    <a:gd name="T14" fmla="*/ 2147483646 w 38861"/>
                    <a:gd name="T15" fmla="*/ 71639 h 713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861" h="71385" extrusionOk="0">
                      <a:moveTo>
                        <a:pt x="35729" y="1"/>
                      </a:moveTo>
                      <a:cubicBezTo>
                        <a:pt x="33878" y="1"/>
                        <a:pt x="32028" y="143"/>
                        <a:pt x="30177" y="428"/>
                      </a:cubicBezTo>
                      <a:cubicBezTo>
                        <a:pt x="12812" y="3132"/>
                        <a:pt x="1" y="18149"/>
                        <a:pt x="1" y="35728"/>
                      </a:cubicBezTo>
                      <a:cubicBezTo>
                        <a:pt x="1" y="53307"/>
                        <a:pt x="12812" y="68324"/>
                        <a:pt x="30177" y="71029"/>
                      </a:cubicBezTo>
                      <a:cubicBezTo>
                        <a:pt x="32028" y="71242"/>
                        <a:pt x="33878" y="71385"/>
                        <a:pt x="35729" y="71385"/>
                      </a:cubicBezTo>
                      <a:cubicBezTo>
                        <a:pt x="36725" y="71385"/>
                        <a:pt x="37792" y="71385"/>
                        <a:pt x="38860" y="71242"/>
                      </a:cubicBezTo>
                      <a:lnTo>
                        <a:pt x="38860" y="143"/>
                      </a:lnTo>
                      <a:cubicBezTo>
                        <a:pt x="37792" y="72"/>
                        <a:pt x="36725" y="1"/>
                        <a:pt x="35729" y="1"/>
                      </a:cubicBezTo>
                      <a:close/>
                    </a:path>
                  </a:pathLst>
                </a:custGeom>
                <a:solidFill>
                  <a:srgbClr val="CC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6661" name="Google Shape;255;p18"/>
                <p:cNvSpPr>
                  <a:spLocks/>
                </p:cNvSpPr>
                <p:nvPr/>
              </p:nvSpPr>
              <p:spPr bwMode="auto">
                <a:xfrm>
                  <a:off x="906868" y="1547320"/>
                  <a:ext cx="594410" cy="1189957"/>
                </a:xfrm>
                <a:custGeom>
                  <a:avLst/>
                  <a:gdLst>
                    <a:gd name="T0" fmla="*/ 2147483646 w 36085"/>
                    <a:gd name="T1" fmla="*/ 71639 h 72239"/>
                    <a:gd name="T2" fmla="*/ 2147483646 w 36085"/>
                    <a:gd name="T3" fmla="*/ 2147483646 h 72239"/>
                    <a:gd name="T4" fmla="*/ 2147483646 w 36085"/>
                    <a:gd name="T5" fmla="*/ 2147483646 h 72239"/>
                    <a:gd name="T6" fmla="*/ 2147483646 w 36085"/>
                    <a:gd name="T7" fmla="*/ 2147483646 h 72239"/>
                    <a:gd name="T8" fmla="*/ 2147483646 w 36085"/>
                    <a:gd name="T9" fmla="*/ 2147483646 h 72239"/>
                    <a:gd name="T10" fmla="*/ 2147483646 w 36085"/>
                    <a:gd name="T11" fmla="*/ 2147483646 h 72239"/>
                    <a:gd name="T12" fmla="*/ 71639 w 36085"/>
                    <a:gd name="T13" fmla="*/ 2147483646 h 72239"/>
                    <a:gd name="T14" fmla="*/ 2147483646 w 36085"/>
                    <a:gd name="T15" fmla="*/ 41965953 h 72239"/>
                    <a:gd name="T16" fmla="*/ 2147483646 w 36085"/>
                    <a:gd name="T17" fmla="*/ 36740975 h 72239"/>
                    <a:gd name="T18" fmla="*/ 2147483646 w 36085"/>
                    <a:gd name="T19" fmla="*/ 15755815 h 72239"/>
                    <a:gd name="T20" fmla="*/ 2147483646 w 36085"/>
                    <a:gd name="T21" fmla="*/ 5300966 h 72239"/>
                    <a:gd name="T22" fmla="*/ 2147483646 w 36085"/>
                    <a:gd name="T23" fmla="*/ 71639 h 722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6085" h="72239" extrusionOk="0">
                      <a:moveTo>
                        <a:pt x="36084" y="1"/>
                      </a:moveTo>
                      <a:lnTo>
                        <a:pt x="36084" y="72239"/>
                      </a:lnTo>
                      <a:cubicBezTo>
                        <a:pt x="34946" y="72239"/>
                        <a:pt x="33878" y="72167"/>
                        <a:pt x="32811" y="72025"/>
                      </a:cubicBezTo>
                      <a:cubicBezTo>
                        <a:pt x="32028" y="72025"/>
                        <a:pt x="31316" y="71883"/>
                        <a:pt x="30533" y="71812"/>
                      </a:cubicBezTo>
                      <a:lnTo>
                        <a:pt x="30248" y="71740"/>
                      </a:lnTo>
                      <a:cubicBezTo>
                        <a:pt x="12812" y="68894"/>
                        <a:pt x="1" y="53805"/>
                        <a:pt x="1" y="36155"/>
                      </a:cubicBezTo>
                      <a:cubicBezTo>
                        <a:pt x="1" y="18434"/>
                        <a:pt x="12812" y="3417"/>
                        <a:pt x="30248" y="570"/>
                      </a:cubicBezTo>
                      <a:lnTo>
                        <a:pt x="30533" y="499"/>
                      </a:lnTo>
                      <a:cubicBezTo>
                        <a:pt x="31316" y="357"/>
                        <a:pt x="32028" y="285"/>
                        <a:pt x="32811" y="214"/>
                      </a:cubicBezTo>
                      <a:cubicBezTo>
                        <a:pt x="33878" y="143"/>
                        <a:pt x="34946" y="72"/>
                        <a:pt x="36084" y="72"/>
                      </a:cubicBezTo>
                      <a:lnTo>
                        <a:pt x="3608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6662" name="Google Shape;256;p18"/>
                <p:cNvSpPr>
                  <a:spLocks/>
                </p:cNvSpPr>
                <p:nvPr/>
              </p:nvSpPr>
              <p:spPr bwMode="auto">
                <a:xfrm>
                  <a:off x="1500092" y="1545565"/>
                  <a:ext cx="132488" cy="1193466"/>
                </a:xfrm>
                <a:custGeom>
                  <a:avLst/>
                  <a:gdLst>
                    <a:gd name="T0" fmla="*/ 0 w 8043"/>
                    <a:gd name="T1" fmla="*/ 71639 h 72452"/>
                    <a:gd name="T2" fmla="*/ 0 w 8043"/>
                    <a:gd name="T3" fmla="*/ 2147483646 h 72452"/>
                    <a:gd name="T4" fmla="*/ 592106135 w 8043"/>
                    <a:gd name="T5" fmla="*/ 2147483646 h 72452"/>
                    <a:gd name="T6" fmla="*/ 592106135 w 8043"/>
                    <a:gd name="T7" fmla="*/ 586957408 h 72452"/>
                    <a:gd name="T8" fmla="*/ 0 w 8043"/>
                    <a:gd name="T9" fmla="*/ 71639 h 724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043" h="72452" extrusionOk="0">
                      <a:moveTo>
                        <a:pt x="0" y="1"/>
                      </a:moveTo>
                      <a:lnTo>
                        <a:pt x="0" y="72452"/>
                      </a:lnTo>
                      <a:cubicBezTo>
                        <a:pt x="4413" y="72452"/>
                        <a:pt x="8042" y="68893"/>
                        <a:pt x="8042" y="64410"/>
                      </a:cubicBezTo>
                      <a:lnTo>
                        <a:pt x="8042" y="7972"/>
                      </a:lnTo>
                      <a:cubicBezTo>
                        <a:pt x="8042" y="3559"/>
                        <a:pt x="4413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D9D9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endParaRPr lang="en-US"/>
                </a:p>
              </p:txBody>
            </p:sp>
            <p:sp>
              <p:nvSpPr>
                <p:cNvPr id="26663" name="Google Shape;257;p18"/>
                <p:cNvSpPr>
                  <a:spLocks noChangeArrowheads="1"/>
                </p:cNvSpPr>
                <p:nvPr/>
              </p:nvSpPr>
              <p:spPr bwMode="auto">
                <a:xfrm>
                  <a:off x="4410675" y="1593598"/>
                  <a:ext cx="1097400" cy="1097400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/>
                  <a:endParaRPr lang="en-US" altLang="en-US"/>
                </a:p>
              </p:txBody>
            </p:sp>
            <p:sp>
              <p:nvSpPr>
                <p:cNvPr id="26664" name="Google Shape;258;p18"/>
                <p:cNvSpPr>
                  <a:spLocks noChangeArrowheads="1"/>
                </p:cNvSpPr>
                <p:nvPr/>
              </p:nvSpPr>
              <p:spPr bwMode="auto">
                <a:xfrm>
                  <a:off x="4520435" y="1703398"/>
                  <a:ext cx="878100" cy="877800"/>
                </a:xfrm>
                <a:prstGeom prst="ellipse">
                  <a:avLst/>
                </a:prstGeom>
                <a:solidFill>
                  <a:srgbClr val="EF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lIns="91425" tIns="91425" rIns="91425" bIns="91425" anchor="ctr"/>
                <a:lstStyle/>
                <a:p>
                  <a:pPr eaLnBrk="1" hangingPunct="1"/>
                  <a:endParaRPr lang="en-US" altLang="en-US"/>
                </a:p>
              </p:txBody>
            </p:sp>
          </p:grpSp>
          <p:sp>
            <p:nvSpPr>
              <p:cNvPr id="26649" name="Google Shape;259;p18"/>
              <p:cNvSpPr txBox="1">
                <a:spLocks noChangeArrowheads="1"/>
              </p:cNvSpPr>
              <p:nvPr/>
            </p:nvSpPr>
            <p:spPr bwMode="auto">
              <a:xfrm>
                <a:off x="5430886" y="3332713"/>
                <a:ext cx="2084700" cy="78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eaLnBrk="1" hangingPunct="1"/>
                <a:r>
                  <a:rPr lang="en-US" altLang="en-US" sz="1600">
                    <a:latin typeface="Arial" pitchFamily="34" charset="0"/>
                    <a:ea typeface="Fira Sans"/>
                    <a:cs typeface="Arial" pitchFamily="34" charset="0"/>
                    <a:sym typeface="Fira Sans"/>
                  </a:rPr>
                  <a:t>Jasa Lainnya </a:t>
                </a:r>
              </a:p>
            </p:txBody>
          </p:sp>
          <p:sp>
            <p:nvSpPr>
              <p:cNvPr id="26650" name="Google Shape;260;p18"/>
              <p:cNvSpPr txBox="1">
                <a:spLocks noChangeArrowheads="1"/>
              </p:cNvSpPr>
              <p:nvPr/>
            </p:nvSpPr>
            <p:spPr bwMode="auto">
              <a:xfrm>
                <a:off x="4964875" y="3459775"/>
                <a:ext cx="441000" cy="53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5" tIns="91425" rIns="91425" bIns="91425" anchor="ctr"/>
              <a:lstStyle/>
              <a:p>
                <a:pPr algn="ctr" eaLnBrk="1" hangingPunct="1"/>
                <a:r>
                  <a:rPr lang="en-US" altLang="en-US" sz="3000">
                    <a:solidFill>
                      <a:srgbClr val="FFFFFF"/>
                    </a:solidFill>
                    <a:latin typeface="Fira Sans"/>
                    <a:ea typeface="Fira Sans"/>
                    <a:cs typeface="Fira Sans"/>
                    <a:sym typeface="Fira Sans"/>
                  </a:rPr>
                  <a:t>4</a:t>
                </a:r>
              </a:p>
            </p:txBody>
          </p:sp>
          <p:grpSp>
            <p:nvGrpSpPr>
              <p:cNvPr id="26651" name="Google Shape;261;p18"/>
              <p:cNvGrpSpPr>
                <a:grpSpLocks/>
              </p:cNvGrpSpPr>
              <p:nvPr/>
            </p:nvGrpSpPr>
            <p:grpSpPr bwMode="auto">
              <a:xfrm>
                <a:off x="8028194" y="3514464"/>
                <a:ext cx="420796" cy="421914"/>
                <a:chOff x="-1700225" y="2768875"/>
                <a:chExt cx="291450" cy="292225"/>
              </a:xfrm>
            </p:grpSpPr>
            <p:sp>
              <p:nvSpPr>
                <p:cNvPr id="101" name="Google Shape;262;p18">
                  <a:extLst>
                    <a:ext uri="{FF2B5EF4-FFF2-40B4-BE49-F238E27FC236}">
                      <a16:creationId xmlns:a16="http://schemas.microsoft.com/office/drawing/2014/main" id="{2B54EAD4-D240-1548-ABC9-A6AD6CA22D0B}"/>
                    </a:ext>
                  </a:extLst>
                </p:cNvPr>
                <p:cNvSpPr/>
                <p:nvPr/>
              </p:nvSpPr>
              <p:spPr>
                <a:xfrm>
                  <a:off x="-1700726" y="2769395"/>
                  <a:ext cx="291823" cy="291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58" h="11689" extrusionOk="0">
                      <a:moveTo>
                        <a:pt x="10617" y="662"/>
                      </a:moveTo>
                      <a:cubicBezTo>
                        <a:pt x="10806" y="662"/>
                        <a:pt x="10964" y="820"/>
                        <a:pt x="10964" y="1009"/>
                      </a:cubicBezTo>
                      <a:lnTo>
                        <a:pt x="10964" y="2710"/>
                      </a:lnTo>
                      <a:lnTo>
                        <a:pt x="662" y="2710"/>
                      </a:lnTo>
                      <a:lnTo>
                        <a:pt x="662" y="1009"/>
                      </a:lnTo>
                      <a:cubicBezTo>
                        <a:pt x="662" y="820"/>
                        <a:pt x="819" y="662"/>
                        <a:pt x="1008" y="662"/>
                      </a:cubicBezTo>
                      <a:close/>
                      <a:moveTo>
                        <a:pt x="10933" y="3372"/>
                      </a:moveTo>
                      <a:lnTo>
                        <a:pt x="10933" y="9232"/>
                      </a:lnTo>
                      <a:cubicBezTo>
                        <a:pt x="10964" y="9484"/>
                        <a:pt x="10806" y="9610"/>
                        <a:pt x="10617" y="9610"/>
                      </a:cubicBezTo>
                      <a:lnTo>
                        <a:pt x="8916" y="9610"/>
                      </a:lnTo>
                      <a:lnTo>
                        <a:pt x="8570" y="9232"/>
                      </a:lnTo>
                      <a:cubicBezTo>
                        <a:pt x="8601" y="9169"/>
                        <a:pt x="8664" y="9043"/>
                        <a:pt x="8696" y="8917"/>
                      </a:cubicBezTo>
                      <a:lnTo>
                        <a:pt x="9200" y="8917"/>
                      </a:lnTo>
                      <a:cubicBezTo>
                        <a:pt x="9389" y="8917"/>
                        <a:pt x="9546" y="8759"/>
                        <a:pt x="9546" y="8570"/>
                      </a:cubicBezTo>
                      <a:lnTo>
                        <a:pt x="9546" y="7184"/>
                      </a:lnTo>
                      <a:cubicBezTo>
                        <a:pt x="9546" y="6995"/>
                        <a:pt x="9389" y="6837"/>
                        <a:pt x="9200" y="6837"/>
                      </a:cubicBezTo>
                      <a:lnTo>
                        <a:pt x="8696" y="6837"/>
                      </a:lnTo>
                      <a:cubicBezTo>
                        <a:pt x="8664" y="6711"/>
                        <a:pt x="8601" y="6648"/>
                        <a:pt x="8570" y="6522"/>
                      </a:cubicBezTo>
                      <a:lnTo>
                        <a:pt x="8916" y="6176"/>
                      </a:lnTo>
                      <a:cubicBezTo>
                        <a:pt x="9042" y="6050"/>
                        <a:pt x="9042" y="5798"/>
                        <a:pt x="8916" y="5703"/>
                      </a:cubicBezTo>
                      <a:lnTo>
                        <a:pt x="7940" y="4695"/>
                      </a:lnTo>
                      <a:cubicBezTo>
                        <a:pt x="7877" y="4648"/>
                        <a:pt x="7790" y="4624"/>
                        <a:pt x="7703" y="4624"/>
                      </a:cubicBezTo>
                      <a:cubicBezTo>
                        <a:pt x="7617" y="4624"/>
                        <a:pt x="7530" y="4648"/>
                        <a:pt x="7467" y="4695"/>
                      </a:cubicBezTo>
                      <a:lnTo>
                        <a:pt x="7120" y="5073"/>
                      </a:lnTo>
                      <a:cubicBezTo>
                        <a:pt x="7026" y="5041"/>
                        <a:pt x="6931" y="4978"/>
                        <a:pt x="6805" y="4947"/>
                      </a:cubicBezTo>
                      <a:lnTo>
                        <a:pt x="6805" y="4443"/>
                      </a:lnTo>
                      <a:cubicBezTo>
                        <a:pt x="6805" y="4222"/>
                        <a:pt x="6648" y="4065"/>
                        <a:pt x="6459" y="4065"/>
                      </a:cubicBezTo>
                      <a:lnTo>
                        <a:pt x="5073" y="4065"/>
                      </a:lnTo>
                      <a:cubicBezTo>
                        <a:pt x="4884" y="4065"/>
                        <a:pt x="4726" y="4222"/>
                        <a:pt x="4726" y="4443"/>
                      </a:cubicBezTo>
                      <a:lnTo>
                        <a:pt x="4726" y="4947"/>
                      </a:lnTo>
                      <a:cubicBezTo>
                        <a:pt x="4600" y="4978"/>
                        <a:pt x="4506" y="5010"/>
                        <a:pt x="4411" y="5073"/>
                      </a:cubicBezTo>
                      <a:lnTo>
                        <a:pt x="4033" y="4695"/>
                      </a:lnTo>
                      <a:cubicBezTo>
                        <a:pt x="3986" y="4648"/>
                        <a:pt x="3899" y="4624"/>
                        <a:pt x="3808" y="4624"/>
                      </a:cubicBezTo>
                      <a:cubicBezTo>
                        <a:pt x="3718" y="4624"/>
                        <a:pt x="3623" y="4648"/>
                        <a:pt x="3560" y="4695"/>
                      </a:cubicBezTo>
                      <a:lnTo>
                        <a:pt x="2584" y="5703"/>
                      </a:lnTo>
                      <a:cubicBezTo>
                        <a:pt x="2458" y="5829"/>
                        <a:pt x="2458" y="6050"/>
                        <a:pt x="2584" y="6176"/>
                      </a:cubicBezTo>
                      <a:lnTo>
                        <a:pt x="2930" y="6522"/>
                      </a:lnTo>
                      <a:cubicBezTo>
                        <a:pt x="2899" y="6585"/>
                        <a:pt x="2867" y="6711"/>
                        <a:pt x="2836" y="6837"/>
                      </a:cubicBezTo>
                      <a:lnTo>
                        <a:pt x="2300" y="6837"/>
                      </a:lnTo>
                      <a:cubicBezTo>
                        <a:pt x="2111" y="6837"/>
                        <a:pt x="1954" y="6995"/>
                        <a:pt x="1954" y="7184"/>
                      </a:cubicBezTo>
                      <a:lnTo>
                        <a:pt x="1954" y="8570"/>
                      </a:lnTo>
                      <a:cubicBezTo>
                        <a:pt x="1954" y="8759"/>
                        <a:pt x="2111" y="8917"/>
                        <a:pt x="2300" y="8917"/>
                      </a:cubicBezTo>
                      <a:lnTo>
                        <a:pt x="2836" y="8917"/>
                      </a:lnTo>
                      <a:cubicBezTo>
                        <a:pt x="2867" y="9043"/>
                        <a:pt x="2899" y="9137"/>
                        <a:pt x="2930" y="9232"/>
                      </a:cubicBezTo>
                      <a:lnTo>
                        <a:pt x="2584" y="9610"/>
                      </a:lnTo>
                      <a:lnTo>
                        <a:pt x="977" y="9610"/>
                      </a:lnTo>
                      <a:cubicBezTo>
                        <a:pt x="788" y="9610"/>
                        <a:pt x="630" y="9452"/>
                        <a:pt x="630" y="9232"/>
                      </a:cubicBezTo>
                      <a:lnTo>
                        <a:pt x="630" y="3372"/>
                      </a:lnTo>
                      <a:close/>
                      <a:moveTo>
                        <a:pt x="6112" y="4726"/>
                      </a:moveTo>
                      <a:lnTo>
                        <a:pt x="6112" y="5136"/>
                      </a:lnTo>
                      <a:cubicBezTo>
                        <a:pt x="6112" y="5294"/>
                        <a:pt x="6207" y="5420"/>
                        <a:pt x="6364" y="5451"/>
                      </a:cubicBezTo>
                      <a:cubicBezTo>
                        <a:pt x="6553" y="5514"/>
                        <a:pt x="6805" y="5609"/>
                        <a:pt x="6994" y="5735"/>
                      </a:cubicBezTo>
                      <a:cubicBezTo>
                        <a:pt x="7041" y="5769"/>
                        <a:pt x="7096" y="5783"/>
                        <a:pt x="7153" y="5783"/>
                      </a:cubicBezTo>
                      <a:cubicBezTo>
                        <a:pt x="7251" y="5783"/>
                        <a:pt x="7356" y="5743"/>
                        <a:pt x="7435" y="5703"/>
                      </a:cubicBezTo>
                      <a:lnTo>
                        <a:pt x="7751" y="5388"/>
                      </a:lnTo>
                      <a:lnTo>
                        <a:pt x="8223" y="5861"/>
                      </a:lnTo>
                      <a:lnTo>
                        <a:pt x="7908" y="6176"/>
                      </a:lnTo>
                      <a:cubicBezTo>
                        <a:pt x="7782" y="6302"/>
                        <a:pt x="7782" y="6459"/>
                        <a:pt x="7877" y="6617"/>
                      </a:cubicBezTo>
                      <a:cubicBezTo>
                        <a:pt x="7971" y="6806"/>
                        <a:pt x="8066" y="6995"/>
                        <a:pt x="8129" y="7247"/>
                      </a:cubicBezTo>
                      <a:cubicBezTo>
                        <a:pt x="8192" y="7404"/>
                        <a:pt x="8286" y="7499"/>
                        <a:pt x="8444" y="7499"/>
                      </a:cubicBezTo>
                      <a:lnTo>
                        <a:pt x="8885" y="7499"/>
                      </a:lnTo>
                      <a:lnTo>
                        <a:pt x="8885" y="8192"/>
                      </a:lnTo>
                      <a:lnTo>
                        <a:pt x="8444" y="8192"/>
                      </a:lnTo>
                      <a:cubicBezTo>
                        <a:pt x="8286" y="8192"/>
                        <a:pt x="8192" y="8286"/>
                        <a:pt x="8129" y="8444"/>
                      </a:cubicBezTo>
                      <a:cubicBezTo>
                        <a:pt x="8097" y="8665"/>
                        <a:pt x="7971" y="8885"/>
                        <a:pt x="7877" y="9074"/>
                      </a:cubicBezTo>
                      <a:cubicBezTo>
                        <a:pt x="7782" y="9200"/>
                        <a:pt x="7814" y="9389"/>
                        <a:pt x="7908" y="9515"/>
                      </a:cubicBezTo>
                      <a:lnTo>
                        <a:pt x="8223" y="9830"/>
                      </a:lnTo>
                      <a:lnTo>
                        <a:pt x="7751" y="10303"/>
                      </a:lnTo>
                      <a:lnTo>
                        <a:pt x="7435" y="9988"/>
                      </a:lnTo>
                      <a:cubicBezTo>
                        <a:pt x="7368" y="9920"/>
                        <a:pt x="7291" y="9889"/>
                        <a:pt x="7211" y="9889"/>
                      </a:cubicBezTo>
                      <a:cubicBezTo>
                        <a:pt x="7141" y="9889"/>
                        <a:pt x="7068" y="9912"/>
                        <a:pt x="6994" y="9956"/>
                      </a:cubicBezTo>
                      <a:cubicBezTo>
                        <a:pt x="6805" y="10082"/>
                        <a:pt x="6616" y="10145"/>
                        <a:pt x="6364" y="10208"/>
                      </a:cubicBezTo>
                      <a:cubicBezTo>
                        <a:pt x="6207" y="10271"/>
                        <a:pt x="6112" y="10366"/>
                        <a:pt x="6112" y="10555"/>
                      </a:cubicBezTo>
                      <a:lnTo>
                        <a:pt x="6112" y="10964"/>
                      </a:lnTo>
                      <a:lnTo>
                        <a:pt x="5419" y="10964"/>
                      </a:lnTo>
                      <a:lnTo>
                        <a:pt x="5419" y="10555"/>
                      </a:lnTo>
                      <a:cubicBezTo>
                        <a:pt x="5419" y="10366"/>
                        <a:pt x="5325" y="10271"/>
                        <a:pt x="5167" y="10208"/>
                      </a:cubicBezTo>
                      <a:cubicBezTo>
                        <a:pt x="4947" y="10177"/>
                        <a:pt x="4726" y="10051"/>
                        <a:pt x="4537" y="9956"/>
                      </a:cubicBezTo>
                      <a:cubicBezTo>
                        <a:pt x="4491" y="9921"/>
                        <a:pt x="4436" y="9908"/>
                        <a:pt x="4379" y="9908"/>
                      </a:cubicBezTo>
                      <a:cubicBezTo>
                        <a:pt x="4281" y="9908"/>
                        <a:pt x="4176" y="9948"/>
                        <a:pt x="4096" y="9988"/>
                      </a:cubicBezTo>
                      <a:lnTo>
                        <a:pt x="3781" y="10303"/>
                      </a:lnTo>
                      <a:lnTo>
                        <a:pt x="3308" y="9830"/>
                      </a:lnTo>
                      <a:lnTo>
                        <a:pt x="3623" y="9515"/>
                      </a:lnTo>
                      <a:cubicBezTo>
                        <a:pt x="3749" y="9389"/>
                        <a:pt x="3749" y="9232"/>
                        <a:pt x="3655" y="9074"/>
                      </a:cubicBezTo>
                      <a:cubicBezTo>
                        <a:pt x="3529" y="8885"/>
                        <a:pt x="3466" y="8696"/>
                        <a:pt x="3371" y="8444"/>
                      </a:cubicBezTo>
                      <a:cubicBezTo>
                        <a:pt x="3340" y="8286"/>
                        <a:pt x="3214" y="8192"/>
                        <a:pt x="3056" y="8192"/>
                      </a:cubicBezTo>
                      <a:lnTo>
                        <a:pt x="2647" y="8192"/>
                      </a:lnTo>
                      <a:lnTo>
                        <a:pt x="2647" y="7499"/>
                      </a:lnTo>
                      <a:lnTo>
                        <a:pt x="3056" y="7499"/>
                      </a:lnTo>
                      <a:cubicBezTo>
                        <a:pt x="3214" y="7499"/>
                        <a:pt x="3340" y="7404"/>
                        <a:pt x="3371" y="7247"/>
                      </a:cubicBezTo>
                      <a:cubicBezTo>
                        <a:pt x="3434" y="7026"/>
                        <a:pt x="3529" y="6806"/>
                        <a:pt x="3655" y="6617"/>
                      </a:cubicBezTo>
                      <a:cubicBezTo>
                        <a:pt x="3749" y="6491"/>
                        <a:pt x="3686" y="6302"/>
                        <a:pt x="3623" y="6176"/>
                      </a:cubicBezTo>
                      <a:lnTo>
                        <a:pt x="3308" y="5861"/>
                      </a:lnTo>
                      <a:lnTo>
                        <a:pt x="3781" y="5388"/>
                      </a:lnTo>
                      <a:lnTo>
                        <a:pt x="4096" y="5703"/>
                      </a:lnTo>
                      <a:cubicBezTo>
                        <a:pt x="4163" y="5771"/>
                        <a:pt x="4240" y="5802"/>
                        <a:pt x="4321" y="5802"/>
                      </a:cubicBezTo>
                      <a:cubicBezTo>
                        <a:pt x="4391" y="5802"/>
                        <a:pt x="4464" y="5778"/>
                        <a:pt x="4537" y="5735"/>
                      </a:cubicBezTo>
                      <a:cubicBezTo>
                        <a:pt x="4726" y="5609"/>
                        <a:pt x="4915" y="5546"/>
                        <a:pt x="5167" y="5451"/>
                      </a:cubicBezTo>
                      <a:cubicBezTo>
                        <a:pt x="5325" y="5420"/>
                        <a:pt x="5419" y="5294"/>
                        <a:pt x="5419" y="5136"/>
                      </a:cubicBezTo>
                      <a:lnTo>
                        <a:pt x="5419" y="4726"/>
                      </a:lnTo>
                      <a:close/>
                      <a:moveTo>
                        <a:pt x="1008" y="1"/>
                      </a:moveTo>
                      <a:cubicBezTo>
                        <a:pt x="473" y="1"/>
                        <a:pt x="0" y="473"/>
                        <a:pt x="0" y="1009"/>
                      </a:cubicBezTo>
                      <a:lnTo>
                        <a:pt x="0" y="9295"/>
                      </a:lnTo>
                      <a:cubicBezTo>
                        <a:pt x="0" y="9830"/>
                        <a:pt x="473" y="10303"/>
                        <a:pt x="1008" y="10303"/>
                      </a:cubicBezTo>
                      <a:lnTo>
                        <a:pt x="2867" y="10303"/>
                      </a:lnTo>
                      <a:lnTo>
                        <a:pt x="3623" y="11059"/>
                      </a:lnTo>
                      <a:cubicBezTo>
                        <a:pt x="3671" y="11122"/>
                        <a:pt x="3757" y="11153"/>
                        <a:pt x="3848" y="11153"/>
                      </a:cubicBezTo>
                      <a:cubicBezTo>
                        <a:pt x="3938" y="11153"/>
                        <a:pt x="4033" y="11122"/>
                        <a:pt x="4096" y="11059"/>
                      </a:cubicBezTo>
                      <a:lnTo>
                        <a:pt x="4442" y="10712"/>
                      </a:lnTo>
                      <a:cubicBezTo>
                        <a:pt x="4506" y="10744"/>
                        <a:pt x="4632" y="10775"/>
                        <a:pt x="4758" y="10807"/>
                      </a:cubicBezTo>
                      <a:lnTo>
                        <a:pt x="4758" y="11342"/>
                      </a:lnTo>
                      <a:cubicBezTo>
                        <a:pt x="4758" y="11531"/>
                        <a:pt x="4915" y="11689"/>
                        <a:pt x="5104" y="11689"/>
                      </a:cubicBezTo>
                      <a:lnTo>
                        <a:pt x="6490" y="11689"/>
                      </a:lnTo>
                      <a:cubicBezTo>
                        <a:pt x="6679" y="11689"/>
                        <a:pt x="6837" y="11531"/>
                        <a:pt x="6837" y="11342"/>
                      </a:cubicBezTo>
                      <a:lnTo>
                        <a:pt x="6837" y="10807"/>
                      </a:lnTo>
                      <a:cubicBezTo>
                        <a:pt x="6963" y="10775"/>
                        <a:pt x="7026" y="10744"/>
                        <a:pt x="7152" y="10712"/>
                      </a:cubicBezTo>
                      <a:lnTo>
                        <a:pt x="7498" y="11059"/>
                      </a:lnTo>
                      <a:cubicBezTo>
                        <a:pt x="7561" y="11122"/>
                        <a:pt x="7656" y="11153"/>
                        <a:pt x="7747" y="11153"/>
                      </a:cubicBezTo>
                      <a:cubicBezTo>
                        <a:pt x="7837" y="11153"/>
                        <a:pt x="7924" y="11122"/>
                        <a:pt x="7971" y="11059"/>
                      </a:cubicBezTo>
                      <a:lnTo>
                        <a:pt x="8727" y="10303"/>
                      </a:lnTo>
                      <a:lnTo>
                        <a:pt x="10617" y="10303"/>
                      </a:lnTo>
                      <a:cubicBezTo>
                        <a:pt x="11185" y="10303"/>
                        <a:pt x="11657" y="9830"/>
                        <a:pt x="11657" y="9295"/>
                      </a:cubicBezTo>
                      <a:lnTo>
                        <a:pt x="11657" y="1009"/>
                      </a:lnTo>
                      <a:cubicBezTo>
                        <a:pt x="11657" y="473"/>
                        <a:pt x="11216" y="1"/>
                        <a:pt x="1061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2" name="Google Shape;263;p18">
                  <a:extLst>
                    <a:ext uri="{FF2B5EF4-FFF2-40B4-BE49-F238E27FC236}">
                      <a16:creationId xmlns:a16="http://schemas.microsoft.com/office/drawing/2014/main" id="{60178552-D9CE-7847-8660-524C6C3E59DC}"/>
                    </a:ext>
                  </a:extLst>
                </p:cNvPr>
                <p:cNvSpPr/>
                <p:nvPr/>
              </p:nvSpPr>
              <p:spPr>
                <a:xfrm>
                  <a:off x="-1667759" y="2802070"/>
                  <a:ext cx="18315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6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36"/>
                        <a:pt x="158" y="726"/>
                        <a:pt x="347" y="726"/>
                      </a:cubicBezTo>
                      <a:cubicBezTo>
                        <a:pt x="568" y="726"/>
                        <a:pt x="725" y="536"/>
                        <a:pt x="725" y="347"/>
                      </a:cubicBezTo>
                      <a:cubicBezTo>
                        <a:pt x="725" y="158"/>
                        <a:pt x="568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3" name="Google Shape;264;p18">
                  <a:extLst>
                    <a:ext uri="{FF2B5EF4-FFF2-40B4-BE49-F238E27FC236}">
                      <a16:creationId xmlns:a16="http://schemas.microsoft.com/office/drawing/2014/main" id="{E3CA2070-5C47-0C4A-9F21-512191AF5A35}"/>
                    </a:ext>
                  </a:extLst>
                </p:cNvPr>
                <p:cNvSpPr/>
                <p:nvPr/>
              </p:nvSpPr>
              <p:spPr>
                <a:xfrm>
                  <a:off x="-1632350" y="2802070"/>
                  <a:ext cx="17094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6" y="726"/>
                        <a:pt x="694" y="568"/>
                        <a:pt x="694" y="347"/>
                      </a:cubicBezTo>
                      <a:cubicBezTo>
                        <a:pt x="694" y="158"/>
                        <a:pt x="536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4" name="Google Shape;265;p18">
                  <a:extLst>
                    <a:ext uri="{FF2B5EF4-FFF2-40B4-BE49-F238E27FC236}">
                      <a16:creationId xmlns:a16="http://schemas.microsoft.com/office/drawing/2014/main" id="{707492D7-3732-594F-A42C-F16EC76BEC2E}"/>
                    </a:ext>
                  </a:extLst>
                </p:cNvPr>
                <p:cNvSpPr/>
                <p:nvPr/>
              </p:nvSpPr>
              <p:spPr>
                <a:xfrm>
                  <a:off x="-1598161" y="2802070"/>
                  <a:ext cx="17094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" h="726" extrusionOk="0">
                      <a:moveTo>
                        <a:pt x="347" y="1"/>
                      </a:moveTo>
                      <a:cubicBezTo>
                        <a:pt x="158" y="1"/>
                        <a:pt x="1" y="158"/>
                        <a:pt x="1" y="347"/>
                      </a:cubicBezTo>
                      <a:cubicBezTo>
                        <a:pt x="1" y="568"/>
                        <a:pt x="158" y="726"/>
                        <a:pt x="347" y="726"/>
                      </a:cubicBezTo>
                      <a:cubicBezTo>
                        <a:pt x="537" y="726"/>
                        <a:pt x="694" y="568"/>
                        <a:pt x="694" y="347"/>
                      </a:cubicBezTo>
                      <a:cubicBezTo>
                        <a:pt x="694" y="158"/>
                        <a:pt x="537" y="1"/>
                        <a:pt x="34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6" name="Google Shape;266;p18">
                  <a:extLst>
                    <a:ext uri="{FF2B5EF4-FFF2-40B4-BE49-F238E27FC236}">
                      <a16:creationId xmlns:a16="http://schemas.microsoft.com/office/drawing/2014/main" id="{B1F73EFE-C319-3C46-A481-0A5F20AAF22F}"/>
                    </a:ext>
                  </a:extLst>
                </p:cNvPr>
                <p:cNvSpPr/>
                <p:nvPr/>
              </p:nvSpPr>
              <p:spPr>
                <a:xfrm>
                  <a:off x="-1565193" y="2802070"/>
                  <a:ext cx="120880" cy="1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21" h="726" extrusionOk="0">
                      <a:moveTo>
                        <a:pt x="347" y="1"/>
                      </a:moveTo>
                      <a:cubicBezTo>
                        <a:pt x="158" y="1"/>
                        <a:pt x="0" y="158"/>
                        <a:pt x="0" y="347"/>
                      </a:cubicBezTo>
                      <a:cubicBezTo>
                        <a:pt x="32" y="568"/>
                        <a:pt x="189" y="726"/>
                        <a:pt x="347" y="726"/>
                      </a:cubicBezTo>
                      <a:lnTo>
                        <a:pt x="4442" y="726"/>
                      </a:lnTo>
                      <a:cubicBezTo>
                        <a:pt x="4663" y="726"/>
                        <a:pt x="4820" y="568"/>
                        <a:pt x="4820" y="347"/>
                      </a:cubicBezTo>
                      <a:cubicBezTo>
                        <a:pt x="4820" y="158"/>
                        <a:pt x="4663" y="1"/>
                        <a:pt x="44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  <p:sp>
              <p:nvSpPr>
                <p:cNvPr id="107" name="Google Shape;267;p18">
                  <a:extLst>
                    <a:ext uri="{FF2B5EF4-FFF2-40B4-BE49-F238E27FC236}">
                      <a16:creationId xmlns:a16="http://schemas.microsoft.com/office/drawing/2014/main" id="{69087BAE-F8E1-8F43-BC89-F47D73EBB668}"/>
                    </a:ext>
                  </a:extLst>
                </p:cNvPr>
                <p:cNvSpPr/>
                <p:nvPr/>
              </p:nvSpPr>
              <p:spPr>
                <a:xfrm>
                  <a:off x="-1598161" y="2923623"/>
                  <a:ext cx="85471" cy="849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4" h="3403" extrusionOk="0">
                      <a:moveTo>
                        <a:pt x="1671" y="662"/>
                      </a:moveTo>
                      <a:cubicBezTo>
                        <a:pt x="2238" y="662"/>
                        <a:pt x="2710" y="1134"/>
                        <a:pt x="2710" y="1701"/>
                      </a:cubicBezTo>
                      <a:cubicBezTo>
                        <a:pt x="2710" y="2237"/>
                        <a:pt x="2269" y="2710"/>
                        <a:pt x="1671" y="2710"/>
                      </a:cubicBezTo>
                      <a:cubicBezTo>
                        <a:pt x="1135" y="2710"/>
                        <a:pt x="663" y="2237"/>
                        <a:pt x="663" y="1701"/>
                      </a:cubicBezTo>
                      <a:cubicBezTo>
                        <a:pt x="663" y="1134"/>
                        <a:pt x="1135" y="662"/>
                        <a:pt x="1671" y="662"/>
                      </a:cubicBezTo>
                      <a:close/>
                      <a:moveTo>
                        <a:pt x="1671" y="0"/>
                      </a:moveTo>
                      <a:cubicBezTo>
                        <a:pt x="726" y="0"/>
                        <a:pt x="1" y="756"/>
                        <a:pt x="1" y="1701"/>
                      </a:cubicBezTo>
                      <a:cubicBezTo>
                        <a:pt x="1" y="2647"/>
                        <a:pt x="726" y="3403"/>
                        <a:pt x="1671" y="3403"/>
                      </a:cubicBezTo>
                      <a:cubicBezTo>
                        <a:pt x="2616" y="3403"/>
                        <a:pt x="3372" y="2647"/>
                        <a:pt x="3372" y="1701"/>
                      </a:cubicBezTo>
                      <a:cubicBezTo>
                        <a:pt x="3403" y="756"/>
                        <a:pt x="2616" y="0"/>
                        <a:pt x="16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latin typeface="+mn-lt"/>
                  </a:endParaRPr>
                </a:p>
              </p:txBody>
            </p:sp>
          </p:grpSp>
        </p:grpSp>
        <p:pic>
          <p:nvPicPr>
            <p:cNvPr id="26638" name="Pictur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7106" y="1700382"/>
              <a:ext cx="554910" cy="554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639" name="Group 13"/>
            <p:cNvGrpSpPr>
              <a:grpSpLocks/>
            </p:cNvGrpSpPr>
            <p:nvPr/>
          </p:nvGrpSpPr>
          <p:grpSpPr bwMode="auto">
            <a:xfrm>
              <a:off x="7441166" y="1700382"/>
              <a:ext cx="538318" cy="550154"/>
              <a:chOff x="4962694" y="2018482"/>
              <a:chExt cx="1080000" cy="1080000"/>
            </a:xfrm>
          </p:grpSpPr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F46B80F7-A36C-AD41-B826-44FA03293ADC}"/>
                  </a:ext>
                </a:extLst>
              </p:cNvPr>
              <p:cNvSpPr/>
              <p:nvPr/>
            </p:nvSpPr>
            <p:spPr>
              <a:xfrm>
                <a:off x="4961794" y="2019786"/>
                <a:ext cx="1080491" cy="107871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647" name="Picture 15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04088" y="2079654"/>
                <a:ext cx="906856" cy="906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0" name="Group 16"/>
            <p:cNvGrpSpPr>
              <a:grpSpLocks/>
            </p:cNvGrpSpPr>
            <p:nvPr/>
          </p:nvGrpSpPr>
          <p:grpSpPr bwMode="auto">
            <a:xfrm>
              <a:off x="3046945" y="2806387"/>
              <a:ext cx="555972" cy="537707"/>
              <a:chOff x="3158834" y="2205714"/>
              <a:chExt cx="1080000" cy="1080000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6F253B74-54E3-EB4A-965B-069C9C5430B6}"/>
                  </a:ext>
                </a:extLst>
              </p:cNvPr>
              <p:cNvSpPr/>
              <p:nvPr/>
            </p:nvSpPr>
            <p:spPr>
              <a:xfrm>
                <a:off x="3160188" y="2205728"/>
                <a:ext cx="1077885" cy="108135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645" name="Picture 18"/>
              <p:cNvPicPr>
                <a:picLocks noChangeAspect="1"/>
              </p:cNvPicPr>
              <p:nvPr/>
            </p:nvPicPr>
            <p:blipFill>
              <a:blip r:embed="rId5" cstate="print"/>
              <a:srcRect l="13350" t="7027" r="14677"/>
              <a:stretch>
                <a:fillRect/>
              </a:stretch>
            </p:blipFill>
            <p:spPr bwMode="auto">
              <a:xfrm>
                <a:off x="3316075" y="2238333"/>
                <a:ext cx="744064" cy="961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6641" name="Group 19"/>
            <p:cNvGrpSpPr>
              <a:grpSpLocks/>
            </p:cNvGrpSpPr>
            <p:nvPr/>
          </p:nvGrpSpPr>
          <p:grpSpPr bwMode="auto">
            <a:xfrm>
              <a:off x="7413624" y="2789988"/>
              <a:ext cx="574675" cy="566091"/>
              <a:chOff x="4962694" y="3414822"/>
              <a:chExt cx="1080000" cy="1080000"/>
            </a:xfrm>
          </p:grpSpPr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A10B8F12-3B24-0A41-A8A6-C370312526FD}"/>
                  </a:ext>
                </a:extLst>
              </p:cNvPr>
              <p:cNvSpPr/>
              <p:nvPr/>
            </p:nvSpPr>
            <p:spPr>
              <a:xfrm>
                <a:off x="4963423" y="3415822"/>
                <a:ext cx="1079052" cy="1078641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6643" name="Picture 21"/>
              <p:cNvPicPr>
                <a:picLocks noChangeAspect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168900" y="3560267"/>
                <a:ext cx="770235" cy="845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6632" name="Rectangle 130"/>
          <p:cNvSpPr>
            <a:spLocks noChangeArrowheads="1"/>
          </p:cNvSpPr>
          <p:nvPr/>
        </p:nvSpPr>
        <p:spPr bwMode="auto">
          <a:xfrm>
            <a:off x="538163" y="3544888"/>
            <a:ext cx="7696200" cy="8604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6200" algn="ctr" eaLnBrk="1" hangingPunct="1">
              <a:buClr>
                <a:srgbClr val="FFFFFF"/>
              </a:buClr>
              <a:buSzPts val="2000"/>
            </a:pPr>
            <a:r>
              <a:rPr lang="en-US" altLang="en-US" sz="1600">
                <a:latin typeface="Arial" pitchFamily="34" charset="0"/>
                <a:cs typeface="Arial" pitchFamily="34" charset="0"/>
                <a:sym typeface="Arial" pitchFamily="34" charset="0"/>
              </a:rPr>
              <a:t>Pengadaan barang/jasa dapat juga dilakukan dengan menggabungkan beberapa jenis pengadaan di atas menjadi satu paket</a:t>
            </a:r>
          </a:p>
          <a:p>
            <a:pPr marL="76200" algn="ctr" eaLnBrk="1" hangingPunct="1">
              <a:buClr>
                <a:srgbClr val="FFFFFF"/>
              </a:buClr>
              <a:buSzPts val="2000"/>
            </a:pPr>
            <a:r>
              <a:rPr lang="en-US" altLang="en-US" sz="1600" b="1">
                <a:latin typeface="Arial" pitchFamily="34" charset="0"/>
                <a:cs typeface="Arial" pitchFamily="34" charset="0"/>
                <a:sym typeface="Arial" pitchFamily="34" charset="0"/>
              </a:rPr>
              <a:t> pekerjaan terintegrasi</a:t>
            </a:r>
            <a:r>
              <a:rPr lang="en-US" altLang="en-US" sz="1600">
                <a:latin typeface="Arial" pitchFamily="34" charset="0"/>
                <a:cs typeface="Arial" pitchFamily="34" charset="0"/>
                <a:sym typeface="Arial" pitchFamily="34" charset="0"/>
              </a:rPr>
              <a:t>.</a:t>
            </a:r>
            <a:endParaRPr lang="en-US" altLang="en-US" sz="1600">
              <a:cs typeface="Calibri" pitchFamily="34" charset="0"/>
              <a:sym typeface="Calibri" pitchFamily="34" charset="0"/>
            </a:endParaRPr>
          </a:p>
        </p:txBody>
      </p:sp>
      <p:sp>
        <p:nvSpPr>
          <p:cNvPr id="26633" name="Rectangle 94"/>
          <p:cNvSpPr>
            <a:spLocks noChangeArrowheads="1"/>
          </p:cNvSpPr>
          <p:nvPr/>
        </p:nvSpPr>
        <p:spPr bwMode="auto">
          <a:xfrm>
            <a:off x="4868863" y="4630738"/>
            <a:ext cx="41370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buClr>
                <a:srgbClr val="000000"/>
              </a:buClr>
            </a:pPr>
            <a:r>
              <a:rPr lang="en-US" altLang="en-US" sz="1000">
                <a:latin typeface="Arial" pitchFamily="34" charset="0"/>
                <a:cs typeface="Arial" pitchFamily="34" charset="0"/>
              </a:rPr>
              <a:t>PerLKPP No. 11 Tahun 2021 tentang Pedoman Perencanaan PBJP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6128</TotalTime>
  <Words>2780</Words>
  <Application>Microsoft Office PowerPoint</Application>
  <PresentationFormat>On-screen Show (16:9)</PresentationFormat>
  <Paragraphs>479</Paragraphs>
  <Slides>43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Arial</vt:lpstr>
      <vt:lpstr>Calibri</vt:lpstr>
      <vt:lpstr>Calibri Light</vt:lpstr>
      <vt:lpstr>Fira Sans</vt:lpstr>
      <vt:lpstr>Franklin Gothic Medium</vt:lpstr>
      <vt:lpstr>Garamond</vt:lpstr>
      <vt:lpstr>Sagona Book</vt:lpstr>
      <vt:lpstr>Sagona ExtraLight</vt:lpstr>
      <vt:lpstr>Wingdings</vt:lpstr>
      <vt:lpstr>Office Theme</vt:lpstr>
      <vt:lpstr>SavonVTI</vt:lpstr>
      <vt:lpstr>PowerPoint Presentation</vt:lpstr>
      <vt:lpstr>PowerPoint Presentation</vt:lpstr>
      <vt:lpstr>Perencanaan pengadaan merupakan langkah awal dari proses pengadaan yang meliputi kegiatan identifikasi PBJ, penetapan jenis barang/jasa, penetapan cara pengadaan, pemaketan, konsolidasi, waktu pemanfaatan barang/jasa, dan anggaran pengadaan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 5: Perencanaan Pengadaan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 5: Perencanaan Pengadaan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 5: Perencanaan Pengadaan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Pelatihan</dc:creator>
  <cp:lastModifiedBy>ASUS</cp:lastModifiedBy>
  <cp:revision>141</cp:revision>
  <dcterms:created xsi:type="dcterms:W3CDTF">2021-05-06T02:47:57Z</dcterms:created>
  <dcterms:modified xsi:type="dcterms:W3CDTF">2021-10-25T02:35:42Z</dcterms:modified>
</cp:coreProperties>
</file>