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75" r:id="rId1"/>
    <p:sldMasterId id="2147483779" r:id="rId2"/>
    <p:sldMasterId id="2147483806" r:id="rId3"/>
    <p:sldMasterId id="2147483833" r:id="rId4"/>
  </p:sldMasterIdLst>
  <p:notesMasterIdLst>
    <p:notesMasterId r:id="rId23"/>
  </p:notesMasterIdLst>
  <p:sldIdLst>
    <p:sldId id="2615" r:id="rId5"/>
    <p:sldId id="2487" r:id="rId6"/>
    <p:sldId id="2604" r:id="rId7"/>
    <p:sldId id="402" r:id="rId8"/>
    <p:sldId id="2616" r:id="rId9"/>
    <p:sldId id="2617" r:id="rId10"/>
    <p:sldId id="2522" r:id="rId11"/>
    <p:sldId id="2589" r:id="rId12"/>
    <p:sldId id="2590" r:id="rId13"/>
    <p:sldId id="2592" r:id="rId14"/>
    <p:sldId id="2593" r:id="rId15"/>
    <p:sldId id="258" r:id="rId16"/>
    <p:sldId id="2609" r:id="rId17"/>
    <p:sldId id="2610" r:id="rId18"/>
    <p:sldId id="2611" r:id="rId19"/>
    <p:sldId id="2612" r:id="rId20"/>
    <p:sldId id="2613" r:id="rId21"/>
    <p:sldId id="2511" r:id="rId22"/>
  </p:sldIdLst>
  <p:sldSz cx="12192000" cy="6858000"/>
  <p:notesSz cx="6858000" cy="9144000"/>
  <p:defaultTextStyle>
    <a:defPPr>
      <a:defRPr lang="id-ID"/>
    </a:defPPr>
    <a:lvl1pPr marL="0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7167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4332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71498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8664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5830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42994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200160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7327" algn="l" defTabSz="914332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00CC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53" autoAdjust="0"/>
    <p:restoredTop sz="97227" autoAdjust="0"/>
  </p:normalViewPr>
  <p:slideViewPr>
    <p:cSldViewPr snapToGrid="0">
      <p:cViewPr varScale="1">
        <p:scale>
          <a:sx n="48" d="100"/>
          <a:sy n="48" d="100"/>
        </p:scale>
        <p:origin x="72" y="8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2DCE9C-5781-498E-8E78-D4BCFF35705D}" type="datetimeFigureOut">
              <a:rPr lang="id-ID" smtClean="0"/>
              <a:t>11/01/2022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390AA7-A5A5-49DB-BFBD-75022B2F1532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146087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67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32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98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664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830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994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160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327" algn="l" defTabSz="91433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1" name="Google Shape;12871;g6b368d4e4a_1_14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72" name="Google Shape;12872;g6b368d4e4a_1_14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5390AA7-A5A5-49DB-BFBD-75022B2F1532}" type="slidenum">
              <a:rPr lang="id-ID" smtClean="0"/>
              <a:t>2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0575697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0" name="Google Shape;9450;g6ad1349293_0_5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51" name="Google Shape;9451;g6ad1349293_0_5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5" name="Google Shape;13955;g6b368d4e4a_1_14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56" name="Google Shape;13956;g6b368d4e4a_1_14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09A1C012-8297-4361-ACE8-A2509FB18911}"/>
              </a:ext>
            </a:extLst>
          </p:cNvPr>
          <p:cNvSpPr/>
          <p:nvPr/>
        </p:nvSpPr>
        <p:spPr>
          <a:xfrm>
            <a:off x="0" y="4206240"/>
            <a:ext cx="12192000" cy="265176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EC2572-8518-46FF-8F60-FE2963DF4A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60120" y="640080"/>
            <a:ext cx="10268712" cy="3227832"/>
          </a:xfrm>
        </p:spPr>
        <p:txBody>
          <a:bodyPr anchor="b">
            <a:normAutofit/>
          </a:bodyPr>
          <a:lstStyle>
            <a:lvl1pPr algn="ctr">
              <a:defRPr sz="880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7A0C76A-7715-48A4-8CF5-14BBF61962A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0120" y="4526280"/>
            <a:ext cx="10268712" cy="1508760"/>
          </a:xfrm>
        </p:spPr>
        <p:txBody>
          <a:bodyPr>
            <a:normAutofit/>
          </a:bodyPr>
          <a:lstStyle>
            <a:lvl1pPr marL="0" indent="0" algn="ctr">
              <a:buNone/>
              <a:defRPr sz="3600" baseline="0">
                <a:solidFill>
                  <a:schemeClr val="bg1"/>
                </a:solidFill>
              </a:defRPr>
            </a:lvl1pPr>
            <a:lvl2pPr marL="457167" indent="0" algn="ctr">
              <a:buNone/>
              <a:defRPr sz="2000"/>
            </a:lvl2pPr>
            <a:lvl3pPr marL="914332" indent="0" algn="ctr">
              <a:buNone/>
              <a:defRPr sz="1900"/>
            </a:lvl3pPr>
            <a:lvl4pPr marL="1371498" indent="0" algn="ctr">
              <a:buNone/>
              <a:defRPr sz="1600"/>
            </a:lvl4pPr>
            <a:lvl5pPr marL="1828664" indent="0" algn="ctr">
              <a:buNone/>
              <a:defRPr sz="1600"/>
            </a:lvl5pPr>
            <a:lvl6pPr marL="2285830" indent="0" algn="ctr">
              <a:buNone/>
              <a:defRPr sz="1600"/>
            </a:lvl6pPr>
            <a:lvl7pPr marL="2742994" indent="0" algn="ctr">
              <a:buNone/>
              <a:defRPr sz="1600"/>
            </a:lvl7pPr>
            <a:lvl8pPr marL="3200160" indent="0" algn="ctr">
              <a:buNone/>
              <a:defRPr sz="1600"/>
            </a:lvl8pPr>
            <a:lvl9pPr marL="3657327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52D4EF84-F7DF-49C5-9285-301284ADB9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1266E04-79AF-49EF-86BC-DB29D304BB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90DF5B53-9A9A-46CE-A910-25ADA5875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9511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6327B9-64C6-4AFE-8E67-F60CD17A80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692656D-F600-4D76-8A0F-BDBE78759B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A13412-4939-4879-B91F-BB5B029B6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237DB9-DE7D-4687-82D7-612600F06C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C819356-0444-4C23-82D3-E2FDE28D3D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39865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8EB51B7C-D548-4AB7-90A4-C196105E6D56}"/>
              </a:ext>
            </a:extLst>
          </p:cNvPr>
          <p:cNvSpPr/>
          <p:nvPr/>
        </p:nvSpPr>
        <p:spPr>
          <a:xfrm>
            <a:off x="7108276" y="0"/>
            <a:ext cx="5083725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2" name="Vertical Title 1">
            <a:extLst>
              <a:ext uri="{FF2B5EF4-FFF2-40B4-BE49-F238E27FC236}">
                <a16:creationId xmlns:a16="http://schemas.microsoft.com/office/drawing/2014/main" id="{32DC521B-8B54-4843-9FF4-B2C30FA0043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751743" y="643471"/>
            <a:ext cx="3477092" cy="5533495"/>
          </a:xfrm>
        </p:spPr>
        <p:txBody>
          <a:bodyPr vert="eaVert" tIns="91434" bIns="91434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10E3F10-9E27-41E6-A965-4243E37BE3D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960125" y="643467"/>
            <a:ext cx="5504687" cy="5533496"/>
          </a:xfrm>
        </p:spPr>
        <p:txBody>
          <a:bodyPr vert="eaVert" tIns="91434" bIns="9143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41D62D-51A0-4AD7-8027-BF548FB6AA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617901" y="6356352"/>
            <a:ext cx="2522799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5857492-A701-44A1-B1D5-7B2C8CD065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ED2E8AE-F1AA-4D19-A434-102501D3B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99430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653200" y="1907420"/>
            <a:ext cx="4885600" cy="27368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323400" y="4161553"/>
            <a:ext cx="5545200" cy="552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8709130" y="-187905"/>
            <a:ext cx="2247865" cy="1309401"/>
          </a:xfrm>
          <a:custGeom>
            <a:avLst/>
            <a:gdLst/>
            <a:ahLst/>
            <a:cxnLst/>
            <a:rect l="l" t="t" r="r" b="b"/>
            <a:pathLst>
              <a:path w="40306" h="23480" extrusionOk="0">
                <a:moveTo>
                  <a:pt x="39942" y="0"/>
                </a:moveTo>
                <a:lnTo>
                  <a:pt x="26630" y="23061"/>
                </a:lnTo>
                <a:lnTo>
                  <a:pt x="1" y="23061"/>
                </a:lnTo>
                <a:lnTo>
                  <a:pt x="210" y="23479"/>
                </a:lnTo>
                <a:lnTo>
                  <a:pt x="26871" y="23479"/>
                </a:lnTo>
                <a:lnTo>
                  <a:pt x="40306" y="209"/>
                </a:lnTo>
                <a:lnTo>
                  <a:pt x="39942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036172" y="-1415534"/>
            <a:ext cx="2767865" cy="2396907"/>
          </a:xfrm>
          <a:custGeom>
            <a:avLst/>
            <a:gdLst/>
            <a:ahLst/>
            <a:cxnLst/>
            <a:rect l="l" t="t" r="r" b="b"/>
            <a:pathLst>
              <a:path w="49630" h="42981" extrusionOk="0">
                <a:moveTo>
                  <a:pt x="12407" y="0"/>
                </a:moveTo>
                <a:lnTo>
                  <a:pt x="0" y="21490"/>
                </a:lnTo>
                <a:lnTo>
                  <a:pt x="12407" y="42980"/>
                </a:lnTo>
                <a:lnTo>
                  <a:pt x="37222" y="42980"/>
                </a:lnTo>
                <a:lnTo>
                  <a:pt x="49629" y="21490"/>
                </a:lnTo>
                <a:lnTo>
                  <a:pt x="372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>
            <a:off x="7939836" y="1281919"/>
            <a:ext cx="2669813" cy="38300"/>
            <a:chOff x="6505625" y="2212725"/>
            <a:chExt cx="876575" cy="12575"/>
          </a:xfrm>
        </p:grpSpPr>
        <p:sp>
          <p:nvSpPr>
            <p:cNvPr id="14" name="Google Shape;14;p2"/>
            <p:cNvSpPr/>
            <p:nvPr/>
          </p:nvSpPr>
          <p:spPr>
            <a:xfrm>
              <a:off x="71324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0541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9757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97400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6755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7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289175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0"/>
                  </a:moveTo>
                  <a:cubicBezTo>
                    <a:pt x="125" y="0"/>
                    <a:pt x="2" y="100"/>
                    <a:pt x="2" y="251"/>
                  </a:cubicBezTo>
                  <a:cubicBezTo>
                    <a:pt x="0" y="389"/>
                    <a:pt x="114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108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5" y="0"/>
                  </a:moveTo>
                  <a:cubicBezTo>
                    <a:pt x="126" y="0"/>
                    <a:pt x="2" y="100"/>
                    <a:pt x="2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9" y="23"/>
                    <a:pt x="316" y="0"/>
                    <a:pt x="25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8190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5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30" y="74"/>
                  </a:cubicBezTo>
                  <a:cubicBezTo>
                    <a:pt x="379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7407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6623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30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840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056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10987673" y="710105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1037626" y="1292830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11371444" y="2261228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10846045" y="1800165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" name="Google Shape;30;p2"/>
          <p:cNvGrpSpPr/>
          <p:nvPr/>
        </p:nvGrpSpPr>
        <p:grpSpPr>
          <a:xfrm>
            <a:off x="9984931" y="2449029"/>
            <a:ext cx="366448" cy="2149227"/>
            <a:chOff x="4769975" y="2151700"/>
            <a:chExt cx="149100" cy="874475"/>
          </a:xfrm>
        </p:grpSpPr>
        <p:sp>
          <p:nvSpPr>
            <p:cNvPr id="31" name="Google Shape;31;p2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497600" y="3246036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029944" y="3200634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0902572" y="365100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7" name="Google Shape;67;p2"/>
          <p:cNvGrpSpPr/>
          <p:nvPr/>
        </p:nvGrpSpPr>
        <p:grpSpPr>
          <a:xfrm>
            <a:off x="11003109" y="3753452"/>
            <a:ext cx="1732347" cy="1728557"/>
            <a:chOff x="6378300" y="2596400"/>
            <a:chExt cx="754375" cy="752725"/>
          </a:xfrm>
        </p:grpSpPr>
        <p:sp>
          <p:nvSpPr>
            <p:cNvPr id="68" name="Google Shape;68;p2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" name="Google Shape;250;p2"/>
          <p:cNvGrpSpPr/>
          <p:nvPr/>
        </p:nvGrpSpPr>
        <p:grpSpPr>
          <a:xfrm>
            <a:off x="8684041" y="5839402"/>
            <a:ext cx="1515947" cy="1486991"/>
            <a:chOff x="5930025" y="3771375"/>
            <a:chExt cx="668800" cy="656025"/>
          </a:xfrm>
        </p:grpSpPr>
        <p:sp>
          <p:nvSpPr>
            <p:cNvPr id="251" name="Google Shape;251;p2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"/>
          <p:cNvGrpSpPr/>
          <p:nvPr/>
        </p:nvGrpSpPr>
        <p:grpSpPr>
          <a:xfrm>
            <a:off x="4654572" y="5708653"/>
            <a:ext cx="1986904" cy="28504"/>
            <a:chOff x="2940000" y="3484425"/>
            <a:chExt cx="876575" cy="12575"/>
          </a:xfrm>
        </p:grpSpPr>
        <p:sp>
          <p:nvSpPr>
            <p:cNvPr id="989" name="Google Shape;989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1" name="Google Shape;1001;p2"/>
          <p:cNvSpPr/>
          <p:nvPr/>
        </p:nvSpPr>
        <p:spPr>
          <a:xfrm>
            <a:off x="5827597" y="5570303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2" name="Google Shape;1002;p2"/>
          <p:cNvSpPr/>
          <p:nvPr/>
        </p:nvSpPr>
        <p:spPr>
          <a:xfrm>
            <a:off x="4841851" y="6036487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03" name="Google Shape;1003;p2"/>
          <p:cNvGrpSpPr/>
          <p:nvPr/>
        </p:nvGrpSpPr>
        <p:grpSpPr>
          <a:xfrm>
            <a:off x="1931525" y="6036488"/>
            <a:ext cx="4164491" cy="4077648"/>
            <a:chOff x="236475" y="527300"/>
            <a:chExt cx="1124525" cy="1101075"/>
          </a:xfrm>
        </p:grpSpPr>
        <p:sp>
          <p:nvSpPr>
            <p:cNvPr id="1004" name="Google Shape;1004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38" name="Google Shape;1738;p2"/>
          <p:cNvSpPr/>
          <p:nvPr/>
        </p:nvSpPr>
        <p:spPr>
          <a:xfrm>
            <a:off x="178869" y="5766120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9" name="Google Shape;1739;p2"/>
          <p:cNvSpPr/>
          <p:nvPr/>
        </p:nvSpPr>
        <p:spPr>
          <a:xfrm>
            <a:off x="1" y="55877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0" name="Google Shape;1740;p2"/>
          <p:cNvSpPr/>
          <p:nvPr/>
        </p:nvSpPr>
        <p:spPr>
          <a:xfrm>
            <a:off x="869417" y="61190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1" name="Google Shape;1741;p2"/>
          <p:cNvSpPr/>
          <p:nvPr/>
        </p:nvSpPr>
        <p:spPr>
          <a:xfrm>
            <a:off x="-326233" y="1937587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2" name="Google Shape;1742;p2"/>
          <p:cNvSpPr/>
          <p:nvPr/>
        </p:nvSpPr>
        <p:spPr>
          <a:xfrm>
            <a:off x="904029" y="29737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43" name="Google Shape;1743;p2"/>
          <p:cNvGrpSpPr/>
          <p:nvPr/>
        </p:nvGrpSpPr>
        <p:grpSpPr>
          <a:xfrm>
            <a:off x="847312" y="3997077"/>
            <a:ext cx="1359753" cy="1259083"/>
            <a:chOff x="2113525" y="2880575"/>
            <a:chExt cx="609500" cy="564375"/>
          </a:xfrm>
        </p:grpSpPr>
        <p:sp>
          <p:nvSpPr>
            <p:cNvPr id="1744" name="Google Shape;1744;p2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8" name="Google Shape;1748;p2"/>
          <p:cNvGrpSpPr/>
          <p:nvPr/>
        </p:nvGrpSpPr>
        <p:grpSpPr>
          <a:xfrm>
            <a:off x="242399" y="2449024"/>
            <a:ext cx="466624" cy="2736757"/>
            <a:chOff x="1037125" y="2236325"/>
            <a:chExt cx="149100" cy="874475"/>
          </a:xfrm>
        </p:grpSpPr>
        <p:sp>
          <p:nvSpPr>
            <p:cNvPr id="1749" name="Google Shape;1749;p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85" name="Google Shape;1785;p2"/>
          <p:cNvSpPr/>
          <p:nvPr/>
        </p:nvSpPr>
        <p:spPr>
          <a:xfrm>
            <a:off x="709035" y="-6527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86" name="Google Shape;1786;p2"/>
          <p:cNvSpPr/>
          <p:nvPr/>
        </p:nvSpPr>
        <p:spPr>
          <a:xfrm>
            <a:off x="1061536" y="-6758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87" name="Google Shape;1787;p2"/>
          <p:cNvGrpSpPr/>
          <p:nvPr/>
        </p:nvGrpSpPr>
        <p:grpSpPr>
          <a:xfrm>
            <a:off x="1145320" y="-199249"/>
            <a:ext cx="1648853" cy="1614469"/>
            <a:chOff x="236475" y="527300"/>
            <a:chExt cx="1124525" cy="1101075"/>
          </a:xfrm>
        </p:grpSpPr>
        <p:sp>
          <p:nvSpPr>
            <p:cNvPr id="1788" name="Google Shape;1788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2" name="Google Shape;2522;p2"/>
          <p:cNvSpPr/>
          <p:nvPr/>
        </p:nvSpPr>
        <p:spPr>
          <a:xfrm>
            <a:off x="3323415" y="-1415549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3" name="Google Shape;2523;p2"/>
          <p:cNvSpPr/>
          <p:nvPr/>
        </p:nvSpPr>
        <p:spPr>
          <a:xfrm>
            <a:off x="5062089" y="380855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4" name="Google Shape;2524;p2"/>
          <p:cNvSpPr/>
          <p:nvPr/>
        </p:nvSpPr>
        <p:spPr>
          <a:xfrm>
            <a:off x="6961665" y="298472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25" name="Google Shape;2525;p2"/>
          <p:cNvGrpSpPr/>
          <p:nvPr/>
        </p:nvGrpSpPr>
        <p:grpSpPr>
          <a:xfrm>
            <a:off x="2207072" y="2142853"/>
            <a:ext cx="1986904" cy="28504"/>
            <a:chOff x="2940000" y="3484425"/>
            <a:chExt cx="876575" cy="12575"/>
          </a:xfrm>
        </p:grpSpPr>
        <p:sp>
          <p:nvSpPr>
            <p:cNvPr id="2526" name="Google Shape;2526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8" name="Google Shape;2538;p2"/>
          <p:cNvSpPr/>
          <p:nvPr/>
        </p:nvSpPr>
        <p:spPr>
          <a:xfrm>
            <a:off x="11228645" y="635559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41318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3"/>
          <p:cNvSpPr txBox="1">
            <a:spLocks noGrp="1"/>
          </p:cNvSpPr>
          <p:nvPr>
            <p:ph type="ctrTitle"/>
          </p:nvPr>
        </p:nvSpPr>
        <p:spPr>
          <a:xfrm>
            <a:off x="6791363" y="2458867"/>
            <a:ext cx="3732000" cy="27368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541" name="Google Shape;2541;p3"/>
          <p:cNvSpPr txBox="1">
            <a:spLocks noGrp="1"/>
          </p:cNvSpPr>
          <p:nvPr>
            <p:ph type="subTitle" idx="1"/>
          </p:nvPr>
        </p:nvSpPr>
        <p:spPr>
          <a:xfrm>
            <a:off x="6940367" y="4643267"/>
            <a:ext cx="3434000" cy="552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2542" name="Google Shape;2542;p3"/>
          <p:cNvSpPr txBox="1">
            <a:spLocks noGrp="1"/>
          </p:cNvSpPr>
          <p:nvPr>
            <p:ph type="title" idx="2" hasCustomPrompt="1"/>
          </p:nvPr>
        </p:nvSpPr>
        <p:spPr>
          <a:xfrm>
            <a:off x="7513767" y="1903300"/>
            <a:ext cx="2287200" cy="938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383169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p4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4"/>
          <p:cNvSpPr txBox="1">
            <a:spLocks noGrp="1"/>
          </p:cNvSpPr>
          <p:nvPr>
            <p:ph type="body" idx="1"/>
          </p:nvPr>
        </p:nvSpPr>
        <p:spPr>
          <a:xfrm>
            <a:off x="3893200" y="4234033"/>
            <a:ext cx="4405600" cy="18768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46" name="Google Shape;2546;p4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4"/>
          <p:cNvSpPr/>
          <p:nvPr/>
        </p:nvSpPr>
        <p:spPr>
          <a:xfrm rot="10800000">
            <a:off x="-724840" y="5129428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4"/>
          <p:cNvSpPr/>
          <p:nvPr/>
        </p:nvSpPr>
        <p:spPr>
          <a:xfrm rot="10800000">
            <a:off x="-774792" y="4546704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4"/>
          <p:cNvSpPr/>
          <p:nvPr/>
        </p:nvSpPr>
        <p:spPr>
          <a:xfrm rot="10800000">
            <a:off x="36260" y="4936073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0" name="Google Shape;2550;p4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2551" name="Google Shape;2551;p4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84" name="Google Shape;2584;p4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"/>
          <p:cNvSpPr/>
          <p:nvPr/>
        </p:nvSpPr>
        <p:spPr>
          <a:xfrm rot="10800000">
            <a:off x="-1507936" y="1560508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6" name="Google Shape;2586;p4"/>
          <p:cNvSpPr/>
          <p:nvPr/>
        </p:nvSpPr>
        <p:spPr>
          <a:xfrm rot="10800000">
            <a:off x="-1057557" y="198366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87" name="Google Shape;2587;p4"/>
          <p:cNvGrpSpPr/>
          <p:nvPr/>
        </p:nvGrpSpPr>
        <p:grpSpPr>
          <a:xfrm rot="10800000">
            <a:off x="-957004" y="2086100"/>
            <a:ext cx="1732347" cy="1728557"/>
            <a:chOff x="6378300" y="2596400"/>
            <a:chExt cx="754375" cy="752725"/>
          </a:xfrm>
        </p:grpSpPr>
        <p:sp>
          <p:nvSpPr>
            <p:cNvPr id="2588" name="Google Shape;2588;p4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70" name="Google Shape;2770;p4"/>
          <p:cNvSpPr/>
          <p:nvPr/>
        </p:nvSpPr>
        <p:spPr>
          <a:xfrm rot="10800000">
            <a:off x="407013" y="1075072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1" name="Google Shape;2771;p4"/>
          <p:cNvSpPr/>
          <p:nvPr/>
        </p:nvSpPr>
        <p:spPr>
          <a:xfrm>
            <a:off x="228164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2" name="Google Shape;2772;p4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3" name="Google Shape;2773;p4"/>
          <p:cNvSpPr/>
          <p:nvPr/>
        </p:nvSpPr>
        <p:spPr>
          <a:xfrm>
            <a:off x="10734835" y="5744020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4" name="Google Shape;2774;p4"/>
          <p:cNvSpPr/>
          <p:nvPr/>
        </p:nvSpPr>
        <p:spPr>
          <a:xfrm>
            <a:off x="10555969" y="55656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5" name="Google Shape;2775;p4"/>
          <p:cNvSpPr/>
          <p:nvPr/>
        </p:nvSpPr>
        <p:spPr>
          <a:xfrm>
            <a:off x="11425385" y="60969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6" name="Google Shape;2776;p4"/>
          <p:cNvSpPr/>
          <p:nvPr/>
        </p:nvSpPr>
        <p:spPr>
          <a:xfrm>
            <a:off x="10229738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7" name="Google Shape;2777;p4"/>
          <p:cNvSpPr/>
          <p:nvPr/>
        </p:nvSpPr>
        <p:spPr>
          <a:xfrm>
            <a:off x="11459997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78" name="Google Shape;2778;p4"/>
          <p:cNvGrpSpPr/>
          <p:nvPr/>
        </p:nvGrpSpPr>
        <p:grpSpPr>
          <a:xfrm>
            <a:off x="11403278" y="3974977"/>
            <a:ext cx="1359753" cy="1259083"/>
            <a:chOff x="2113525" y="2880575"/>
            <a:chExt cx="609500" cy="564375"/>
          </a:xfrm>
        </p:grpSpPr>
        <p:sp>
          <p:nvSpPr>
            <p:cNvPr id="2779" name="Google Shape;2779;p4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p4"/>
          <p:cNvGrpSpPr/>
          <p:nvPr/>
        </p:nvGrpSpPr>
        <p:grpSpPr>
          <a:xfrm>
            <a:off x="10798365" y="2426924"/>
            <a:ext cx="466624" cy="2736757"/>
            <a:chOff x="1037125" y="2236325"/>
            <a:chExt cx="149100" cy="874475"/>
          </a:xfrm>
        </p:grpSpPr>
        <p:sp>
          <p:nvSpPr>
            <p:cNvPr id="2784" name="Google Shape;2784;p4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20" name="Google Shape;2820;p4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1" name="Google Shape;2821;p4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2" name="Google Shape;2822;p4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2823" name="Google Shape;2823;p4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4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4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4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4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4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4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4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4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4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4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4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4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4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4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4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4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4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4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4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4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4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4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4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4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4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4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4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4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4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4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4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747449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lt1"/>
        </a:solidFill>
        <a:effectLst/>
      </p:bgPr>
    </p:bg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Google Shape;3558;p5"/>
          <p:cNvSpPr txBox="1">
            <a:spLocks noGrp="1"/>
          </p:cNvSpPr>
          <p:nvPr>
            <p:ph type="body" idx="1"/>
          </p:nvPr>
        </p:nvSpPr>
        <p:spPr>
          <a:xfrm>
            <a:off x="1007867" y="1551400"/>
            <a:ext cx="4968000" cy="45552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39789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080" lvl="1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618" lvl="2" indent="-39789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158" lvl="3" indent="-39789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696" lvl="4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235" lvl="5" indent="-39789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6773" lvl="6" indent="-39789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313" lvl="7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5854" lvl="8" indent="-39789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59" name="Google Shape;3559;p5"/>
          <p:cNvSpPr txBox="1">
            <a:spLocks noGrp="1"/>
          </p:cNvSpPr>
          <p:nvPr>
            <p:ph type="body" idx="2"/>
          </p:nvPr>
        </p:nvSpPr>
        <p:spPr>
          <a:xfrm>
            <a:off x="6622531" y="1551400"/>
            <a:ext cx="4968000" cy="45552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39789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080" lvl="1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618" lvl="2" indent="-39789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158" lvl="3" indent="-39789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696" lvl="4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235" lvl="5" indent="-39789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6773" lvl="6" indent="-39789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313" lvl="7" indent="-39789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5854" lvl="8" indent="-39789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60" name="Google Shape;3560;p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45266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2" name="Google Shape;3562;p6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36671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p7"/>
          <p:cNvSpPr txBox="1">
            <a:spLocks noGrp="1"/>
          </p:cNvSpPr>
          <p:nvPr>
            <p:ph type="title"/>
          </p:nvPr>
        </p:nvSpPr>
        <p:spPr>
          <a:xfrm>
            <a:off x="1218733" y="1913867"/>
            <a:ext cx="3744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565" name="Google Shape;3565;p7"/>
          <p:cNvSpPr txBox="1">
            <a:spLocks noGrp="1"/>
          </p:cNvSpPr>
          <p:nvPr>
            <p:ph type="body" idx="1"/>
          </p:nvPr>
        </p:nvSpPr>
        <p:spPr>
          <a:xfrm>
            <a:off x="1218733" y="3025867"/>
            <a:ext cx="3744000" cy="30288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566" name="Google Shape;3566;p7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5905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8"/>
          <p:cNvSpPr/>
          <p:nvPr/>
        </p:nvSpPr>
        <p:spPr>
          <a:xfrm>
            <a:off x="-60000" y="1004600"/>
            <a:ext cx="5829200" cy="464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69" name="Google Shape;3569;p8"/>
          <p:cNvSpPr txBox="1">
            <a:spLocks noGrp="1"/>
          </p:cNvSpPr>
          <p:nvPr>
            <p:ph type="title"/>
          </p:nvPr>
        </p:nvSpPr>
        <p:spPr>
          <a:xfrm>
            <a:off x="755267" y="600200"/>
            <a:ext cx="4526400" cy="54544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70" name="Google Shape;3570;p8"/>
          <p:cNvGrpSpPr/>
          <p:nvPr/>
        </p:nvGrpSpPr>
        <p:grpSpPr>
          <a:xfrm>
            <a:off x="10552182" y="4447845"/>
            <a:ext cx="2785073" cy="2727143"/>
            <a:chOff x="236475" y="527300"/>
            <a:chExt cx="1124525" cy="1101075"/>
          </a:xfrm>
        </p:grpSpPr>
        <p:sp>
          <p:nvSpPr>
            <p:cNvPr id="3571" name="Google Shape;3571;p8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8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3" name="Google Shape;3573;p8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4" name="Google Shape;3574;p8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8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8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8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8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8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8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8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8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8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8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8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8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8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8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8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8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8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8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8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4" name="Google Shape;3594;p8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5" name="Google Shape;3595;p8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8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8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8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8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8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8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8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8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8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8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8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8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8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8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8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8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8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8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8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8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8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8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8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9" name="Google Shape;3619;p8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0" name="Google Shape;3620;p8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8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8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8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8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8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8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8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8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8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8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8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8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8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8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8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8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8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8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8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8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8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8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8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4" name="Google Shape;3644;p8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5" name="Google Shape;3645;p8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8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8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8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8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8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8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8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8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8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8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8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8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8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8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8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8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8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8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8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8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8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8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8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8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8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8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2" name="Google Shape;3672;p8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3" name="Google Shape;3673;p8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4" name="Google Shape;3674;p8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5" name="Google Shape;3675;p8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8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8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8" name="Google Shape;3678;p8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9" name="Google Shape;3679;p8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8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8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2" name="Google Shape;3682;p8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8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8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8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4" name="Google Shape;4174;p8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8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8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8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55146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6" name="Google Shape;4306;p9"/>
          <p:cNvSpPr txBox="1">
            <a:spLocks noGrp="1"/>
          </p:cNvSpPr>
          <p:nvPr>
            <p:ph type="subTitle" idx="1"/>
          </p:nvPr>
        </p:nvSpPr>
        <p:spPr>
          <a:xfrm>
            <a:off x="3454600" y="1264600"/>
            <a:ext cx="5282800" cy="10368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4307" name="Google Shape;4307;p9"/>
          <p:cNvSpPr txBox="1">
            <a:spLocks noGrp="1"/>
          </p:cNvSpPr>
          <p:nvPr>
            <p:ph type="body" idx="2"/>
          </p:nvPr>
        </p:nvSpPr>
        <p:spPr>
          <a:xfrm>
            <a:off x="6750033" y="2707800"/>
            <a:ext cx="4421600" cy="33632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marL="609539" lvl="0" indent="-423291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308" name="Google Shape;4308;p9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09" name="Google Shape;4309;p9"/>
          <p:cNvSpPr/>
          <p:nvPr/>
        </p:nvSpPr>
        <p:spPr>
          <a:xfrm>
            <a:off x="7776029" y="6215367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10" name="Google Shape;4310;p9"/>
          <p:cNvSpPr/>
          <p:nvPr/>
        </p:nvSpPr>
        <p:spPr>
          <a:xfrm>
            <a:off x="677464" y="164301"/>
            <a:ext cx="1461141" cy="1461141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311" name="Google Shape;4311;p9"/>
          <p:cNvGrpSpPr/>
          <p:nvPr/>
        </p:nvGrpSpPr>
        <p:grpSpPr>
          <a:xfrm>
            <a:off x="-1001133" y="164301"/>
            <a:ext cx="2401985" cy="2351896"/>
            <a:chOff x="236475" y="527300"/>
            <a:chExt cx="1124525" cy="1101075"/>
          </a:xfrm>
        </p:grpSpPr>
        <p:sp>
          <p:nvSpPr>
            <p:cNvPr id="4312" name="Google Shape;4312;p9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9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9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9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9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9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8" name="Google Shape;4318;p9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9" name="Google Shape;4319;p9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0" name="Google Shape;4320;p9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9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9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9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9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9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9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9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9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9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9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9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9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9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9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9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9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9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9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9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9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9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9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9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9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9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9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9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9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9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9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9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9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9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9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9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9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9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8" name="Google Shape;4358;p9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9" name="Google Shape;4359;p9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9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9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9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9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9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9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9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9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9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9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9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9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9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9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9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9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9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9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9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9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9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9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9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3" name="Google Shape;4383;p9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4" name="Google Shape;4384;p9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9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9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9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9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9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9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9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9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9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9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9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9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9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9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9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9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9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9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9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9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9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9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9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9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9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9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9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9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9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9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9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9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9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9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9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9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9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9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9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4" name="Google Shape;4424;p9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5" name="Google Shape;4425;p9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6" name="Google Shape;4426;p9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7" name="Google Shape;4427;p9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8" name="Google Shape;4428;p9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9" name="Google Shape;4429;p9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0" name="Google Shape;4430;p9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1" name="Google Shape;4431;p9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2" name="Google Shape;4432;p9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3" name="Google Shape;4433;p9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4" name="Google Shape;4434;p9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5" name="Google Shape;4435;p9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6" name="Google Shape;4436;p9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7" name="Google Shape;4437;p9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8" name="Google Shape;4438;p9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9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9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9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9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9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9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9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9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9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9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9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9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9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9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9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9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9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9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9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9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9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9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9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9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9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9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9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6" name="Google Shape;4466;p9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7" name="Google Shape;4467;p9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9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9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9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9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9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9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9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9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9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9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9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9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9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9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9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9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9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9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9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9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9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9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9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9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9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9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9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9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9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9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9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9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9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9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9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9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9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5" name="Google Shape;4505;p9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6" name="Google Shape;4506;p9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9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9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9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9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9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9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9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9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9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9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9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9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9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9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9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9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9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9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9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9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9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9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9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9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9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9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3" name="Google Shape;4533;p9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4" name="Google Shape;4534;p9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9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9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9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9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9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9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9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9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9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9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9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9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9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9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9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9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9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9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9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4" name="Google Shape;4554;p9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5" name="Google Shape;4555;p9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9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9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9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9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9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9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9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9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9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9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9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9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9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9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9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9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9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9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9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9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9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9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9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9" name="Google Shape;4579;p9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0" name="Google Shape;4580;p9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9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9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9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9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9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9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9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9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9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9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9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9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9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9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9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9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9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9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9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9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9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9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9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9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9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9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7" name="Google Shape;4607;p9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8" name="Google Shape;4608;p9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9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9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9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9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9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9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9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9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9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9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9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9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9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9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9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9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9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9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9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9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9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9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9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9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9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9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9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9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9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9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9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9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9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9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9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9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9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9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9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8" name="Google Shape;4648;p9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9" name="Google Shape;4649;p9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0" name="Google Shape;4650;p9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9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9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9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9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9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9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9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9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9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9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9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9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9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9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9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9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9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9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9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9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9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9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9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9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9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9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9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9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9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9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9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9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9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9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9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9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9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9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9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9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9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9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9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9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9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9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9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9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9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9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9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9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9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9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9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9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9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9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9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9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9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9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9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9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9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9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9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9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9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9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9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9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9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9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9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9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9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9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9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9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9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9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9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9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9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9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9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9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9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9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9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9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9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9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9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9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9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9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9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9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9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9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9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9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9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9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9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9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9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9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9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9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9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9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9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9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9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9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9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9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9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9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9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9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9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9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9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9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9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9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9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9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9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9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9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9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9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9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9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9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9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9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9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9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9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46" name="Google Shape;5046;p9"/>
          <p:cNvSpPr/>
          <p:nvPr/>
        </p:nvSpPr>
        <p:spPr>
          <a:xfrm>
            <a:off x="11155777" y="659019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49852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380910-921F-4143-AB01-0F0AFC2908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0182FC-5A0B-4C24-A6ED-990ED5BA908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B6172F4-3DB0-4AE3-8926-081B78034C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25F1358-C731-465B-BCB1-2CCBFD6ECF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D59536-57D3-4C8A-A207-568465A32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910968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10"/>
          <p:cNvSpPr txBox="1">
            <a:spLocks noGrp="1"/>
          </p:cNvSpPr>
          <p:nvPr>
            <p:ph type="body" idx="1"/>
          </p:nvPr>
        </p:nvSpPr>
        <p:spPr>
          <a:xfrm>
            <a:off x="8392333" y="2489700"/>
            <a:ext cx="2811200" cy="3062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30476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</a:lstStyle>
          <a:p>
            <a:endParaRPr/>
          </a:p>
        </p:txBody>
      </p:sp>
      <p:sp>
        <p:nvSpPr>
          <p:cNvPr id="5049" name="Google Shape;5049;p10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54720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11"/>
          <p:cNvSpPr/>
          <p:nvPr/>
        </p:nvSpPr>
        <p:spPr>
          <a:xfrm>
            <a:off x="1111200" y="2338000"/>
            <a:ext cx="9969600" cy="45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52" name="Google Shape;505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3089833"/>
            <a:ext cx="11360800" cy="16128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53" name="Google Shape;5053;p11"/>
          <p:cNvSpPr txBox="1">
            <a:spLocks noGrp="1"/>
          </p:cNvSpPr>
          <p:nvPr>
            <p:ph type="body" idx="1"/>
          </p:nvPr>
        </p:nvSpPr>
        <p:spPr>
          <a:xfrm>
            <a:off x="415600" y="4812567"/>
            <a:ext cx="11360800" cy="1116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41394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0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34846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bg>
      <p:bgPr>
        <a:solidFill>
          <a:schemeClr val="lt1"/>
        </a:solidFill>
        <a:effectLst/>
      </p:bgPr>
    </p:bg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6" name="Google Shape;5056;p13"/>
          <p:cNvSpPr txBox="1">
            <a:spLocks noGrp="1"/>
          </p:cNvSpPr>
          <p:nvPr>
            <p:ph type="body" idx="1"/>
          </p:nvPr>
        </p:nvSpPr>
        <p:spPr>
          <a:xfrm>
            <a:off x="997867" y="1438200"/>
            <a:ext cx="8981600" cy="44912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389429" rtl="0"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00"/>
            </a:lvl1pPr>
            <a:lvl2pPr marL="1219080" lvl="1" indent="-389429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2pPr>
            <a:lvl3pPr marL="1828618" lvl="2" indent="-389429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3pPr>
            <a:lvl4pPr marL="2438158" lvl="3" indent="-389429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4pPr>
            <a:lvl5pPr marL="3047696" lvl="4" indent="-389429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5pPr>
            <a:lvl6pPr marL="3657235" lvl="5" indent="-389429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6pPr>
            <a:lvl7pPr marL="4266773" lvl="6" indent="-389429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7pPr>
            <a:lvl8pPr marL="4876313" lvl="7" indent="-389429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8pPr>
            <a:lvl9pPr marL="5485854" lvl="8" indent="-389429" rtl="0">
              <a:spcBef>
                <a:spcPts val="2133"/>
              </a:spcBef>
              <a:spcAft>
                <a:spcPts val="2133"/>
              </a:spcAft>
              <a:buSzPts val="1000"/>
              <a:buChar char="■"/>
              <a:defRPr sz="1300"/>
            </a:lvl9pPr>
          </a:lstStyle>
          <a:p>
            <a:endParaRPr/>
          </a:p>
        </p:txBody>
      </p:sp>
      <p:sp>
        <p:nvSpPr>
          <p:cNvPr id="5057" name="Google Shape;5057;p1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884088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9" name="Google Shape;5059;p14"/>
          <p:cNvSpPr txBox="1">
            <a:spLocks noGrp="1"/>
          </p:cNvSpPr>
          <p:nvPr>
            <p:ph type="title" hasCustomPrompt="1"/>
          </p:nvPr>
        </p:nvSpPr>
        <p:spPr>
          <a:xfrm>
            <a:off x="211633" y="1080369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0" name="Google Shape;5060;p14"/>
          <p:cNvSpPr txBox="1">
            <a:spLocks noGrp="1"/>
          </p:cNvSpPr>
          <p:nvPr>
            <p:ph type="title" idx="2"/>
          </p:nvPr>
        </p:nvSpPr>
        <p:spPr>
          <a:xfrm>
            <a:off x="2190200" y="847740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1" name="Google Shape;5061;p14"/>
          <p:cNvSpPr txBox="1">
            <a:spLocks noGrp="1"/>
          </p:cNvSpPr>
          <p:nvPr>
            <p:ph type="subTitle" idx="1"/>
          </p:nvPr>
        </p:nvSpPr>
        <p:spPr>
          <a:xfrm>
            <a:off x="2190200" y="1292360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14"/>
          <p:cNvSpPr txBox="1">
            <a:spLocks noGrp="1"/>
          </p:cNvSpPr>
          <p:nvPr>
            <p:ph type="title" idx="3" hasCustomPrompt="1"/>
          </p:nvPr>
        </p:nvSpPr>
        <p:spPr>
          <a:xfrm>
            <a:off x="211633" y="2551803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3" name="Google Shape;5063;p14"/>
          <p:cNvSpPr txBox="1">
            <a:spLocks noGrp="1"/>
          </p:cNvSpPr>
          <p:nvPr>
            <p:ph type="title" idx="4"/>
          </p:nvPr>
        </p:nvSpPr>
        <p:spPr>
          <a:xfrm>
            <a:off x="2190200" y="2319172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4" name="Google Shape;5064;p14"/>
          <p:cNvSpPr txBox="1">
            <a:spLocks noGrp="1"/>
          </p:cNvSpPr>
          <p:nvPr>
            <p:ph type="subTitle" idx="5"/>
          </p:nvPr>
        </p:nvSpPr>
        <p:spPr>
          <a:xfrm>
            <a:off x="2190200" y="2763793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5" name="Google Shape;5065;p14"/>
          <p:cNvSpPr txBox="1">
            <a:spLocks noGrp="1"/>
          </p:cNvSpPr>
          <p:nvPr>
            <p:ph type="title" idx="6" hasCustomPrompt="1"/>
          </p:nvPr>
        </p:nvSpPr>
        <p:spPr>
          <a:xfrm>
            <a:off x="211633" y="4023236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6" name="Google Shape;5066;p14"/>
          <p:cNvSpPr txBox="1">
            <a:spLocks noGrp="1"/>
          </p:cNvSpPr>
          <p:nvPr>
            <p:ph type="title" idx="7"/>
          </p:nvPr>
        </p:nvSpPr>
        <p:spPr>
          <a:xfrm>
            <a:off x="2190200" y="3790607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7" name="Google Shape;5067;p14"/>
          <p:cNvSpPr txBox="1">
            <a:spLocks noGrp="1"/>
          </p:cNvSpPr>
          <p:nvPr>
            <p:ph type="subTitle" idx="8"/>
          </p:nvPr>
        </p:nvSpPr>
        <p:spPr>
          <a:xfrm>
            <a:off x="2190200" y="4235227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8" name="Google Shape;5068;p14"/>
          <p:cNvSpPr txBox="1">
            <a:spLocks noGrp="1"/>
          </p:cNvSpPr>
          <p:nvPr>
            <p:ph type="title" idx="9" hasCustomPrompt="1"/>
          </p:nvPr>
        </p:nvSpPr>
        <p:spPr>
          <a:xfrm>
            <a:off x="6152561" y="2101524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9" name="Google Shape;5069;p14"/>
          <p:cNvSpPr txBox="1">
            <a:spLocks noGrp="1"/>
          </p:cNvSpPr>
          <p:nvPr>
            <p:ph type="title" idx="13"/>
          </p:nvPr>
        </p:nvSpPr>
        <p:spPr>
          <a:xfrm>
            <a:off x="8131128" y="1868893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0" name="Google Shape;5070;p14"/>
          <p:cNvSpPr txBox="1">
            <a:spLocks noGrp="1"/>
          </p:cNvSpPr>
          <p:nvPr>
            <p:ph type="subTitle" idx="14"/>
          </p:nvPr>
        </p:nvSpPr>
        <p:spPr>
          <a:xfrm>
            <a:off x="8131128" y="2313515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1" name="Google Shape;5071;p14"/>
          <p:cNvSpPr txBox="1">
            <a:spLocks noGrp="1"/>
          </p:cNvSpPr>
          <p:nvPr>
            <p:ph type="title" idx="15" hasCustomPrompt="1"/>
          </p:nvPr>
        </p:nvSpPr>
        <p:spPr>
          <a:xfrm>
            <a:off x="6152561" y="3572957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2" name="Google Shape;5072;p14"/>
          <p:cNvSpPr txBox="1">
            <a:spLocks noGrp="1"/>
          </p:cNvSpPr>
          <p:nvPr>
            <p:ph type="title" idx="16"/>
          </p:nvPr>
        </p:nvSpPr>
        <p:spPr>
          <a:xfrm>
            <a:off x="8131128" y="3340327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3" name="Google Shape;5073;p14"/>
          <p:cNvSpPr txBox="1">
            <a:spLocks noGrp="1"/>
          </p:cNvSpPr>
          <p:nvPr>
            <p:ph type="subTitle" idx="17"/>
          </p:nvPr>
        </p:nvSpPr>
        <p:spPr>
          <a:xfrm>
            <a:off x="8131128" y="3784948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4" name="Google Shape;5074;p14"/>
          <p:cNvSpPr txBox="1">
            <a:spLocks noGrp="1"/>
          </p:cNvSpPr>
          <p:nvPr>
            <p:ph type="title" idx="18" hasCustomPrompt="1"/>
          </p:nvPr>
        </p:nvSpPr>
        <p:spPr>
          <a:xfrm>
            <a:off x="6152561" y="5044391"/>
            <a:ext cx="1760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5" name="Google Shape;5075;p14"/>
          <p:cNvSpPr txBox="1">
            <a:spLocks noGrp="1"/>
          </p:cNvSpPr>
          <p:nvPr>
            <p:ph type="title" idx="19"/>
          </p:nvPr>
        </p:nvSpPr>
        <p:spPr>
          <a:xfrm>
            <a:off x="8131128" y="4811760"/>
            <a:ext cx="3744000" cy="5504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6" name="Google Shape;5076;p14"/>
          <p:cNvSpPr txBox="1">
            <a:spLocks noGrp="1"/>
          </p:cNvSpPr>
          <p:nvPr>
            <p:ph type="subTitle" idx="20"/>
          </p:nvPr>
        </p:nvSpPr>
        <p:spPr>
          <a:xfrm>
            <a:off x="8131128" y="5256381"/>
            <a:ext cx="328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7064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5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8" name="Google Shape;5078;p15"/>
          <p:cNvSpPr/>
          <p:nvPr/>
        </p:nvSpPr>
        <p:spPr>
          <a:xfrm>
            <a:off x="6274600" y="1905567"/>
            <a:ext cx="5917200" cy="450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79" name="Google Shape;5079;p15"/>
          <p:cNvSpPr/>
          <p:nvPr/>
        </p:nvSpPr>
        <p:spPr>
          <a:xfrm>
            <a:off x="0" y="1905567"/>
            <a:ext cx="5917200" cy="450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80" name="Google Shape;5080;p1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81" name="Google Shape;5081;p15"/>
          <p:cNvSpPr txBox="1">
            <a:spLocks noGrp="1"/>
          </p:cNvSpPr>
          <p:nvPr>
            <p:ph type="title" idx="2"/>
          </p:nvPr>
        </p:nvSpPr>
        <p:spPr>
          <a:xfrm>
            <a:off x="1407205" y="4418067"/>
            <a:ext cx="3102800" cy="8508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2" name="Google Shape;5082;p15"/>
          <p:cNvSpPr txBox="1">
            <a:spLocks noGrp="1"/>
          </p:cNvSpPr>
          <p:nvPr>
            <p:ph type="subTitle" idx="1"/>
          </p:nvPr>
        </p:nvSpPr>
        <p:spPr>
          <a:xfrm>
            <a:off x="1407199" y="5366100"/>
            <a:ext cx="31028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3" name="Google Shape;5083;p15"/>
          <p:cNvSpPr txBox="1">
            <a:spLocks noGrp="1"/>
          </p:cNvSpPr>
          <p:nvPr>
            <p:ph type="title" idx="3"/>
          </p:nvPr>
        </p:nvSpPr>
        <p:spPr>
          <a:xfrm>
            <a:off x="7681816" y="4418067"/>
            <a:ext cx="3102800" cy="8508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84" name="Google Shape;5084;p15"/>
          <p:cNvSpPr txBox="1">
            <a:spLocks noGrp="1"/>
          </p:cNvSpPr>
          <p:nvPr>
            <p:ph type="subTitle" idx="4"/>
          </p:nvPr>
        </p:nvSpPr>
        <p:spPr>
          <a:xfrm>
            <a:off x="7681811" y="5366100"/>
            <a:ext cx="31028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9661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1"/>
        </a:solidFill>
        <a:effectLst/>
      </p:bgPr>
    </p:bg>
    <p:spTree>
      <p:nvGrpSpPr>
        <p:cNvPr id="1" name="Shape 5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6" name="Google Shape;5086;p16"/>
          <p:cNvGrpSpPr/>
          <p:nvPr/>
        </p:nvGrpSpPr>
        <p:grpSpPr>
          <a:xfrm>
            <a:off x="1049622" y="174031"/>
            <a:ext cx="10884257" cy="6683967"/>
            <a:chOff x="787213" y="130520"/>
            <a:chExt cx="8163193" cy="5012975"/>
          </a:xfrm>
        </p:grpSpPr>
        <p:sp>
          <p:nvSpPr>
            <p:cNvPr id="5087" name="Google Shape;5087;p16"/>
            <p:cNvSpPr/>
            <p:nvPr/>
          </p:nvSpPr>
          <p:spPr>
            <a:xfrm rot="-5400000">
              <a:off x="7089981" y="4079075"/>
              <a:ext cx="445241" cy="385621"/>
            </a:xfrm>
            <a:custGeom>
              <a:avLst/>
              <a:gdLst/>
              <a:ahLst/>
              <a:cxnLst/>
              <a:rect l="l" t="t" r="r" b="b"/>
              <a:pathLst>
                <a:path w="10037" h="8693" extrusionOk="0">
                  <a:moveTo>
                    <a:pt x="2509" y="1"/>
                  </a:moveTo>
                  <a:lnTo>
                    <a:pt x="0" y="4347"/>
                  </a:lnTo>
                  <a:lnTo>
                    <a:pt x="2509" y="8693"/>
                  </a:lnTo>
                  <a:lnTo>
                    <a:pt x="7526" y="8693"/>
                  </a:lnTo>
                  <a:lnTo>
                    <a:pt x="10037" y="4347"/>
                  </a:lnTo>
                  <a:lnTo>
                    <a:pt x="75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7050408" y="365081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6" y="424"/>
                  </a:moveTo>
                  <a:lnTo>
                    <a:pt x="27770" y="24457"/>
                  </a:lnTo>
                  <a:lnTo>
                    <a:pt x="359" y="24457"/>
                  </a:lnTo>
                  <a:lnTo>
                    <a:pt x="14066" y="424"/>
                  </a:lnTo>
                  <a:close/>
                  <a:moveTo>
                    <a:pt x="14066" y="1"/>
                  </a:moveTo>
                  <a:lnTo>
                    <a:pt x="88" y="24511"/>
                  </a:lnTo>
                  <a:lnTo>
                    <a:pt x="0" y="24667"/>
                  </a:lnTo>
                  <a:lnTo>
                    <a:pt x="28131" y="24667"/>
                  </a:lnTo>
                  <a:lnTo>
                    <a:pt x="14066" y="1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7702470" y="404926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7" y="423"/>
                  </a:moveTo>
                  <a:lnTo>
                    <a:pt x="27772" y="24458"/>
                  </a:lnTo>
                  <a:lnTo>
                    <a:pt x="361" y="24458"/>
                  </a:lnTo>
                  <a:lnTo>
                    <a:pt x="14067" y="423"/>
                  </a:lnTo>
                  <a:close/>
                  <a:moveTo>
                    <a:pt x="14067" y="0"/>
                  </a:moveTo>
                  <a:lnTo>
                    <a:pt x="90" y="24510"/>
                  </a:lnTo>
                  <a:lnTo>
                    <a:pt x="0" y="24666"/>
                  </a:lnTo>
                  <a:lnTo>
                    <a:pt x="28131" y="24666"/>
                  </a:lnTo>
                  <a:lnTo>
                    <a:pt x="14067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6"/>
            <p:cNvSpPr/>
            <p:nvPr/>
          </p:nvSpPr>
          <p:spPr>
            <a:xfrm rot="-5400000">
              <a:off x="844168" y="4109299"/>
              <a:ext cx="895831" cy="775779"/>
            </a:xfrm>
            <a:custGeom>
              <a:avLst/>
              <a:gdLst/>
              <a:ahLst/>
              <a:cxnLst/>
              <a:rect l="l" t="t" r="r" b="b"/>
              <a:pathLst>
                <a:path w="21416" h="18546" extrusionOk="0">
                  <a:moveTo>
                    <a:pt x="15940" y="210"/>
                  </a:moveTo>
                  <a:lnTo>
                    <a:pt x="21173" y="9273"/>
                  </a:lnTo>
                  <a:lnTo>
                    <a:pt x="15940" y="18336"/>
                  </a:lnTo>
                  <a:lnTo>
                    <a:pt x="5475" y="18336"/>
                  </a:lnTo>
                  <a:lnTo>
                    <a:pt x="242" y="9273"/>
                  </a:lnTo>
                  <a:lnTo>
                    <a:pt x="5475" y="210"/>
                  </a:lnTo>
                  <a:close/>
                  <a:moveTo>
                    <a:pt x="5355" y="0"/>
                  </a:moveTo>
                  <a:lnTo>
                    <a:pt x="1" y="9273"/>
                  </a:lnTo>
                  <a:lnTo>
                    <a:pt x="5325" y="18494"/>
                  </a:lnTo>
                  <a:lnTo>
                    <a:pt x="5355" y="18545"/>
                  </a:lnTo>
                  <a:lnTo>
                    <a:pt x="16061" y="18545"/>
                  </a:lnTo>
                  <a:lnTo>
                    <a:pt x="21415" y="9273"/>
                  </a:lnTo>
                  <a:lnTo>
                    <a:pt x="16092" y="53"/>
                  </a:lnTo>
                  <a:lnTo>
                    <a:pt x="16061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6"/>
            <p:cNvSpPr/>
            <p:nvPr/>
          </p:nvSpPr>
          <p:spPr>
            <a:xfrm rot="-5400000">
              <a:off x="5857144" y="802969"/>
              <a:ext cx="277040" cy="252486"/>
            </a:xfrm>
            <a:custGeom>
              <a:avLst/>
              <a:gdLst/>
              <a:ahLst/>
              <a:cxnLst/>
              <a:rect l="l" t="t" r="r" b="b"/>
              <a:pathLst>
                <a:path w="6623" h="6036" extrusionOk="0">
                  <a:moveTo>
                    <a:pt x="3311" y="1"/>
                  </a:moveTo>
                  <a:cubicBezTo>
                    <a:pt x="2539" y="1"/>
                    <a:pt x="1767" y="295"/>
                    <a:pt x="1178" y="884"/>
                  </a:cubicBezTo>
                  <a:cubicBezTo>
                    <a:pt x="0" y="2064"/>
                    <a:pt x="0" y="3974"/>
                    <a:pt x="1178" y="5151"/>
                  </a:cubicBezTo>
                  <a:cubicBezTo>
                    <a:pt x="1767" y="5741"/>
                    <a:pt x="2539" y="6036"/>
                    <a:pt x="3311" y="6036"/>
                  </a:cubicBezTo>
                  <a:cubicBezTo>
                    <a:pt x="4084" y="6036"/>
                    <a:pt x="4856" y="5741"/>
                    <a:pt x="5445" y="5151"/>
                  </a:cubicBezTo>
                  <a:cubicBezTo>
                    <a:pt x="6623" y="3974"/>
                    <a:pt x="6623" y="2064"/>
                    <a:pt x="5445" y="884"/>
                  </a:cubicBezTo>
                  <a:cubicBezTo>
                    <a:pt x="4856" y="295"/>
                    <a:pt x="4084" y="1"/>
                    <a:pt x="3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092" name="Google Shape;5092;p16"/>
            <p:cNvGrpSpPr/>
            <p:nvPr/>
          </p:nvGrpSpPr>
          <p:grpSpPr>
            <a:xfrm rot="-5400000">
              <a:off x="3654410" y="3725785"/>
              <a:ext cx="1019815" cy="944312"/>
              <a:chOff x="2113525" y="2880575"/>
              <a:chExt cx="609500" cy="564375"/>
            </a:xfrm>
          </p:grpSpPr>
          <p:sp>
            <p:nvSpPr>
              <p:cNvPr id="5093" name="Google Shape;5093;p16"/>
              <p:cNvSpPr/>
              <p:nvPr/>
            </p:nvSpPr>
            <p:spPr>
              <a:xfrm>
                <a:off x="2159100" y="3015125"/>
                <a:ext cx="581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6" extrusionOk="0">
                    <a:moveTo>
                      <a:pt x="1206" y="0"/>
                    </a:moveTo>
                    <a:cubicBezTo>
                      <a:pt x="754" y="0"/>
                      <a:pt x="347" y="271"/>
                      <a:pt x="174" y="690"/>
                    </a:cubicBezTo>
                    <a:cubicBezTo>
                      <a:pt x="1" y="1107"/>
                      <a:pt x="96" y="1589"/>
                      <a:pt x="416" y="1907"/>
                    </a:cubicBezTo>
                    <a:cubicBezTo>
                      <a:pt x="630" y="2121"/>
                      <a:pt x="916" y="2235"/>
                      <a:pt x="1207" y="2235"/>
                    </a:cubicBezTo>
                    <a:cubicBezTo>
                      <a:pt x="1351" y="2235"/>
                      <a:pt x="1496" y="2207"/>
                      <a:pt x="1634" y="2150"/>
                    </a:cubicBezTo>
                    <a:cubicBezTo>
                      <a:pt x="2052" y="1977"/>
                      <a:pt x="2325" y="1569"/>
                      <a:pt x="2325" y="1117"/>
                    </a:cubicBezTo>
                    <a:cubicBezTo>
                      <a:pt x="2325" y="500"/>
                      <a:pt x="1823" y="0"/>
                      <a:pt x="1206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16"/>
              <p:cNvSpPr/>
              <p:nvPr/>
            </p:nvSpPr>
            <p:spPr>
              <a:xfrm>
                <a:off x="2113525" y="2967325"/>
                <a:ext cx="151450" cy="15145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6058" extrusionOk="0">
                    <a:moveTo>
                      <a:pt x="3029" y="210"/>
                    </a:moveTo>
                    <a:cubicBezTo>
                      <a:pt x="4583" y="210"/>
                      <a:pt x="5849" y="1476"/>
                      <a:pt x="5849" y="3029"/>
                    </a:cubicBezTo>
                    <a:cubicBezTo>
                      <a:pt x="5849" y="4583"/>
                      <a:pt x="4583" y="5849"/>
                      <a:pt x="3029" y="5849"/>
                    </a:cubicBezTo>
                    <a:cubicBezTo>
                      <a:pt x="1474" y="5849"/>
                      <a:pt x="210" y="4583"/>
                      <a:pt x="210" y="3029"/>
                    </a:cubicBezTo>
                    <a:cubicBezTo>
                      <a:pt x="210" y="1476"/>
                      <a:pt x="1475" y="210"/>
                      <a:pt x="3029" y="210"/>
                    </a:cubicBezTo>
                    <a:close/>
                    <a:moveTo>
                      <a:pt x="3029" y="1"/>
                    </a:moveTo>
                    <a:cubicBezTo>
                      <a:pt x="1359" y="1"/>
                      <a:pt x="0" y="1359"/>
                      <a:pt x="0" y="3029"/>
                    </a:cubicBezTo>
                    <a:cubicBezTo>
                      <a:pt x="0" y="4700"/>
                      <a:pt x="1359" y="6058"/>
                      <a:pt x="3029" y="6058"/>
                    </a:cubicBezTo>
                    <a:cubicBezTo>
                      <a:pt x="4700" y="6058"/>
                      <a:pt x="6058" y="4700"/>
                      <a:pt x="6058" y="3029"/>
                    </a:cubicBezTo>
                    <a:cubicBezTo>
                      <a:pt x="6058" y="1360"/>
                      <a:pt x="4700" y="1"/>
                      <a:pt x="3029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2158650" y="2880575"/>
                <a:ext cx="564375" cy="564375"/>
              </a:xfrm>
              <a:custGeom>
                <a:avLst/>
                <a:gdLst/>
                <a:ahLst/>
                <a:cxnLst/>
                <a:rect l="l" t="t" r="r" b="b"/>
                <a:pathLst>
                  <a:path w="22575" h="22575" extrusionOk="0">
                    <a:moveTo>
                      <a:pt x="11288" y="210"/>
                    </a:moveTo>
                    <a:cubicBezTo>
                      <a:pt x="17395" y="210"/>
                      <a:pt x="22366" y="5181"/>
                      <a:pt x="22366" y="11289"/>
                    </a:cubicBezTo>
                    <a:cubicBezTo>
                      <a:pt x="22366" y="17397"/>
                      <a:pt x="17397" y="22367"/>
                      <a:pt x="11288" y="22367"/>
                    </a:cubicBezTo>
                    <a:cubicBezTo>
                      <a:pt x="5179" y="22367"/>
                      <a:pt x="210" y="17397"/>
                      <a:pt x="210" y="11288"/>
                    </a:cubicBezTo>
                    <a:cubicBezTo>
                      <a:pt x="210" y="5181"/>
                      <a:pt x="5179" y="210"/>
                      <a:pt x="11288" y="210"/>
                    </a:cubicBezTo>
                    <a:close/>
                    <a:moveTo>
                      <a:pt x="11288" y="1"/>
                    </a:moveTo>
                    <a:cubicBezTo>
                      <a:pt x="5064" y="1"/>
                      <a:pt x="1" y="5064"/>
                      <a:pt x="1" y="11288"/>
                    </a:cubicBezTo>
                    <a:cubicBezTo>
                      <a:pt x="1" y="17512"/>
                      <a:pt x="5064" y="22575"/>
                      <a:pt x="11288" y="22575"/>
                    </a:cubicBezTo>
                    <a:cubicBezTo>
                      <a:pt x="17512" y="22575"/>
                      <a:pt x="22575" y="17512"/>
                      <a:pt x="22575" y="11288"/>
                    </a:cubicBezTo>
                    <a:cubicBezTo>
                      <a:pt x="22575" y="5064"/>
                      <a:pt x="17512" y="1"/>
                      <a:pt x="11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2542800" y="2882550"/>
                <a:ext cx="5592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7" extrusionOk="0">
                    <a:moveTo>
                      <a:pt x="1118" y="1"/>
                    </a:moveTo>
                    <a:cubicBezTo>
                      <a:pt x="501" y="1"/>
                      <a:pt x="1" y="501"/>
                      <a:pt x="1" y="1118"/>
                    </a:cubicBezTo>
                    <a:cubicBezTo>
                      <a:pt x="1" y="1736"/>
                      <a:pt x="501" y="2237"/>
                      <a:pt x="1118" y="2237"/>
                    </a:cubicBezTo>
                    <a:cubicBezTo>
                      <a:pt x="1737" y="2237"/>
                      <a:pt x="2237" y="1736"/>
                      <a:pt x="2237" y="1118"/>
                    </a:cubicBezTo>
                    <a:cubicBezTo>
                      <a:pt x="2237" y="501"/>
                      <a:pt x="1737" y="1"/>
                      <a:pt x="11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97" name="Google Shape;5097;p16"/>
            <p:cNvGrpSpPr/>
            <p:nvPr/>
          </p:nvGrpSpPr>
          <p:grpSpPr>
            <a:xfrm rot="-5400000">
              <a:off x="7372398" y="-410563"/>
              <a:ext cx="349968" cy="2052568"/>
              <a:chOff x="1037125" y="2236325"/>
              <a:chExt cx="149100" cy="874475"/>
            </a:xfrm>
          </p:grpSpPr>
          <p:sp>
            <p:nvSpPr>
              <p:cNvPr id="5098" name="Google Shape;5098;p16"/>
              <p:cNvSpPr/>
              <p:nvPr/>
            </p:nvSpPr>
            <p:spPr>
              <a:xfrm>
                <a:off x="1171575" y="24714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1171575" y="2549750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3" y="502"/>
                      <a:pt x="335" y="502"/>
                    </a:cubicBezTo>
                    <a:cubicBezTo>
                      <a:pt x="473" y="502"/>
                      <a:pt x="586" y="390"/>
                      <a:pt x="586" y="252"/>
                    </a:cubicBezTo>
                    <a:cubicBezTo>
                      <a:pt x="586" y="101"/>
                      <a:pt x="462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1171575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1171575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1171575" y="27848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1" y="504"/>
                      <a:pt x="335" y="504"/>
                    </a:cubicBezTo>
                    <a:cubicBezTo>
                      <a:pt x="473" y="504"/>
                      <a:pt x="586" y="390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1104350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1104350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2" y="502"/>
                      <a:pt x="335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1104350" y="26281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1104350" y="2706475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1104350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2" y="504"/>
                      <a:pt x="335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1037125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1037125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0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1037150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1037150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1171575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1171575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2"/>
                      <a:pt x="335" y="502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1171575" y="23930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3"/>
                      <a:pt x="111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1104350" y="22363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1104350" y="231470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2"/>
                      <a:pt x="335" y="502"/>
                    </a:cubicBezTo>
                    <a:cubicBezTo>
                      <a:pt x="475" y="502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1104350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1037150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1037150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4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1037125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1037125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4"/>
                      <a:pt x="159" y="75"/>
                    </a:cubicBezTo>
                    <a:cubicBezTo>
                      <a:pt x="0" y="232"/>
                      <a:pt x="112" y="504"/>
                      <a:pt x="337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1171575" y="28631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1171575" y="29415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1171575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1171575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1104350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1104350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1104350" y="30198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1104350" y="309825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1037125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1037125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5" y="1"/>
                    </a:moveTo>
                    <a:cubicBezTo>
                      <a:pt x="273" y="1"/>
                      <a:pt x="210" y="24"/>
                      <a:pt x="159" y="76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4" y="1"/>
                      <a:pt x="335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1037150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1037150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1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134" name="Google Shape;5134;p16"/>
            <p:cNvGrpSpPr/>
            <p:nvPr/>
          </p:nvGrpSpPr>
          <p:grpSpPr>
            <a:xfrm>
              <a:off x="787213" y="130520"/>
              <a:ext cx="1908398" cy="2002309"/>
              <a:chOff x="1978188" y="2669545"/>
              <a:chExt cx="1908398" cy="2002309"/>
            </a:xfrm>
          </p:grpSpPr>
          <p:sp>
            <p:nvSpPr>
              <p:cNvPr id="5135" name="Google Shape;5135;p16"/>
              <p:cNvSpPr/>
              <p:nvPr/>
            </p:nvSpPr>
            <p:spPr>
              <a:xfrm rot="-5400000">
                <a:off x="1995503" y="2780771"/>
                <a:ext cx="1891083" cy="1891083"/>
              </a:xfrm>
              <a:custGeom>
                <a:avLst/>
                <a:gdLst/>
                <a:ahLst/>
                <a:cxnLst/>
                <a:rect l="l" t="t" r="r" b="b"/>
                <a:pathLst>
                  <a:path w="55702" h="55702" extrusionOk="0">
                    <a:moveTo>
                      <a:pt x="27851" y="210"/>
                    </a:moveTo>
                    <a:cubicBezTo>
                      <a:pt x="43093" y="210"/>
                      <a:pt x="55493" y="12609"/>
                      <a:pt x="55493" y="27851"/>
                    </a:cubicBezTo>
                    <a:cubicBezTo>
                      <a:pt x="55493" y="43093"/>
                      <a:pt x="43093" y="55493"/>
                      <a:pt x="27851" y="55493"/>
                    </a:cubicBezTo>
                    <a:cubicBezTo>
                      <a:pt x="12609" y="55493"/>
                      <a:pt x="210" y="43093"/>
                      <a:pt x="210" y="27851"/>
                    </a:cubicBezTo>
                    <a:cubicBezTo>
                      <a:pt x="210" y="12609"/>
                      <a:pt x="12609" y="210"/>
                      <a:pt x="27851" y="210"/>
                    </a:cubicBezTo>
                    <a:close/>
                    <a:moveTo>
                      <a:pt x="27851" y="1"/>
                    </a:moveTo>
                    <a:cubicBezTo>
                      <a:pt x="12494" y="1"/>
                      <a:pt x="0" y="12494"/>
                      <a:pt x="0" y="27851"/>
                    </a:cubicBezTo>
                    <a:cubicBezTo>
                      <a:pt x="0" y="43208"/>
                      <a:pt x="12494" y="55702"/>
                      <a:pt x="27851" y="55702"/>
                    </a:cubicBezTo>
                    <a:cubicBezTo>
                      <a:pt x="43208" y="55702"/>
                      <a:pt x="55702" y="43208"/>
                      <a:pt x="55702" y="27851"/>
                    </a:cubicBezTo>
                    <a:cubicBezTo>
                      <a:pt x="55702" y="12494"/>
                      <a:pt x="43208" y="1"/>
                      <a:pt x="27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 rot="-5400000">
                <a:off x="1931235" y="2716498"/>
                <a:ext cx="1737934" cy="1644029"/>
              </a:xfrm>
              <a:custGeom>
                <a:avLst/>
                <a:gdLst/>
                <a:ahLst/>
                <a:cxnLst/>
                <a:rect l="l" t="t" r="r" b="b"/>
                <a:pathLst>
                  <a:path w="51191" h="48425" extrusionOk="0">
                    <a:moveTo>
                      <a:pt x="20064" y="1"/>
                    </a:moveTo>
                    <a:cubicBezTo>
                      <a:pt x="12798" y="1"/>
                      <a:pt x="5532" y="2766"/>
                      <a:pt x="0" y="8298"/>
                    </a:cubicBezTo>
                    <a:lnTo>
                      <a:pt x="889" y="9186"/>
                    </a:lnTo>
                    <a:cubicBezTo>
                      <a:pt x="6175" y="3899"/>
                      <a:pt x="13120" y="1256"/>
                      <a:pt x="20064" y="1256"/>
                    </a:cubicBezTo>
                    <a:cubicBezTo>
                      <a:pt x="27009" y="1256"/>
                      <a:pt x="33953" y="3899"/>
                      <a:pt x="39240" y="9186"/>
                    </a:cubicBezTo>
                    <a:cubicBezTo>
                      <a:pt x="49813" y="19759"/>
                      <a:pt x="49813" y="36964"/>
                      <a:pt x="39240" y="47537"/>
                    </a:cubicBezTo>
                    <a:lnTo>
                      <a:pt x="40128" y="48425"/>
                    </a:lnTo>
                    <a:cubicBezTo>
                      <a:pt x="51191" y="37361"/>
                      <a:pt x="51191" y="19360"/>
                      <a:pt x="40128" y="8298"/>
                    </a:cubicBezTo>
                    <a:cubicBezTo>
                      <a:pt x="34597" y="2766"/>
                      <a:pt x="27330" y="1"/>
                      <a:pt x="200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5137" name="Google Shape;5137;p16"/>
              <p:cNvGrpSpPr/>
              <p:nvPr/>
            </p:nvGrpSpPr>
            <p:grpSpPr>
              <a:xfrm rot="-5400000">
                <a:off x="2322724" y="3120894"/>
                <a:ext cx="1236640" cy="1210852"/>
                <a:chOff x="236475" y="527300"/>
                <a:chExt cx="1124525" cy="1101075"/>
              </a:xfrm>
            </p:grpSpPr>
            <p:sp>
              <p:nvSpPr>
                <p:cNvPr id="5138" name="Google Shape;5138;p16"/>
                <p:cNvSpPr/>
                <p:nvPr/>
              </p:nvSpPr>
              <p:spPr>
                <a:xfrm>
                  <a:off x="4352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4750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5147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5545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594250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63402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67377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5" name="Google Shape;5145;p16"/>
                <p:cNvSpPr/>
                <p:nvPr/>
              </p:nvSpPr>
              <p:spPr>
                <a:xfrm>
                  <a:off x="71352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6" name="Google Shape;5146;p16"/>
                <p:cNvSpPr/>
                <p:nvPr/>
              </p:nvSpPr>
              <p:spPr>
                <a:xfrm>
                  <a:off x="7533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7" name="Google Shape;5147;p16"/>
                <p:cNvSpPr/>
                <p:nvPr/>
              </p:nvSpPr>
              <p:spPr>
                <a:xfrm>
                  <a:off x="793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832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8725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9123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952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991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103157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9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10713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11111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11508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3971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43525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47500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0" name="Google Shape;5160;p16"/>
                <p:cNvSpPr/>
                <p:nvPr/>
              </p:nvSpPr>
              <p:spPr>
                <a:xfrm>
                  <a:off x="51642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1" name="Google Shape;5161;p16"/>
                <p:cNvSpPr/>
                <p:nvPr/>
              </p:nvSpPr>
              <p:spPr>
                <a:xfrm>
                  <a:off x="5545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595925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3402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7377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4750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5147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5545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594250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63402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7377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71352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7533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93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832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8725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9123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952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991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103157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10713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11111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7152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7533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794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83282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87257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9139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953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9934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10332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107297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11127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1152500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119227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355750" y="14140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3971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43525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47500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5164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5545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95925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63402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7377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7152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7533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794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83282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87257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9139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953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9934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10332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107297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11127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1152500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6" name="Google Shape;5216;p16"/>
                <p:cNvSpPr/>
                <p:nvPr/>
              </p:nvSpPr>
              <p:spPr>
                <a:xfrm>
                  <a:off x="119227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7" name="Google Shape;5217;p16"/>
                <p:cNvSpPr/>
                <p:nvPr/>
              </p:nvSpPr>
              <p:spPr>
                <a:xfrm>
                  <a:off x="12320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35575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3971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435250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47500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5164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554500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595925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634025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6" name="Google Shape;5226;p16"/>
                <p:cNvSpPr/>
                <p:nvPr/>
              </p:nvSpPr>
              <p:spPr>
                <a:xfrm>
                  <a:off x="673775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7" name="Google Shape;5227;p16"/>
                <p:cNvSpPr/>
                <p:nvPr/>
              </p:nvSpPr>
              <p:spPr>
                <a:xfrm>
                  <a:off x="7152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8" name="Google Shape;5228;p16"/>
                <p:cNvSpPr/>
                <p:nvPr/>
              </p:nvSpPr>
              <p:spPr>
                <a:xfrm>
                  <a:off x="753300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9" name="Google Shape;5229;p16"/>
                <p:cNvSpPr/>
                <p:nvPr/>
              </p:nvSpPr>
              <p:spPr>
                <a:xfrm>
                  <a:off x="794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0" name="Google Shape;5230;p16"/>
                <p:cNvSpPr/>
                <p:nvPr/>
              </p:nvSpPr>
              <p:spPr>
                <a:xfrm>
                  <a:off x="832825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1" name="Google Shape;5231;p16"/>
                <p:cNvSpPr/>
                <p:nvPr/>
              </p:nvSpPr>
              <p:spPr>
                <a:xfrm>
                  <a:off x="872575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2" name="Google Shape;5232;p16"/>
                <p:cNvSpPr/>
                <p:nvPr/>
              </p:nvSpPr>
              <p:spPr>
                <a:xfrm>
                  <a:off x="9139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3" name="Google Shape;5233;p16"/>
                <p:cNvSpPr/>
                <p:nvPr/>
              </p:nvSpPr>
              <p:spPr>
                <a:xfrm>
                  <a:off x="953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4" name="Google Shape;5234;p16"/>
                <p:cNvSpPr/>
                <p:nvPr/>
              </p:nvSpPr>
              <p:spPr>
                <a:xfrm>
                  <a:off x="9934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5" name="Google Shape;5235;p16"/>
                <p:cNvSpPr/>
                <p:nvPr/>
              </p:nvSpPr>
              <p:spPr>
                <a:xfrm>
                  <a:off x="10332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6" name="Google Shape;5236;p16"/>
                <p:cNvSpPr/>
                <p:nvPr/>
              </p:nvSpPr>
              <p:spPr>
                <a:xfrm>
                  <a:off x="107297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7" name="Google Shape;5237;p16"/>
                <p:cNvSpPr/>
                <p:nvPr/>
              </p:nvSpPr>
              <p:spPr>
                <a:xfrm>
                  <a:off x="11127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8" name="Google Shape;5238;p16"/>
                <p:cNvSpPr/>
                <p:nvPr/>
              </p:nvSpPr>
              <p:spPr>
                <a:xfrm>
                  <a:off x="1152500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9" name="Google Shape;5239;p16"/>
                <p:cNvSpPr/>
                <p:nvPr/>
              </p:nvSpPr>
              <p:spPr>
                <a:xfrm>
                  <a:off x="119227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0" name="Google Shape;5240;p16"/>
                <p:cNvSpPr/>
                <p:nvPr/>
              </p:nvSpPr>
              <p:spPr>
                <a:xfrm>
                  <a:off x="12320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1" name="Google Shape;5241;p16"/>
                <p:cNvSpPr/>
                <p:nvPr/>
              </p:nvSpPr>
              <p:spPr>
                <a:xfrm>
                  <a:off x="3176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2" name="Google Shape;5242;p16"/>
                <p:cNvSpPr/>
                <p:nvPr/>
              </p:nvSpPr>
              <p:spPr>
                <a:xfrm>
                  <a:off x="3557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3" name="Google Shape;5243;p16"/>
                <p:cNvSpPr/>
                <p:nvPr/>
              </p:nvSpPr>
              <p:spPr>
                <a:xfrm>
                  <a:off x="3971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4" name="Google Shape;5244;p16"/>
                <p:cNvSpPr/>
                <p:nvPr/>
              </p:nvSpPr>
              <p:spPr>
                <a:xfrm>
                  <a:off x="4352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5" name="Google Shape;5245;p16"/>
                <p:cNvSpPr/>
                <p:nvPr/>
              </p:nvSpPr>
              <p:spPr>
                <a:xfrm>
                  <a:off x="47500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6" name="Google Shape;5246;p16"/>
                <p:cNvSpPr/>
                <p:nvPr/>
              </p:nvSpPr>
              <p:spPr>
                <a:xfrm>
                  <a:off x="5164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7" name="Google Shape;5247;p16"/>
                <p:cNvSpPr/>
                <p:nvPr/>
              </p:nvSpPr>
              <p:spPr>
                <a:xfrm>
                  <a:off x="5545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8" name="Google Shape;5248;p16"/>
                <p:cNvSpPr/>
                <p:nvPr/>
              </p:nvSpPr>
              <p:spPr>
                <a:xfrm>
                  <a:off x="595925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9" name="Google Shape;5249;p16"/>
                <p:cNvSpPr/>
                <p:nvPr/>
              </p:nvSpPr>
              <p:spPr>
                <a:xfrm>
                  <a:off x="63402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16"/>
                <p:cNvSpPr/>
                <p:nvPr/>
              </p:nvSpPr>
              <p:spPr>
                <a:xfrm>
                  <a:off x="67377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1" name="Google Shape;5251;p16"/>
                <p:cNvSpPr/>
                <p:nvPr/>
              </p:nvSpPr>
              <p:spPr>
                <a:xfrm>
                  <a:off x="7152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2" name="Google Shape;5252;p16"/>
                <p:cNvSpPr/>
                <p:nvPr/>
              </p:nvSpPr>
              <p:spPr>
                <a:xfrm>
                  <a:off x="7533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3" name="Google Shape;5253;p16"/>
                <p:cNvSpPr/>
                <p:nvPr/>
              </p:nvSpPr>
              <p:spPr>
                <a:xfrm>
                  <a:off x="794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4" name="Google Shape;5254;p16"/>
                <p:cNvSpPr/>
                <p:nvPr/>
              </p:nvSpPr>
              <p:spPr>
                <a:xfrm>
                  <a:off x="83282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5" name="Google Shape;5255;p16"/>
                <p:cNvSpPr/>
                <p:nvPr/>
              </p:nvSpPr>
              <p:spPr>
                <a:xfrm>
                  <a:off x="87257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6" name="Google Shape;5256;p16"/>
                <p:cNvSpPr/>
                <p:nvPr/>
              </p:nvSpPr>
              <p:spPr>
                <a:xfrm>
                  <a:off x="9139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7" name="Google Shape;5257;p16"/>
                <p:cNvSpPr/>
                <p:nvPr/>
              </p:nvSpPr>
              <p:spPr>
                <a:xfrm>
                  <a:off x="953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8" name="Google Shape;5258;p16"/>
                <p:cNvSpPr/>
                <p:nvPr/>
              </p:nvSpPr>
              <p:spPr>
                <a:xfrm>
                  <a:off x="9934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9" name="Google Shape;5259;p16"/>
                <p:cNvSpPr/>
                <p:nvPr/>
              </p:nvSpPr>
              <p:spPr>
                <a:xfrm>
                  <a:off x="10332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16"/>
                <p:cNvSpPr/>
                <p:nvPr/>
              </p:nvSpPr>
              <p:spPr>
                <a:xfrm>
                  <a:off x="10729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16"/>
                <p:cNvSpPr/>
                <p:nvPr/>
              </p:nvSpPr>
              <p:spPr>
                <a:xfrm>
                  <a:off x="11127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16"/>
                <p:cNvSpPr/>
                <p:nvPr/>
              </p:nvSpPr>
              <p:spPr>
                <a:xfrm>
                  <a:off x="1152500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3" name="Google Shape;5263;p16"/>
                <p:cNvSpPr/>
                <p:nvPr/>
              </p:nvSpPr>
              <p:spPr>
                <a:xfrm>
                  <a:off x="119227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4" name="Google Shape;5264;p16"/>
                <p:cNvSpPr/>
                <p:nvPr/>
              </p:nvSpPr>
              <p:spPr>
                <a:xfrm>
                  <a:off x="12320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5" name="Google Shape;5265;p16"/>
                <p:cNvSpPr/>
                <p:nvPr/>
              </p:nvSpPr>
              <p:spPr>
                <a:xfrm>
                  <a:off x="3176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6" name="Google Shape;5266;p16"/>
                <p:cNvSpPr/>
                <p:nvPr/>
              </p:nvSpPr>
              <p:spPr>
                <a:xfrm>
                  <a:off x="3557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7" name="Google Shape;5267;p16"/>
                <p:cNvSpPr/>
                <p:nvPr/>
              </p:nvSpPr>
              <p:spPr>
                <a:xfrm>
                  <a:off x="3971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3"/>
                        <a:pt x="88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8" name="Google Shape;5268;p16"/>
                <p:cNvSpPr/>
                <p:nvPr/>
              </p:nvSpPr>
              <p:spPr>
                <a:xfrm>
                  <a:off x="4352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9" name="Google Shape;5269;p16"/>
                <p:cNvSpPr/>
                <p:nvPr/>
              </p:nvSpPr>
              <p:spPr>
                <a:xfrm>
                  <a:off x="47500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0" name="Google Shape;5270;p16"/>
                <p:cNvSpPr/>
                <p:nvPr/>
              </p:nvSpPr>
              <p:spPr>
                <a:xfrm>
                  <a:off x="5164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1" name="Google Shape;5271;p16"/>
                <p:cNvSpPr/>
                <p:nvPr/>
              </p:nvSpPr>
              <p:spPr>
                <a:xfrm>
                  <a:off x="5545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2" name="Google Shape;5272;p16"/>
                <p:cNvSpPr/>
                <p:nvPr/>
              </p:nvSpPr>
              <p:spPr>
                <a:xfrm>
                  <a:off x="595925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3" name="Google Shape;5273;p16"/>
                <p:cNvSpPr/>
                <p:nvPr/>
              </p:nvSpPr>
              <p:spPr>
                <a:xfrm>
                  <a:off x="63402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4" name="Google Shape;5274;p16"/>
                <p:cNvSpPr/>
                <p:nvPr/>
              </p:nvSpPr>
              <p:spPr>
                <a:xfrm>
                  <a:off x="67377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5" name="Google Shape;5275;p16"/>
                <p:cNvSpPr/>
                <p:nvPr/>
              </p:nvSpPr>
              <p:spPr>
                <a:xfrm>
                  <a:off x="7152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6" name="Google Shape;5276;p16"/>
                <p:cNvSpPr/>
                <p:nvPr/>
              </p:nvSpPr>
              <p:spPr>
                <a:xfrm>
                  <a:off x="7533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7" name="Google Shape;5277;p16"/>
                <p:cNvSpPr/>
                <p:nvPr/>
              </p:nvSpPr>
              <p:spPr>
                <a:xfrm>
                  <a:off x="794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8" name="Google Shape;5278;p16"/>
                <p:cNvSpPr/>
                <p:nvPr/>
              </p:nvSpPr>
              <p:spPr>
                <a:xfrm>
                  <a:off x="83282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9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9" name="Google Shape;5279;p16"/>
                <p:cNvSpPr/>
                <p:nvPr/>
              </p:nvSpPr>
              <p:spPr>
                <a:xfrm>
                  <a:off x="87257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0" name="Google Shape;5280;p16"/>
                <p:cNvSpPr/>
                <p:nvPr/>
              </p:nvSpPr>
              <p:spPr>
                <a:xfrm>
                  <a:off x="9139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1" name="Google Shape;5281;p16"/>
                <p:cNvSpPr/>
                <p:nvPr/>
              </p:nvSpPr>
              <p:spPr>
                <a:xfrm>
                  <a:off x="953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2" name="Google Shape;5282;p16"/>
                <p:cNvSpPr/>
                <p:nvPr/>
              </p:nvSpPr>
              <p:spPr>
                <a:xfrm>
                  <a:off x="9934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3" y="389"/>
                        <a:pt x="389" y="303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16"/>
                <p:cNvSpPr/>
                <p:nvPr/>
              </p:nvSpPr>
              <p:spPr>
                <a:xfrm>
                  <a:off x="10332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16"/>
                <p:cNvSpPr/>
                <p:nvPr/>
              </p:nvSpPr>
              <p:spPr>
                <a:xfrm>
                  <a:off x="10729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5" name="Google Shape;5285;p16"/>
                <p:cNvSpPr/>
                <p:nvPr/>
              </p:nvSpPr>
              <p:spPr>
                <a:xfrm>
                  <a:off x="11127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6" name="Google Shape;5286;p16"/>
                <p:cNvSpPr/>
                <p:nvPr/>
              </p:nvSpPr>
              <p:spPr>
                <a:xfrm>
                  <a:off x="1152500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8" y="303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7" name="Google Shape;5287;p16"/>
                <p:cNvSpPr/>
                <p:nvPr/>
              </p:nvSpPr>
              <p:spPr>
                <a:xfrm>
                  <a:off x="119227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3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8" name="Google Shape;5288;p16"/>
                <p:cNvSpPr/>
                <p:nvPr/>
              </p:nvSpPr>
              <p:spPr>
                <a:xfrm>
                  <a:off x="12320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9" name="Google Shape;5289;p16"/>
                <p:cNvSpPr/>
                <p:nvPr/>
              </p:nvSpPr>
              <p:spPr>
                <a:xfrm>
                  <a:off x="276225" y="12775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9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0" name="Google Shape;5290;p16"/>
                <p:cNvSpPr/>
                <p:nvPr/>
              </p:nvSpPr>
              <p:spPr>
                <a:xfrm>
                  <a:off x="3176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1" name="Google Shape;5291;p16"/>
                <p:cNvSpPr/>
                <p:nvPr/>
              </p:nvSpPr>
              <p:spPr>
                <a:xfrm>
                  <a:off x="3557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2" name="Google Shape;5292;p16"/>
                <p:cNvSpPr/>
                <p:nvPr/>
              </p:nvSpPr>
              <p:spPr>
                <a:xfrm>
                  <a:off x="3971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3" name="Google Shape;5293;p16"/>
                <p:cNvSpPr/>
                <p:nvPr/>
              </p:nvSpPr>
              <p:spPr>
                <a:xfrm>
                  <a:off x="4352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4" name="Google Shape;5294;p16"/>
                <p:cNvSpPr/>
                <p:nvPr/>
              </p:nvSpPr>
              <p:spPr>
                <a:xfrm>
                  <a:off x="47500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5" name="Google Shape;5295;p16"/>
                <p:cNvSpPr/>
                <p:nvPr/>
              </p:nvSpPr>
              <p:spPr>
                <a:xfrm>
                  <a:off x="5164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6" name="Google Shape;5296;p16"/>
                <p:cNvSpPr/>
                <p:nvPr/>
              </p:nvSpPr>
              <p:spPr>
                <a:xfrm>
                  <a:off x="5545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7" name="Google Shape;5297;p16"/>
                <p:cNvSpPr/>
                <p:nvPr/>
              </p:nvSpPr>
              <p:spPr>
                <a:xfrm>
                  <a:off x="5959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8" name="Google Shape;5298;p16"/>
                <p:cNvSpPr/>
                <p:nvPr/>
              </p:nvSpPr>
              <p:spPr>
                <a:xfrm>
                  <a:off x="63402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9" name="Google Shape;5299;p16"/>
                <p:cNvSpPr/>
                <p:nvPr/>
              </p:nvSpPr>
              <p:spPr>
                <a:xfrm>
                  <a:off x="67377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0" name="Google Shape;5300;p16"/>
                <p:cNvSpPr/>
                <p:nvPr/>
              </p:nvSpPr>
              <p:spPr>
                <a:xfrm>
                  <a:off x="7152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1" name="Google Shape;5301;p16"/>
                <p:cNvSpPr/>
                <p:nvPr/>
              </p:nvSpPr>
              <p:spPr>
                <a:xfrm>
                  <a:off x="7533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2" name="Google Shape;5302;p16"/>
                <p:cNvSpPr/>
                <p:nvPr/>
              </p:nvSpPr>
              <p:spPr>
                <a:xfrm>
                  <a:off x="794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3" name="Google Shape;5303;p16"/>
                <p:cNvSpPr/>
                <p:nvPr/>
              </p:nvSpPr>
              <p:spPr>
                <a:xfrm>
                  <a:off x="83282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4" name="Google Shape;5304;p16"/>
                <p:cNvSpPr/>
                <p:nvPr/>
              </p:nvSpPr>
              <p:spPr>
                <a:xfrm>
                  <a:off x="87257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5" name="Google Shape;5305;p16"/>
                <p:cNvSpPr/>
                <p:nvPr/>
              </p:nvSpPr>
              <p:spPr>
                <a:xfrm>
                  <a:off x="9139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6" name="Google Shape;5306;p16"/>
                <p:cNvSpPr/>
                <p:nvPr/>
              </p:nvSpPr>
              <p:spPr>
                <a:xfrm>
                  <a:off x="953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7" name="Google Shape;5307;p16"/>
                <p:cNvSpPr/>
                <p:nvPr/>
              </p:nvSpPr>
              <p:spPr>
                <a:xfrm>
                  <a:off x="9934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8" name="Google Shape;5308;p16"/>
                <p:cNvSpPr/>
                <p:nvPr/>
              </p:nvSpPr>
              <p:spPr>
                <a:xfrm>
                  <a:off x="10332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16"/>
                <p:cNvSpPr/>
                <p:nvPr/>
              </p:nvSpPr>
              <p:spPr>
                <a:xfrm>
                  <a:off x="10729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0" name="Google Shape;5310;p16"/>
                <p:cNvSpPr/>
                <p:nvPr/>
              </p:nvSpPr>
              <p:spPr>
                <a:xfrm>
                  <a:off x="11127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1" name="Google Shape;5311;p16"/>
                <p:cNvSpPr/>
                <p:nvPr/>
              </p:nvSpPr>
              <p:spPr>
                <a:xfrm>
                  <a:off x="1152500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2" name="Google Shape;5312;p16"/>
                <p:cNvSpPr/>
                <p:nvPr/>
              </p:nvSpPr>
              <p:spPr>
                <a:xfrm>
                  <a:off x="119227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3" name="Google Shape;5313;p16"/>
                <p:cNvSpPr/>
                <p:nvPr/>
              </p:nvSpPr>
              <p:spPr>
                <a:xfrm>
                  <a:off x="12320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4" name="Google Shape;5314;p16"/>
                <p:cNvSpPr/>
                <p:nvPr/>
              </p:nvSpPr>
              <p:spPr>
                <a:xfrm>
                  <a:off x="276225" y="1243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5" name="Google Shape;5315;p16"/>
                <p:cNvSpPr/>
                <p:nvPr/>
              </p:nvSpPr>
              <p:spPr>
                <a:xfrm>
                  <a:off x="3176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6" name="Google Shape;5316;p16"/>
                <p:cNvSpPr/>
                <p:nvPr/>
              </p:nvSpPr>
              <p:spPr>
                <a:xfrm>
                  <a:off x="355750" y="1243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7" name="Google Shape;5317;p16"/>
                <p:cNvSpPr/>
                <p:nvPr/>
              </p:nvSpPr>
              <p:spPr>
                <a:xfrm>
                  <a:off x="3971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8" name="Google Shape;5318;p16"/>
                <p:cNvSpPr/>
                <p:nvPr/>
              </p:nvSpPr>
              <p:spPr>
                <a:xfrm>
                  <a:off x="43525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9" name="Google Shape;5319;p16"/>
                <p:cNvSpPr/>
                <p:nvPr/>
              </p:nvSpPr>
              <p:spPr>
                <a:xfrm>
                  <a:off x="47500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0" name="Google Shape;5320;p16"/>
                <p:cNvSpPr/>
                <p:nvPr/>
              </p:nvSpPr>
              <p:spPr>
                <a:xfrm>
                  <a:off x="5164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1" name="Google Shape;5321;p16"/>
                <p:cNvSpPr/>
                <p:nvPr/>
              </p:nvSpPr>
              <p:spPr>
                <a:xfrm>
                  <a:off x="5545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2" name="Google Shape;5322;p16"/>
                <p:cNvSpPr/>
                <p:nvPr/>
              </p:nvSpPr>
              <p:spPr>
                <a:xfrm>
                  <a:off x="5959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3" name="Google Shape;5323;p16"/>
                <p:cNvSpPr/>
                <p:nvPr/>
              </p:nvSpPr>
              <p:spPr>
                <a:xfrm>
                  <a:off x="63402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4" name="Google Shape;5324;p16"/>
                <p:cNvSpPr/>
                <p:nvPr/>
              </p:nvSpPr>
              <p:spPr>
                <a:xfrm>
                  <a:off x="67377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5" name="Google Shape;5325;p16"/>
                <p:cNvSpPr/>
                <p:nvPr/>
              </p:nvSpPr>
              <p:spPr>
                <a:xfrm>
                  <a:off x="7152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6" name="Google Shape;5326;p16"/>
                <p:cNvSpPr/>
                <p:nvPr/>
              </p:nvSpPr>
              <p:spPr>
                <a:xfrm>
                  <a:off x="7533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7" name="Google Shape;5327;p16"/>
                <p:cNvSpPr/>
                <p:nvPr/>
              </p:nvSpPr>
              <p:spPr>
                <a:xfrm>
                  <a:off x="794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8" name="Google Shape;5328;p16"/>
                <p:cNvSpPr/>
                <p:nvPr/>
              </p:nvSpPr>
              <p:spPr>
                <a:xfrm>
                  <a:off x="83282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9" name="Google Shape;5329;p16"/>
                <p:cNvSpPr/>
                <p:nvPr/>
              </p:nvSpPr>
              <p:spPr>
                <a:xfrm>
                  <a:off x="87257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0" name="Google Shape;5330;p16"/>
                <p:cNvSpPr/>
                <p:nvPr/>
              </p:nvSpPr>
              <p:spPr>
                <a:xfrm>
                  <a:off x="9139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1" name="Google Shape;5331;p16"/>
                <p:cNvSpPr/>
                <p:nvPr/>
              </p:nvSpPr>
              <p:spPr>
                <a:xfrm>
                  <a:off x="953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2" name="Google Shape;5332;p16"/>
                <p:cNvSpPr/>
                <p:nvPr/>
              </p:nvSpPr>
              <p:spPr>
                <a:xfrm>
                  <a:off x="9934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3" name="Google Shape;5333;p16"/>
                <p:cNvSpPr/>
                <p:nvPr/>
              </p:nvSpPr>
              <p:spPr>
                <a:xfrm>
                  <a:off x="10332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4" name="Google Shape;5334;p16"/>
                <p:cNvSpPr/>
                <p:nvPr/>
              </p:nvSpPr>
              <p:spPr>
                <a:xfrm>
                  <a:off x="10729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5" name="Google Shape;5335;p16"/>
                <p:cNvSpPr/>
                <p:nvPr/>
              </p:nvSpPr>
              <p:spPr>
                <a:xfrm>
                  <a:off x="11127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16"/>
                <p:cNvSpPr/>
                <p:nvPr/>
              </p:nvSpPr>
              <p:spPr>
                <a:xfrm>
                  <a:off x="1152500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16"/>
                <p:cNvSpPr/>
                <p:nvPr/>
              </p:nvSpPr>
              <p:spPr>
                <a:xfrm>
                  <a:off x="119227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16"/>
                <p:cNvSpPr/>
                <p:nvPr/>
              </p:nvSpPr>
              <p:spPr>
                <a:xfrm>
                  <a:off x="12320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9" name="Google Shape;5339;p16"/>
                <p:cNvSpPr/>
                <p:nvPr/>
              </p:nvSpPr>
              <p:spPr>
                <a:xfrm>
                  <a:off x="276225" y="1209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0" name="Google Shape;5340;p16"/>
                <p:cNvSpPr/>
                <p:nvPr/>
              </p:nvSpPr>
              <p:spPr>
                <a:xfrm>
                  <a:off x="3176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1" name="Google Shape;5341;p16"/>
                <p:cNvSpPr/>
                <p:nvPr/>
              </p:nvSpPr>
              <p:spPr>
                <a:xfrm>
                  <a:off x="355750" y="1209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2" name="Google Shape;5342;p16"/>
                <p:cNvSpPr/>
                <p:nvPr/>
              </p:nvSpPr>
              <p:spPr>
                <a:xfrm>
                  <a:off x="3971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3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3" name="Google Shape;5343;p16"/>
                <p:cNvSpPr/>
                <p:nvPr/>
              </p:nvSpPr>
              <p:spPr>
                <a:xfrm>
                  <a:off x="43525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4" name="Google Shape;5344;p16"/>
                <p:cNvSpPr/>
                <p:nvPr/>
              </p:nvSpPr>
              <p:spPr>
                <a:xfrm>
                  <a:off x="47500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5" name="Google Shape;5345;p16"/>
                <p:cNvSpPr/>
                <p:nvPr/>
              </p:nvSpPr>
              <p:spPr>
                <a:xfrm>
                  <a:off x="5164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6" name="Google Shape;5346;p16"/>
                <p:cNvSpPr/>
                <p:nvPr/>
              </p:nvSpPr>
              <p:spPr>
                <a:xfrm>
                  <a:off x="5545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7" name="Google Shape;5347;p16"/>
                <p:cNvSpPr/>
                <p:nvPr/>
              </p:nvSpPr>
              <p:spPr>
                <a:xfrm>
                  <a:off x="5959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8" name="Google Shape;5348;p16"/>
                <p:cNvSpPr/>
                <p:nvPr/>
              </p:nvSpPr>
              <p:spPr>
                <a:xfrm>
                  <a:off x="63402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9" name="Google Shape;5349;p16"/>
                <p:cNvSpPr/>
                <p:nvPr/>
              </p:nvSpPr>
              <p:spPr>
                <a:xfrm>
                  <a:off x="67377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0" name="Google Shape;5350;p16"/>
                <p:cNvSpPr/>
                <p:nvPr/>
              </p:nvSpPr>
              <p:spPr>
                <a:xfrm>
                  <a:off x="7152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1" name="Google Shape;5351;p16"/>
                <p:cNvSpPr/>
                <p:nvPr/>
              </p:nvSpPr>
              <p:spPr>
                <a:xfrm>
                  <a:off x="7533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2" name="Google Shape;5352;p16"/>
                <p:cNvSpPr/>
                <p:nvPr/>
              </p:nvSpPr>
              <p:spPr>
                <a:xfrm>
                  <a:off x="794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3" name="Google Shape;5353;p16"/>
                <p:cNvSpPr/>
                <p:nvPr/>
              </p:nvSpPr>
              <p:spPr>
                <a:xfrm>
                  <a:off x="83282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4" name="Google Shape;5354;p16"/>
                <p:cNvSpPr/>
                <p:nvPr/>
              </p:nvSpPr>
              <p:spPr>
                <a:xfrm>
                  <a:off x="87257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5" name="Google Shape;5355;p16"/>
                <p:cNvSpPr/>
                <p:nvPr/>
              </p:nvSpPr>
              <p:spPr>
                <a:xfrm>
                  <a:off x="9139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6" name="Google Shape;5356;p16"/>
                <p:cNvSpPr/>
                <p:nvPr/>
              </p:nvSpPr>
              <p:spPr>
                <a:xfrm>
                  <a:off x="953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7" name="Google Shape;5357;p16"/>
                <p:cNvSpPr/>
                <p:nvPr/>
              </p:nvSpPr>
              <p:spPr>
                <a:xfrm>
                  <a:off x="9934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3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8" name="Google Shape;5358;p16"/>
                <p:cNvSpPr/>
                <p:nvPr/>
              </p:nvSpPr>
              <p:spPr>
                <a:xfrm>
                  <a:off x="10332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9" name="Google Shape;5359;p16"/>
                <p:cNvSpPr/>
                <p:nvPr/>
              </p:nvSpPr>
              <p:spPr>
                <a:xfrm>
                  <a:off x="10729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0" name="Google Shape;5360;p16"/>
                <p:cNvSpPr/>
                <p:nvPr/>
              </p:nvSpPr>
              <p:spPr>
                <a:xfrm>
                  <a:off x="11127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1" name="Google Shape;5361;p16"/>
                <p:cNvSpPr/>
                <p:nvPr/>
              </p:nvSpPr>
              <p:spPr>
                <a:xfrm>
                  <a:off x="1152500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3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2" name="Google Shape;5362;p16"/>
                <p:cNvSpPr/>
                <p:nvPr/>
              </p:nvSpPr>
              <p:spPr>
                <a:xfrm>
                  <a:off x="119227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3" name="Google Shape;5363;p16"/>
                <p:cNvSpPr/>
                <p:nvPr/>
              </p:nvSpPr>
              <p:spPr>
                <a:xfrm>
                  <a:off x="12320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4" name="Google Shape;5364;p16"/>
                <p:cNvSpPr/>
                <p:nvPr/>
              </p:nvSpPr>
              <p:spPr>
                <a:xfrm>
                  <a:off x="276225" y="11753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5" name="Google Shape;5365;p16"/>
                <p:cNvSpPr/>
                <p:nvPr/>
              </p:nvSpPr>
              <p:spPr>
                <a:xfrm>
                  <a:off x="3176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6" name="Google Shape;5366;p16"/>
                <p:cNvSpPr/>
                <p:nvPr/>
              </p:nvSpPr>
              <p:spPr>
                <a:xfrm>
                  <a:off x="355750" y="11753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0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7" name="Google Shape;5367;p16"/>
                <p:cNvSpPr/>
                <p:nvPr/>
              </p:nvSpPr>
              <p:spPr>
                <a:xfrm>
                  <a:off x="3971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8" name="Google Shape;5368;p16"/>
                <p:cNvSpPr/>
                <p:nvPr/>
              </p:nvSpPr>
              <p:spPr>
                <a:xfrm>
                  <a:off x="435250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9" name="Google Shape;5369;p16"/>
                <p:cNvSpPr/>
                <p:nvPr/>
              </p:nvSpPr>
              <p:spPr>
                <a:xfrm>
                  <a:off x="475025" y="11753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0" name="Google Shape;5370;p16"/>
                <p:cNvSpPr/>
                <p:nvPr/>
              </p:nvSpPr>
              <p:spPr>
                <a:xfrm>
                  <a:off x="5164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1" name="Google Shape;5371;p16"/>
                <p:cNvSpPr/>
                <p:nvPr/>
              </p:nvSpPr>
              <p:spPr>
                <a:xfrm>
                  <a:off x="5545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2" name="Google Shape;5372;p16"/>
                <p:cNvSpPr/>
                <p:nvPr/>
              </p:nvSpPr>
              <p:spPr>
                <a:xfrm>
                  <a:off x="5959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3" name="Google Shape;5373;p16"/>
                <p:cNvSpPr/>
                <p:nvPr/>
              </p:nvSpPr>
              <p:spPr>
                <a:xfrm>
                  <a:off x="63402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4" name="Google Shape;5374;p16"/>
                <p:cNvSpPr/>
                <p:nvPr/>
              </p:nvSpPr>
              <p:spPr>
                <a:xfrm>
                  <a:off x="67377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5" name="Google Shape;5375;p16"/>
                <p:cNvSpPr/>
                <p:nvPr/>
              </p:nvSpPr>
              <p:spPr>
                <a:xfrm>
                  <a:off x="7152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6" name="Google Shape;5376;p16"/>
                <p:cNvSpPr/>
                <p:nvPr/>
              </p:nvSpPr>
              <p:spPr>
                <a:xfrm>
                  <a:off x="753300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7" name="Google Shape;5377;p16"/>
                <p:cNvSpPr/>
                <p:nvPr/>
              </p:nvSpPr>
              <p:spPr>
                <a:xfrm>
                  <a:off x="794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8" name="Google Shape;5378;p16"/>
                <p:cNvSpPr/>
                <p:nvPr/>
              </p:nvSpPr>
              <p:spPr>
                <a:xfrm>
                  <a:off x="8328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9" name="Google Shape;5379;p16"/>
                <p:cNvSpPr/>
                <p:nvPr/>
              </p:nvSpPr>
              <p:spPr>
                <a:xfrm>
                  <a:off x="87257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0" name="Google Shape;5380;p16"/>
                <p:cNvSpPr/>
                <p:nvPr/>
              </p:nvSpPr>
              <p:spPr>
                <a:xfrm>
                  <a:off x="9139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16"/>
                <p:cNvSpPr/>
                <p:nvPr/>
              </p:nvSpPr>
              <p:spPr>
                <a:xfrm>
                  <a:off x="953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2" name="Google Shape;5382;p16"/>
                <p:cNvSpPr/>
                <p:nvPr/>
              </p:nvSpPr>
              <p:spPr>
                <a:xfrm>
                  <a:off x="9934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3" name="Google Shape;5383;p16"/>
                <p:cNvSpPr/>
                <p:nvPr/>
              </p:nvSpPr>
              <p:spPr>
                <a:xfrm>
                  <a:off x="10332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16"/>
                <p:cNvSpPr/>
                <p:nvPr/>
              </p:nvSpPr>
              <p:spPr>
                <a:xfrm>
                  <a:off x="10729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5" name="Google Shape;5385;p16"/>
                <p:cNvSpPr/>
                <p:nvPr/>
              </p:nvSpPr>
              <p:spPr>
                <a:xfrm>
                  <a:off x="11127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6" name="Google Shape;5386;p16"/>
                <p:cNvSpPr/>
                <p:nvPr/>
              </p:nvSpPr>
              <p:spPr>
                <a:xfrm>
                  <a:off x="1152500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7" name="Google Shape;5387;p16"/>
                <p:cNvSpPr/>
                <p:nvPr/>
              </p:nvSpPr>
              <p:spPr>
                <a:xfrm>
                  <a:off x="119227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8" name="Google Shape;5388;p16"/>
                <p:cNvSpPr/>
                <p:nvPr/>
              </p:nvSpPr>
              <p:spPr>
                <a:xfrm>
                  <a:off x="12320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9" name="Google Shape;5389;p16"/>
                <p:cNvSpPr/>
                <p:nvPr/>
              </p:nvSpPr>
              <p:spPr>
                <a:xfrm>
                  <a:off x="2364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0" name="Google Shape;5390;p16"/>
                <p:cNvSpPr/>
                <p:nvPr/>
              </p:nvSpPr>
              <p:spPr>
                <a:xfrm>
                  <a:off x="276225" y="11412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1" name="Google Shape;5391;p16"/>
                <p:cNvSpPr/>
                <p:nvPr/>
              </p:nvSpPr>
              <p:spPr>
                <a:xfrm>
                  <a:off x="3176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16"/>
                <p:cNvSpPr/>
                <p:nvPr/>
              </p:nvSpPr>
              <p:spPr>
                <a:xfrm>
                  <a:off x="355750" y="11412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7"/>
                        <a:pt x="258" y="387"/>
                      </a:cubicBezTo>
                      <a:cubicBezTo>
                        <a:pt x="357" y="387"/>
                        <a:pt x="453" y="310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3" name="Google Shape;5393;p16"/>
                <p:cNvSpPr/>
                <p:nvPr/>
              </p:nvSpPr>
              <p:spPr>
                <a:xfrm>
                  <a:off x="3971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4" name="Google Shape;5394;p16"/>
                <p:cNvSpPr/>
                <p:nvPr/>
              </p:nvSpPr>
              <p:spPr>
                <a:xfrm>
                  <a:off x="43525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5" name="Google Shape;5395;p16"/>
                <p:cNvSpPr/>
                <p:nvPr/>
              </p:nvSpPr>
              <p:spPr>
                <a:xfrm>
                  <a:off x="47500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6" name="Google Shape;5396;p16"/>
                <p:cNvSpPr/>
                <p:nvPr/>
              </p:nvSpPr>
              <p:spPr>
                <a:xfrm>
                  <a:off x="5164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7" name="Google Shape;5397;p16"/>
                <p:cNvSpPr/>
                <p:nvPr/>
              </p:nvSpPr>
              <p:spPr>
                <a:xfrm>
                  <a:off x="5545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8" name="Google Shape;5398;p16"/>
                <p:cNvSpPr/>
                <p:nvPr/>
              </p:nvSpPr>
              <p:spPr>
                <a:xfrm>
                  <a:off x="5959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9" name="Google Shape;5399;p16"/>
                <p:cNvSpPr/>
                <p:nvPr/>
              </p:nvSpPr>
              <p:spPr>
                <a:xfrm>
                  <a:off x="63402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0" name="Google Shape;5400;p16"/>
                <p:cNvSpPr/>
                <p:nvPr/>
              </p:nvSpPr>
              <p:spPr>
                <a:xfrm>
                  <a:off x="6737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1" name="Google Shape;5401;p16"/>
                <p:cNvSpPr/>
                <p:nvPr/>
              </p:nvSpPr>
              <p:spPr>
                <a:xfrm>
                  <a:off x="7152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16"/>
                <p:cNvSpPr/>
                <p:nvPr/>
              </p:nvSpPr>
              <p:spPr>
                <a:xfrm>
                  <a:off x="7533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3" name="Google Shape;5403;p16"/>
                <p:cNvSpPr/>
                <p:nvPr/>
              </p:nvSpPr>
              <p:spPr>
                <a:xfrm>
                  <a:off x="794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4" name="Google Shape;5404;p16"/>
                <p:cNvSpPr/>
                <p:nvPr/>
              </p:nvSpPr>
              <p:spPr>
                <a:xfrm>
                  <a:off x="83282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5" name="Google Shape;5405;p16"/>
                <p:cNvSpPr/>
                <p:nvPr/>
              </p:nvSpPr>
              <p:spPr>
                <a:xfrm>
                  <a:off x="87257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6" name="Google Shape;5406;p16"/>
                <p:cNvSpPr/>
                <p:nvPr/>
              </p:nvSpPr>
              <p:spPr>
                <a:xfrm>
                  <a:off x="9139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7" name="Google Shape;5407;p16"/>
                <p:cNvSpPr/>
                <p:nvPr/>
              </p:nvSpPr>
              <p:spPr>
                <a:xfrm>
                  <a:off x="953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8" name="Google Shape;5408;p16"/>
                <p:cNvSpPr/>
                <p:nvPr/>
              </p:nvSpPr>
              <p:spPr>
                <a:xfrm>
                  <a:off x="9934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9" name="Google Shape;5409;p16"/>
                <p:cNvSpPr/>
                <p:nvPr/>
              </p:nvSpPr>
              <p:spPr>
                <a:xfrm>
                  <a:off x="10332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0" name="Google Shape;5410;p16"/>
                <p:cNvSpPr/>
                <p:nvPr/>
              </p:nvSpPr>
              <p:spPr>
                <a:xfrm>
                  <a:off x="10729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1" name="Google Shape;5411;p16"/>
                <p:cNvSpPr/>
                <p:nvPr/>
              </p:nvSpPr>
              <p:spPr>
                <a:xfrm>
                  <a:off x="11127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2" name="Google Shape;5412;p16"/>
                <p:cNvSpPr/>
                <p:nvPr/>
              </p:nvSpPr>
              <p:spPr>
                <a:xfrm>
                  <a:off x="1152500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3" name="Google Shape;5413;p16"/>
                <p:cNvSpPr/>
                <p:nvPr/>
              </p:nvSpPr>
              <p:spPr>
                <a:xfrm>
                  <a:off x="119227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4" name="Google Shape;5414;p16"/>
                <p:cNvSpPr/>
                <p:nvPr/>
              </p:nvSpPr>
              <p:spPr>
                <a:xfrm>
                  <a:off x="12320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5" name="Google Shape;5415;p16"/>
                <p:cNvSpPr/>
                <p:nvPr/>
              </p:nvSpPr>
              <p:spPr>
                <a:xfrm>
                  <a:off x="2364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6" name="Google Shape;5416;p16"/>
                <p:cNvSpPr/>
                <p:nvPr/>
              </p:nvSpPr>
              <p:spPr>
                <a:xfrm>
                  <a:off x="2762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7" name="Google Shape;5417;p16"/>
                <p:cNvSpPr/>
                <p:nvPr/>
              </p:nvSpPr>
              <p:spPr>
                <a:xfrm>
                  <a:off x="3176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8" name="Google Shape;5418;p16"/>
                <p:cNvSpPr/>
                <p:nvPr/>
              </p:nvSpPr>
              <p:spPr>
                <a:xfrm>
                  <a:off x="355750" y="110707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16"/>
                <p:cNvSpPr/>
                <p:nvPr/>
              </p:nvSpPr>
              <p:spPr>
                <a:xfrm>
                  <a:off x="3971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0" name="Google Shape;5420;p16"/>
                <p:cNvSpPr/>
                <p:nvPr/>
              </p:nvSpPr>
              <p:spPr>
                <a:xfrm>
                  <a:off x="43525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1" name="Google Shape;5421;p16"/>
                <p:cNvSpPr/>
                <p:nvPr/>
              </p:nvSpPr>
              <p:spPr>
                <a:xfrm>
                  <a:off x="47500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2" name="Google Shape;5422;p16"/>
                <p:cNvSpPr/>
                <p:nvPr/>
              </p:nvSpPr>
              <p:spPr>
                <a:xfrm>
                  <a:off x="5164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3" name="Google Shape;5423;p16"/>
                <p:cNvSpPr/>
                <p:nvPr/>
              </p:nvSpPr>
              <p:spPr>
                <a:xfrm>
                  <a:off x="5545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4" name="Google Shape;5424;p16"/>
                <p:cNvSpPr/>
                <p:nvPr/>
              </p:nvSpPr>
              <p:spPr>
                <a:xfrm>
                  <a:off x="5959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5" name="Google Shape;5425;p16"/>
                <p:cNvSpPr/>
                <p:nvPr/>
              </p:nvSpPr>
              <p:spPr>
                <a:xfrm>
                  <a:off x="6340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6" name="Google Shape;5426;p16"/>
                <p:cNvSpPr/>
                <p:nvPr/>
              </p:nvSpPr>
              <p:spPr>
                <a:xfrm>
                  <a:off x="6737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7" name="Google Shape;5427;p16"/>
                <p:cNvSpPr/>
                <p:nvPr/>
              </p:nvSpPr>
              <p:spPr>
                <a:xfrm>
                  <a:off x="7152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8" name="Google Shape;5428;p16"/>
                <p:cNvSpPr/>
                <p:nvPr/>
              </p:nvSpPr>
              <p:spPr>
                <a:xfrm>
                  <a:off x="7533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9" name="Google Shape;5429;p16"/>
                <p:cNvSpPr/>
                <p:nvPr/>
              </p:nvSpPr>
              <p:spPr>
                <a:xfrm>
                  <a:off x="794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0" name="Google Shape;5430;p16"/>
                <p:cNvSpPr/>
                <p:nvPr/>
              </p:nvSpPr>
              <p:spPr>
                <a:xfrm>
                  <a:off x="83282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1" name="Google Shape;5431;p16"/>
                <p:cNvSpPr/>
                <p:nvPr/>
              </p:nvSpPr>
              <p:spPr>
                <a:xfrm>
                  <a:off x="87257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2" name="Google Shape;5432;p16"/>
                <p:cNvSpPr/>
                <p:nvPr/>
              </p:nvSpPr>
              <p:spPr>
                <a:xfrm>
                  <a:off x="9139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3" name="Google Shape;5433;p16"/>
                <p:cNvSpPr/>
                <p:nvPr/>
              </p:nvSpPr>
              <p:spPr>
                <a:xfrm>
                  <a:off x="953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4" name="Google Shape;5434;p16"/>
                <p:cNvSpPr/>
                <p:nvPr/>
              </p:nvSpPr>
              <p:spPr>
                <a:xfrm>
                  <a:off x="9934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5" name="Google Shape;5435;p16"/>
                <p:cNvSpPr/>
                <p:nvPr/>
              </p:nvSpPr>
              <p:spPr>
                <a:xfrm>
                  <a:off x="10332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16"/>
                <p:cNvSpPr/>
                <p:nvPr/>
              </p:nvSpPr>
              <p:spPr>
                <a:xfrm>
                  <a:off x="10729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7" name="Google Shape;5437;p16"/>
                <p:cNvSpPr/>
                <p:nvPr/>
              </p:nvSpPr>
              <p:spPr>
                <a:xfrm>
                  <a:off x="11127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8" name="Google Shape;5438;p16"/>
                <p:cNvSpPr/>
                <p:nvPr/>
              </p:nvSpPr>
              <p:spPr>
                <a:xfrm>
                  <a:off x="1152500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9" name="Google Shape;5439;p16"/>
                <p:cNvSpPr/>
                <p:nvPr/>
              </p:nvSpPr>
              <p:spPr>
                <a:xfrm>
                  <a:off x="119227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0" name="Google Shape;5440;p16"/>
                <p:cNvSpPr/>
                <p:nvPr/>
              </p:nvSpPr>
              <p:spPr>
                <a:xfrm>
                  <a:off x="12320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1" name="Google Shape;5441;p16"/>
                <p:cNvSpPr/>
                <p:nvPr/>
              </p:nvSpPr>
              <p:spPr>
                <a:xfrm>
                  <a:off x="2364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2" name="Google Shape;5442;p16"/>
                <p:cNvSpPr/>
                <p:nvPr/>
              </p:nvSpPr>
              <p:spPr>
                <a:xfrm>
                  <a:off x="2762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3" name="Google Shape;5443;p16"/>
                <p:cNvSpPr/>
                <p:nvPr/>
              </p:nvSpPr>
              <p:spPr>
                <a:xfrm>
                  <a:off x="3176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4" name="Google Shape;5444;p16"/>
                <p:cNvSpPr/>
                <p:nvPr/>
              </p:nvSpPr>
              <p:spPr>
                <a:xfrm>
                  <a:off x="3557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5" name="Google Shape;5445;p16"/>
                <p:cNvSpPr/>
                <p:nvPr/>
              </p:nvSpPr>
              <p:spPr>
                <a:xfrm>
                  <a:off x="3971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6" name="Google Shape;5446;p16"/>
                <p:cNvSpPr/>
                <p:nvPr/>
              </p:nvSpPr>
              <p:spPr>
                <a:xfrm>
                  <a:off x="4352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7" name="Google Shape;5447;p16"/>
                <p:cNvSpPr/>
                <p:nvPr/>
              </p:nvSpPr>
              <p:spPr>
                <a:xfrm>
                  <a:off x="47500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8" name="Google Shape;5448;p16"/>
                <p:cNvSpPr/>
                <p:nvPr/>
              </p:nvSpPr>
              <p:spPr>
                <a:xfrm>
                  <a:off x="5164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9" name="Google Shape;5449;p16"/>
                <p:cNvSpPr/>
                <p:nvPr/>
              </p:nvSpPr>
              <p:spPr>
                <a:xfrm>
                  <a:off x="5545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0" name="Google Shape;5450;p16"/>
                <p:cNvSpPr/>
                <p:nvPr/>
              </p:nvSpPr>
              <p:spPr>
                <a:xfrm>
                  <a:off x="5959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1" name="Google Shape;5451;p16"/>
                <p:cNvSpPr/>
                <p:nvPr/>
              </p:nvSpPr>
              <p:spPr>
                <a:xfrm>
                  <a:off x="6340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2" name="Google Shape;5452;p16"/>
                <p:cNvSpPr/>
                <p:nvPr/>
              </p:nvSpPr>
              <p:spPr>
                <a:xfrm>
                  <a:off x="6737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3" name="Google Shape;5453;p16"/>
                <p:cNvSpPr/>
                <p:nvPr/>
              </p:nvSpPr>
              <p:spPr>
                <a:xfrm>
                  <a:off x="7152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4" name="Google Shape;5454;p16"/>
                <p:cNvSpPr/>
                <p:nvPr/>
              </p:nvSpPr>
              <p:spPr>
                <a:xfrm>
                  <a:off x="7533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5" name="Google Shape;5455;p16"/>
                <p:cNvSpPr/>
                <p:nvPr/>
              </p:nvSpPr>
              <p:spPr>
                <a:xfrm>
                  <a:off x="794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6" name="Google Shape;5456;p16"/>
                <p:cNvSpPr/>
                <p:nvPr/>
              </p:nvSpPr>
              <p:spPr>
                <a:xfrm>
                  <a:off x="83282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7" name="Google Shape;5457;p16"/>
                <p:cNvSpPr/>
                <p:nvPr/>
              </p:nvSpPr>
              <p:spPr>
                <a:xfrm>
                  <a:off x="87257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8" name="Google Shape;5458;p16"/>
                <p:cNvSpPr/>
                <p:nvPr/>
              </p:nvSpPr>
              <p:spPr>
                <a:xfrm>
                  <a:off x="9139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9" name="Google Shape;5459;p16"/>
                <p:cNvSpPr/>
                <p:nvPr/>
              </p:nvSpPr>
              <p:spPr>
                <a:xfrm>
                  <a:off x="953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0" name="Google Shape;5460;p16"/>
                <p:cNvSpPr/>
                <p:nvPr/>
              </p:nvSpPr>
              <p:spPr>
                <a:xfrm>
                  <a:off x="9934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1" name="Google Shape;5461;p16"/>
                <p:cNvSpPr/>
                <p:nvPr/>
              </p:nvSpPr>
              <p:spPr>
                <a:xfrm>
                  <a:off x="10332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2" name="Google Shape;5462;p16"/>
                <p:cNvSpPr/>
                <p:nvPr/>
              </p:nvSpPr>
              <p:spPr>
                <a:xfrm>
                  <a:off x="10729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3" name="Google Shape;5463;p16"/>
                <p:cNvSpPr/>
                <p:nvPr/>
              </p:nvSpPr>
              <p:spPr>
                <a:xfrm>
                  <a:off x="11127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4" name="Google Shape;5464;p16"/>
                <p:cNvSpPr/>
                <p:nvPr/>
              </p:nvSpPr>
              <p:spPr>
                <a:xfrm>
                  <a:off x="1152500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5" name="Google Shape;5465;p16"/>
                <p:cNvSpPr/>
                <p:nvPr/>
              </p:nvSpPr>
              <p:spPr>
                <a:xfrm>
                  <a:off x="119227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6" name="Google Shape;5466;p16"/>
                <p:cNvSpPr/>
                <p:nvPr/>
              </p:nvSpPr>
              <p:spPr>
                <a:xfrm>
                  <a:off x="12320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7" name="Google Shape;5467;p16"/>
                <p:cNvSpPr/>
                <p:nvPr/>
              </p:nvSpPr>
              <p:spPr>
                <a:xfrm>
                  <a:off x="2364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8" name="Google Shape;5468;p16"/>
                <p:cNvSpPr/>
                <p:nvPr/>
              </p:nvSpPr>
              <p:spPr>
                <a:xfrm>
                  <a:off x="2762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9" name="Google Shape;5469;p16"/>
                <p:cNvSpPr/>
                <p:nvPr/>
              </p:nvSpPr>
              <p:spPr>
                <a:xfrm>
                  <a:off x="3176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16"/>
                <p:cNvSpPr/>
                <p:nvPr/>
              </p:nvSpPr>
              <p:spPr>
                <a:xfrm>
                  <a:off x="3557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1" name="Google Shape;5471;p16"/>
                <p:cNvSpPr/>
                <p:nvPr/>
              </p:nvSpPr>
              <p:spPr>
                <a:xfrm>
                  <a:off x="3971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2" name="Google Shape;5472;p16"/>
                <p:cNvSpPr/>
                <p:nvPr/>
              </p:nvSpPr>
              <p:spPr>
                <a:xfrm>
                  <a:off x="4352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16"/>
                <p:cNvSpPr/>
                <p:nvPr/>
              </p:nvSpPr>
              <p:spPr>
                <a:xfrm>
                  <a:off x="47500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16"/>
                <p:cNvSpPr/>
                <p:nvPr/>
              </p:nvSpPr>
              <p:spPr>
                <a:xfrm>
                  <a:off x="5164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16"/>
                <p:cNvSpPr/>
                <p:nvPr/>
              </p:nvSpPr>
              <p:spPr>
                <a:xfrm>
                  <a:off x="5545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16"/>
                <p:cNvSpPr/>
                <p:nvPr/>
              </p:nvSpPr>
              <p:spPr>
                <a:xfrm>
                  <a:off x="5959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7" name="Google Shape;5477;p16"/>
                <p:cNvSpPr/>
                <p:nvPr/>
              </p:nvSpPr>
              <p:spPr>
                <a:xfrm>
                  <a:off x="6340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8" name="Google Shape;5478;p16"/>
                <p:cNvSpPr/>
                <p:nvPr/>
              </p:nvSpPr>
              <p:spPr>
                <a:xfrm>
                  <a:off x="6737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16"/>
                <p:cNvSpPr/>
                <p:nvPr/>
              </p:nvSpPr>
              <p:spPr>
                <a:xfrm>
                  <a:off x="7152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16"/>
                <p:cNvSpPr/>
                <p:nvPr/>
              </p:nvSpPr>
              <p:spPr>
                <a:xfrm>
                  <a:off x="7533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16"/>
                <p:cNvSpPr/>
                <p:nvPr/>
              </p:nvSpPr>
              <p:spPr>
                <a:xfrm>
                  <a:off x="794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16"/>
                <p:cNvSpPr/>
                <p:nvPr/>
              </p:nvSpPr>
              <p:spPr>
                <a:xfrm>
                  <a:off x="83282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3" name="Google Shape;5483;p16"/>
                <p:cNvSpPr/>
                <p:nvPr/>
              </p:nvSpPr>
              <p:spPr>
                <a:xfrm>
                  <a:off x="87257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4" name="Google Shape;5484;p16"/>
                <p:cNvSpPr/>
                <p:nvPr/>
              </p:nvSpPr>
              <p:spPr>
                <a:xfrm>
                  <a:off x="9139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16"/>
                <p:cNvSpPr/>
                <p:nvPr/>
              </p:nvSpPr>
              <p:spPr>
                <a:xfrm>
                  <a:off x="953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16"/>
                <p:cNvSpPr/>
                <p:nvPr/>
              </p:nvSpPr>
              <p:spPr>
                <a:xfrm>
                  <a:off x="9934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3" y="388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16"/>
                <p:cNvSpPr/>
                <p:nvPr/>
              </p:nvSpPr>
              <p:spPr>
                <a:xfrm>
                  <a:off x="10332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16"/>
                <p:cNvSpPr/>
                <p:nvPr/>
              </p:nvSpPr>
              <p:spPr>
                <a:xfrm>
                  <a:off x="10729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9" name="Google Shape;5489;p16"/>
                <p:cNvSpPr/>
                <p:nvPr/>
              </p:nvSpPr>
              <p:spPr>
                <a:xfrm>
                  <a:off x="11127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0" name="Google Shape;5490;p16"/>
                <p:cNvSpPr/>
                <p:nvPr/>
              </p:nvSpPr>
              <p:spPr>
                <a:xfrm>
                  <a:off x="1152500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1" name="Google Shape;5491;p16"/>
                <p:cNvSpPr/>
                <p:nvPr/>
              </p:nvSpPr>
              <p:spPr>
                <a:xfrm>
                  <a:off x="119227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3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2" name="Google Shape;5492;p16"/>
                <p:cNvSpPr/>
                <p:nvPr/>
              </p:nvSpPr>
              <p:spPr>
                <a:xfrm>
                  <a:off x="12320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3" name="Google Shape;5493;p16"/>
                <p:cNvSpPr/>
                <p:nvPr/>
              </p:nvSpPr>
              <p:spPr>
                <a:xfrm>
                  <a:off x="2364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4" name="Google Shape;5494;p16"/>
                <p:cNvSpPr/>
                <p:nvPr/>
              </p:nvSpPr>
              <p:spPr>
                <a:xfrm>
                  <a:off x="276225" y="10048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5" name="Google Shape;5495;p16"/>
                <p:cNvSpPr/>
                <p:nvPr/>
              </p:nvSpPr>
              <p:spPr>
                <a:xfrm>
                  <a:off x="3176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6" name="Google Shape;5496;p16"/>
                <p:cNvSpPr/>
                <p:nvPr/>
              </p:nvSpPr>
              <p:spPr>
                <a:xfrm>
                  <a:off x="355750" y="10047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2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16"/>
                <p:cNvSpPr/>
                <p:nvPr/>
              </p:nvSpPr>
              <p:spPr>
                <a:xfrm>
                  <a:off x="3971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16"/>
                <p:cNvSpPr/>
                <p:nvPr/>
              </p:nvSpPr>
              <p:spPr>
                <a:xfrm>
                  <a:off x="435250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16"/>
                <p:cNvSpPr/>
                <p:nvPr/>
              </p:nvSpPr>
              <p:spPr>
                <a:xfrm>
                  <a:off x="475025" y="10048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16"/>
                <p:cNvSpPr/>
                <p:nvPr/>
              </p:nvSpPr>
              <p:spPr>
                <a:xfrm>
                  <a:off x="5164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1" name="Google Shape;5501;p16"/>
                <p:cNvSpPr/>
                <p:nvPr/>
              </p:nvSpPr>
              <p:spPr>
                <a:xfrm>
                  <a:off x="5545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2" name="Google Shape;5502;p16"/>
                <p:cNvSpPr/>
                <p:nvPr/>
              </p:nvSpPr>
              <p:spPr>
                <a:xfrm>
                  <a:off x="5959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3" name="Google Shape;5503;p16"/>
                <p:cNvSpPr/>
                <p:nvPr/>
              </p:nvSpPr>
              <p:spPr>
                <a:xfrm>
                  <a:off x="63402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4" name="Google Shape;5504;p16"/>
                <p:cNvSpPr/>
                <p:nvPr/>
              </p:nvSpPr>
              <p:spPr>
                <a:xfrm>
                  <a:off x="6737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5" name="Google Shape;5505;p16"/>
                <p:cNvSpPr/>
                <p:nvPr/>
              </p:nvSpPr>
              <p:spPr>
                <a:xfrm>
                  <a:off x="7152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6" name="Google Shape;5506;p16"/>
                <p:cNvSpPr/>
                <p:nvPr/>
              </p:nvSpPr>
              <p:spPr>
                <a:xfrm>
                  <a:off x="753300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7" name="Google Shape;5507;p16"/>
                <p:cNvSpPr/>
                <p:nvPr/>
              </p:nvSpPr>
              <p:spPr>
                <a:xfrm>
                  <a:off x="794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8" name="Google Shape;5508;p16"/>
                <p:cNvSpPr/>
                <p:nvPr/>
              </p:nvSpPr>
              <p:spPr>
                <a:xfrm>
                  <a:off x="8328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9" name="Google Shape;5509;p16"/>
                <p:cNvSpPr/>
                <p:nvPr/>
              </p:nvSpPr>
              <p:spPr>
                <a:xfrm>
                  <a:off x="87257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1" y="1"/>
                        <a:pt x="260" y="1"/>
                      </a:cubicBezTo>
                      <a:cubicBezTo>
                        <a:pt x="259" y="1"/>
                        <a:pt x="258" y="1"/>
                        <a:pt x="258" y="1"/>
                      </a:cubicBez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0" name="Google Shape;5510;p16"/>
                <p:cNvSpPr/>
                <p:nvPr/>
              </p:nvSpPr>
              <p:spPr>
                <a:xfrm>
                  <a:off x="9139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1" name="Google Shape;5511;p16"/>
                <p:cNvSpPr/>
                <p:nvPr/>
              </p:nvSpPr>
              <p:spPr>
                <a:xfrm>
                  <a:off x="953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2" name="Google Shape;5512;p16"/>
                <p:cNvSpPr/>
                <p:nvPr/>
              </p:nvSpPr>
              <p:spPr>
                <a:xfrm>
                  <a:off x="9934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3" y="388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3" name="Google Shape;5513;p16"/>
                <p:cNvSpPr/>
                <p:nvPr/>
              </p:nvSpPr>
              <p:spPr>
                <a:xfrm>
                  <a:off x="10332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4" name="Google Shape;5514;p16"/>
                <p:cNvSpPr/>
                <p:nvPr/>
              </p:nvSpPr>
              <p:spPr>
                <a:xfrm>
                  <a:off x="10729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5" name="Google Shape;5515;p16"/>
                <p:cNvSpPr/>
                <p:nvPr/>
              </p:nvSpPr>
              <p:spPr>
                <a:xfrm>
                  <a:off x="11127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6" name="Google Shape;5516;p16"/>
                <p:cNvSpPr/>
                <p:nvPr/>
              </p:nvSpPr>
              <p:spPr>
                <a:xfrm>
                  <a:off x="1152500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7" name="Google Shape;5517;p16"/>
                <p:cNvSpPr/>
                <p:nvPr/>
              </p:nvSpPr>
              <p:spPr>
                <a:xfrm>
                  <a:off x="119227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3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8" name="Google Shape;5518;p16"/>
                <p:cNvSpPr/>
                <p:nvPr/>
              </p:nvSpPr>
              <p:spPr>
                <a:xfrm>
                  <a:off x="12320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9" name="Google Shape;5519;p16"/>
                <p:cNvSpPr/>
                <p:nvPr/>
              </p:nvSpPr>
              <p:spPr>
                <a:xfrm>
                  <a:off x="276225" y="9707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0" name="Google Shape;5520;p16"/>
                <p:cNvSpPr/>
                <p:nvPr/>
              </p:nvSpPr>
              <p:spPr>
                <a:xfrm>
                  <a:off x="3176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1" name="Google Shape;5521;p16"/>
                <p:cNvSpPr/>
                <p:nvPr/>
              </p:nvSpPr>
              <p:spPr>
                <a:xfrm>
                  <a:off x="355750" y="97065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2" name="Google Shape;5522;p16"/>
                <p:cNvSpPr/>
                <p:nvPr/>
              </p:nvSpPr>
              <p:spPr>
                <a:xfrm>
                  <a:off x="3971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3" name="Google Shape;5523;p16"/>
                <p:cNvSpPr/>
                <p:nvPr/>
              </p:nvSpPr>
              <p:spPr>
                <a:xfrm>
                  <a:off x="43525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4" name="Google Shape;5524;p16"/>
                <p:cNvSpPr/>
                <p:nvPr/>
              </p:nvSpPr>
              <p:spPr>
                <a:xfrm>
                  <a:off x="47500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5" name="Google Shape;5525;p16"/>
                <p:cNvSpPr/>
                <p:nvPr/>
              </p:nvSpPr>
              <p:spPr>
                <a:xfrm>
                  <a:off x="5164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6" name="Google Shape;5526;p16"/>
                <p:cNvSpPr/>
                <p:nvPr/>
              </p:nvSpPr>
              <p:spPr>
                <a:xfrm>
                  <a:off x="5545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7" name="Google Shape;5527;p16"/>
                <p:cNvSpPr/>
                <p:nvPr/>
              </p:nvSpPr>
              <p:spPr>
                <a:xfrm>
                  <a:off x="5959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8" name="Google Shape;5528;p16"/>
                <p:cNvSpPr/>
                <p:nvPr/>
              </p:nvSpPr>
              <p:spPr>
                <a:xfrm>
                  <a:off x="63402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9" name="Google Shape;5529;p16"/>
                <p:cNvSpPr/>
                <p:nvPr/>
              </p:nvSpPr>
              <p:spPr>
                <a:xfrm>
                  <a:off x="67377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0" name="Google Shape;5530;p16"/>
                <p:cNvSpPr/>
                <p:nvPr/>
              </p:nvSpPr>
              <p:spPr>
                <a:xfrm>
                  <a:off x="7152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1" name="Google Shape;5531;p16"/>
                <p:cNvSpPr/>
                <p:nvPr/>
              </p:nvSpPr>
              <p:spPr>
                <a:xfrm>
                  <a:off x="7533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2" name="Google Shape;5532;p16"/>
                <p:cNvSpPr/>
                <p:nvPr/>
              </p:nvSpPr>
              <p:spPr>
                <a:xfrm>
                  <a:off x="794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3" name="Google Shape;5533;p16"/>
                <p:cNvSpPr/>
                <p:nvPr/>
              </p:nvSpPr>
              <p:spPr>
                <a:xfrm>
                  <a:off x="83282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4" name="Google Shape;5534;p16"/>
                <p:cNvSpPr/>
                <p:nvPr/>
              </p:nvSpPr>
              <p:spPr>
                <a:xfrm>
                  <a:off x="87257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5" name="Google Shape;5535;p16"/>
                <p:cNvSpPr/>
                <p:nvPr/>
              </p:nvSpPr>
              <p:spPr>
                <a:xfrm>
                  <a:off x="9139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6" name="Google Shape;5536;p16"/>
                <p:cNvSpPr/>
                <p:nvPr/>
              </p:nvSpPr>
              <p:spPr>
                <a:xfrm>
                  <a:off x="953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7" name="Google Shape;5537;p16"/>
                <p:cNvSpPr/>
                <p:nvPr/>
              </p:nvSpPr>
              <p:spPr>
                <a:xfrm>
                  <a:off x="9934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8" name="Google Shape;5538;p16"/>
                <p:cNvSpPr/>
                <p:nvPr/>
              </p:nvSpPr>
              <p:spPr>
                <a:xfrm>
                  <a:off x="10332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9" name="Google Shape;5539;p16"/>
                <p:cNvSpPr/>
                <p:nvPr/>
              </p:nvSpPr>
              <p:spPr>
                <a:xfrm>
                  <a:off x="10729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0" name="Google Shape;5540;p16"/>
                <p:cNvSpPr/>
                <p:nvPr/>
              </p:nvSpPr>
              <p:spPr>
                <a:xfrm>
                  <a:off x="11127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1" name="Google Shape;5541;p16"/>
                <p:cNvSpPr/>
                <p:nvPr/>
              </p:nvSpPr>
              <p:spPr>
                <a:xfrm>
                  <a:off x="1152500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2" name="Google Shape;5542;p16"/>
                <p:cNvSpPr/>
                <p:nvPr/>
              </p:nvSpPr>
              <p:spPr>
                <a:xfrm>
                  <a:off x="119227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3" name="Google Shape;5543;p16"/>
                <p:cNvSpPr/>
                <p:nvPr/>
              </p:nvSpPr>
              <p:spPr>
                <a:xfrm>
                  <a:off x="12320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4" name="Google Shape;5544;p16"/>
                <p:cNvSpPr/>
                <p:nvPr/>
              </p:nvSpPr>
              <p:spPr>
                <a:xfrm>
                  <a:off x="276225" y="9366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5" name="Google Shape;5545;p16"/>
                <p:cNvSpPr/>
                <p:nvPr/>
              </p:nvSpPr>
              <p:spPr>
                <a:xfrm>
                  <a:off x="3176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6" name="Google Shape;5546;p16"/>
                <p:cNvSpPr/>
                <p:nvPr/>
              </p:nvSpPr>
              <p:spPr>
                <a:xfrm>
                  <a:off x="355750" y="936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7" name="Google Shape;5547;p16"/>
                <p:cNvSpPr/>
                <p:nvPr/>
              </p:nvSpPr>
              <p:spPr>
                <a:xfrm>
                  <a:off x="3971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8" name="Google Shape;5548;p16"/>
                <p:cNvSpPr/>
                <p:nvPr/>
              </p:nvSpPr>
              <p:spPr>
                <a:xfrm>
                  <a:off x="435250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9" name="Google Shape;5549;p16"/>
                <p:cNvSpPr/>
                <p:nvPr/>
              </p:nvSpPr>
              <p:spPr>
                <a:xfrm>
                  <a:off x="475025" y="9366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0" name="Google Shape;5550;p16"/>
                <p:cNvSpPr/>
                <p:nvPr/>
              </p:nvSpPr>
              <p:spPr>
                <a:xfrm>
                  <a:off x="5164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1" name="Google Shape;5551;p16"/>
                <p:cNvSpPr/>
                <p:nvPr/>
              </p:nvSpPr>
              <p:spPr>
                <a:xfrm>
                  <a:off x="5545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2" name="Google Shape;5552;p16"/>
                <p:cNvSpPr/>
                <p:nvPr/>
              </p:nvSpPr>
              <p:spPr>
                <a:xfrm>
                  <a:off x="5959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3" name="Google Shape;5553;p16"/>
                <p:cNvSpPr/>
                <p:nvPr/>
              </p:nvSpPr>
              <p:spPr>
                <a:xfrm>
                  <a:off x="63402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4" name="Google Shape;5554;p16"/>
                <p:cNvSpPr/>
                <p:nvPr/>
              </p:nvSpPr>
              <p:spPr>
                <a:xfrm>
                  <a:off x="67377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5" name="Google Shape;5555;p16"/>
                <p:cNvSpPr/>
                <p:nvPr/>
              </p:nvSpPr>
              <p:spPr>
                <a:xfrm>
                  <a:off x="7152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6" name="Google Shape;5556;p16"/>
                <p:cNvSpPr/>
                <p:nvPr/>
              </p:nvSpPr>
              <p:spPr>
                <a:xfrm>
                  <a:off x="753300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7" name="Google Shape;5557;p16"/>
                <p:cNvSpPr/>
                <p:nvPr/>
              </p:nvSpPr>
              <p:spPr>
                <a:xfrm>
                  <a:off x="794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8" name="Google Shape;5558;p16"/>
                <p:cNvSpPr/>
                <p:nvPr/>
              </p:nvSpPr>
              <p:spPr>
                <a:xfrm>
                  <a:off x="8328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9" name="Google Shape;5559;p16"/>
                <p:cNvSpPr/>
                <p:nvPr/>
              </p:nvSpPr>
              <p:spPr>
                <a:xfrm>
                  <a:off x="87257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0" name="Google Shape;5560;p16"/>
                <p:cNvSpPr/>
                <p:nvPr/>
              </p:nvSpPr>
              <p:spPr>
                <a:xfrm>
                  <a:off x="9139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1" name="Google Shape;5561;p16"/>
                <p:cNvSpPr/>
                <p:nvPr/>
              </p:nvSpPr>
              <p:spPr>
                <a:xfrm>
                  <a:off x="953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2" name="Google Shape;5562;p16"/>
                <p:cNvSpPr/>
                <p:nvPr/>
              </p:nvSpPr>
              <p:spPr>
                <a:xfrm>
                  <a:off x="9934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3" name="Google Shape;5563;p16"/>
                <p:cNvSpPr/>
                <p:nvPr/>
              </p:nvSpPr>
              <p:spPr>
                <a:xfrm>
                  <a:off x="10332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4" name="Google Shape;5564;p16"/>
                <p:cNvSpPr/>
                <p:nvPr/>
              </p:nvSpPr>
              <p:spPr>
                <a:xfrm>
                  <a:off x="10729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5" name="Google Shape;5565;p16"/>
                <p:cNvSpPr/>
                <p:nvPr/>
              </p:nvSpPr>
              <p:spPr>
                <a:xfrm>
                  <a:off x="11127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6" name="Google Shape;5566;p16"/>
                <p:cNvSpPr/>
                <p:nvPr/>
              </p:nvSpPr>
              <p:spPr>
                <a:xfrm>
                  <a:off x="1152500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7" name="Google Shape;5567;p16"/>
                <p:cNvSpPr/>
                <p:nvPr/>
              </p:nvSpPr>
              <p:spPr>
                <a:xfrm>
                  <a:off x="119227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8" name="Google Shape;5568;p16"/>
                <p:cNvSpPr/>
                <p:nvPr/>
              </p:nvSpPr>
              <p:spPr>
                <a:xfrm>
                  <a:off x="12320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9" name="Google Shape;5569;p16"/>
                <p:cNvSpPr/>
                <p:nvPr/>
              </p:nvSpPr>
              <p:spPr>
                <a:xfrm>
                  <a:off x="276225" y="9024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0" name="Google Shape;5570;p16"/>
                <p:cNvSpPr/>
                <p:nvPr/>
              </p:nvSpPr>
              <p:spPr>
                <a:xfrm>
                  <a:off x="3176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1" name="Google Shape;5571;p16"/>
                <p:cNvSpPr/>
                <p:nvPr/>
              </p:nvSpPr>
              <p:spPr>
                <a:xfrm>
                  <a:off x="355750" y="9024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2" name="Google Shape;5572;p16"/>
                <p:cNvSpPr/>
                <p:nvPr/>
              </p:nvSpPr>
              <p:spPr>
                <a:xfrm>
                  <a:off x="3971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3" name="Google Shape;5573;p16"/>
                <p:cNvSpPr/>
                <p:nvPr/>
              </p:nvSpPr>
              <p:spPr>
                <a:xfrm>
                  <a:off x="43525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4" name="Google Shape;5574;p16"/>
                <p:cNvSpPr/>
                <p:nvPr/>
              </p:nvSpPr>
              <p:spPr>
                <a:xfrm>
                  <a:off x="47500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5" name="Google Shape;5575;p16"/>
                <p:cNvSpPr/>
                <p:nvPr/>
              </p:nvSpPr>
              <p:spPr>
                <a:xfrm>
                  <a:off x="5164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6" name="Google Shape;5576;p16"/>
                <p:cNvSpPr/>
                <p:nvPr/>
              </p:nvSpPr>
              <p:spPr>
                <a:xfrm>
                  <a:off x="5545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7" name="Google Shape;5577;p16"/>
                <p:cNvSpPr/>
                <p:nvPr/>
              </p:nvSpPr>
              <p:spPr>
                <a:xfrm>
                  <a:off x="5959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8" name="Google Shape;5578;p16"/>
                <p:cNvSpPr/>
                <p:nvPr/>
              </p:nvSpPr>
              <p:spPr>
                <a:xfrm>
                  <a:off x="63402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9" name="Google Shape;5579;p16"/>
                <p:cNvSpPr/>
                <p:nvPr/>
              </p:nvSpPr>
              <p:spPr>
                <a:xfrm>
                  <a:off x="67377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0" name="Google Shape;5580;p16"/>
                <p:cNvSpPr/>
                <p:nvPr/>
              </p:nvSpPr>
              <p:spPr>
                <a:xfrm>
                  <a:off x="7152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1" name="Google Shape;5581;p16"/>
                <p:cNvSpPr/>
                <p:nvPr/>
              </p:nvSpPr>
              <p:spPr>
                <a:xfrm>
                  <a:off x="7533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2" name="Google Shape;5582;p16"/>
                <p:cNvSpPr/>
                <p:nvPr/>
              </p:nvSpPr>
              <p:spPr>
                <a:xfrm>
                  <a:off x="794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3" name="Google Shape;5583;p16"/>
                <p:cNvSpPr/>
                <p:nvPr/>
              </p:nvSpPr>
              <p:spPr>
                <a:xfrm>
                  <a:off x="83282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4" name="Google Shape;5584;p16"/>
                <p:cNvSpPr/>
                <p:nvPr/>
              </p:nvSpPr>
              <p:spPr>
                <a:xfrm>
                  <a:off x="87257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5" name="Google Shape;5585;p16"/>
                <p:cNvSpPr/>
                <p:nvPr/>
              </p:nvSpPr>
              <p:spPr>
                <a:xfrm>
                  <a:off x="9139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6" name="Google Shape;5586;p16"/>
                <p:cNvSpPr/>
                <p:nvPr/>
              </p:nvSpPr>
              <p:spPr>
                <a:xfrm>
                  <a:off x="953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7" name="Google Shape;5587;p16"/>
                <p:cNvSpPr/>
                <p:nvPr/>
              </p:nvSpPr>
              <p:spPr>
                <a:xfrm>
                  <a:off x="9934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8" name="Google Shape;5588;p16"/>
                <p:cNvSpPr/>
                <p:nvPr/>
              </p:nvSpPr>
              <p:spPr>
                <a:xfrm>
                  <a:off x="10332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9" name="Google Shape;5589;p16"/>
                <p:cNvSpPr/>
                <p:nvPr/>
              </p:nvSpPr>
              <p:spPr>
                <a:xfrm>
                  <a:off x="10729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0" name="Google Shape;5590;p16"/>
                <p:cNvSpPr/>
                <p:nvPr/>
              </p:nvSpPr>
              <p:spPr>
                <a:xfrm>
                  <a:off x="11127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1" name="Google Shape;5591;p16"/>
                <p:cNvSpPr/>
                <p:nvPr/>
              </p:nvSpPr>
              <p:spPr>
                <a:xfrm>
                  <a:off x="1152500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2" name="Google Shape;5592;p16"/>
                <p:cNvSpPr/>
                <p:nvPr/>
              </p:nvSpPr>
              <p:spPr>
                <a:xfrm>
                  <a:off x="119227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3" name="Google Shape;5593;p16"/>
                <p:cNvSpPr/>
                <p:nvPr/>
              </p:nvSpPr>
              <p:spPr>
                <a:xfrm>
                  <a:off x="12320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4" name="Google Shape;5594;p16"/>
                <p:cNvSpPr/>
                <p:nvPr/>
              </p:nvSpPr>
              <p:spPr>
                <a:xfrm>
                  <a:off x="276225" y="8683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5" name="Google Shape;5595;p16"/>
                <p:cNvSpPr/>
                <p:nvPr/>
              </p:nvSpPr>
              <p:spPr>
                <a:xfrm>
                  <a:off x="3176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6" name="Google Shape;5596;p16"/>
                <p:cNvSpPr/>
                <p:nvPr/>
              </p:nvSpPr>
              <p:spPr>
                <a:xfrm>
                  <a:off x="355750" y="8683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7" name="Google Shape;5597;p16"/>
                <p:cNvSpPr/>
                <p:nvPr/>
              </p:nvSpPr>
              <p:spPr>
                <a:xfrm>
                  <a:off x="3971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8" name="Google Shape;5598;p16"/>
                <p:cNvSpPr/>
                <p:nvPr/>
              </p:nvSpPr>
              <p:spPr>
                <a:xfrm>
                  <a:off x="43525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9" name="Google Shape;5599;p16"/>
                <p:cNvSpPr/>
                <p:nvPr/>
              </p:nvSpPr>
              <p:spPr>
                <a:xfrm>
                  <a:off x="47500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0" name="Google Shape;5600;p16"/>
                <p:cNvSpPr/>
                <p:nvPr/>
              </p:nvSpPr>
              <p:spPr>
                <a:xfrm>
                  <a:off x="5164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1" name="Google Shape;5601;p16"/>
                <p:cNvSpPr/>
                <p:nvPr/>
              </p:nvSpPr>
              <p:spPr>
                <a:xfrm>
                  <a:off x="5545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2" name="Google Shape;5602;p16"/>
                <p:cNvSpPr/>
                <p:nvPr/>
              </p:nvSpPr>
              <p:spPr>
                <a:xfrm>
                  <a:off x="5959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3" name="Google Shape;5603;p16"/>
                <p:cNvSpPr/>
                <p:nvPr/>
              </p:nvSpPr>
              <p:spPr>
                <a:xfrm>
                  <a:off x="63402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4" name="Google Shape;5604;p16"/>
                <p:cNvSpPr/>
                <p:nvPr/>
              </p:nvSpPr>
              <p:spPr>
                <a:xfrm>
                  <a:off x="67377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5" name="Google Shape;5605;p16"/>
                <p:cNvSpPr/>
                <p:nvPr/>
              </p:nvSpPr>
              <p:spPr>
                <a:xfrm>
                  <a:off x="7152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6" name="Google Shape;5606;p16"/>
                <p:cNvSpPr/>
                <p:nvPr/>
              </p:nvSpPr>
              <p:spPr>
                <a:xfrm>
                  <a:off x="7533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7" name="Google Shape;5607;p16"/>
                <p:cNvSpPr/>
                <p:nvPr/>
              </p:nvSpPr>
              <p:spPr>
                <a:xfrm>
                  <a:off x="794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8" name="Google Shape;5608;p16"/>
                <p:cNvSpPr/>
                <p:nvPr/>
              </p:nvSpPr>
              <p:spPr>
                <a:xfrm>
                  <a:off x="83282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9" name="Google Shape;5609;p16"/>
                <p:cNvSpPr/>
                <p:nvPr/>
              </p:nvSpPr>
              <p:spPr>
                <a:xfrm>
                  <a:off x="87257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0" name="Google Shape;5610;p16"/>
                <p:cNvSpPr/>
                <p:nvPr/>
              </p:nvSpPr>
              <p:spPr>
                <a:xfrm>
                  <a:off x="9139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1" name="Google Shape;5611;p16"/>
                <p:cNvSpPr/>
                <p:nvPr/>
              </p:nvSpPr>
              <p:spPr>
                <a:xfrm>
                  <a:off x="953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2" name="Google Shape;5612;p16"/>
                <p:cNvSpPr/>
                <p:nvPr/>
              </p:nvSpPr>
              <p:spPr>
                <a:xfrm>
                  <a:off x="9934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3" name="Google Shape;5613;p16"/>
                <p:cNvSpPr/>
                <p:nvPr/>
              </p:nvSpPr>
              <p:spPr>
                <a:xfrm>
                  <a:off x="10332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4" name="Google Shape;5614;p16"/>
                <p:cNvSpPr/>
                <p:nvPr/>
              </p:nvSpPr>
              <p:spPr>
                <a:xfrm>
                  <a:off x="10729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5" name="Google Shape;5615;p16"/>
                <p:cNvSpPr/>
                <p:nvPr/>
              </p:nvSpPr>
              <p:spPr>
                <a:xfrm>
                  <a:off x="11127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6" name="Google Shape;5616;p16"/>
                <p:cNvSpPr/>
                <p:nvPr/>
              </p:nvSpPr>
              <p:spPr>
                <a:xfrm>
                  <a:off x="1152500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7" name="Google Shape;5617;p16"/>
                <p:cNvSpPr/>
                <p:nvPr/>
              </p:nvSpPr>
              <p:spPr>
                <a:xfrm>
                  <a:off x="119227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8" name="Google Shape;5618;p16"/>
                <p:cNvSpPr/>
                <p:nvPr/>
              </p:nvSpPr>
              <p:spPr>
                <a:xfrm>
                  <a:off x="12320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9" name="Google Shape;5619;p16"/>
                <p:cNvSpPr/>
                <p:nvPr/>
              </p:nvSpPr>
              <p:spPr>
                <a:xfrm>
                  <a:off x="3176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0" name="Google Shape;5620;p16"/>
                <p:cNvSpPr/>
                <p:nvPr/>
              </p:nvSpPr>
              <p:spPr>
                <a:xfrm>
                  <a:off x="355750" y="834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1" name="Google Shape;5621;p16"/>
                <p:cNvSpPr/>
                <p:nvPr/>
              </p:nvSpPr>
              <p:spPr>
                <a:xfrm>
                  <a:off x="3971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2" name="Google Shape;5622;p16"/>
                <p:cNvSpPr/>
                <p:nvPr/>
              </p:nvSpPr>
              <p:spPr>
                <a:xfrm>
                  <a:off x="435250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3" name="Google Shape;5623;p16"/>
                <p:cNvSpPr/>
                <p:nvPr/>
              </p:nvSpPr>
              <p:spPr>
                <a:xfrm>
                  <a:off x="475025" y="83427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4" name="Google Shape;5624;p16"/>
                <p:cNvSpPr/>
                <p:nvPr/>
              </p:nvSpPr>
              <p:spPr>
                <a:xfrm>
                  <a:off x="5164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5" name="Google Shape;5625;p16"/>
                <p:cNvSpPr/>
                <p:nvPr/>
              </p:nvSpPr>
              <p:spPr>
                <a:xfrm>
                  <a:off x="5545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6" name="Google Shape;5626;p16"/>
                <p:cNvSpPr/>
                <p:nvPr/>
              </p:nvSpPr>
              <p:spPr>
                <a:xfrm>
                  <a:off x="595925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7" name="Google Shape;5627;p16"/>
                <p:cNvSpPr/>
                <p:nvPr/>
              </p:nvSpPr>
              <p:spPr>
                <a:xfrm>
                  <a:off x="63402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8" name="Google Shape;5628;p16"/>
                <p:cNvSpPr/>
                <p:nvPr/>
              </p:nvSpPr>
              <p:spPr>
                <a:xfrm>
                  <a:off x="67377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9" name="Google Shape;5629;p16"/>
                <p:cNvSpPr/>
                <p:nvPr/>
              </p:nvSpPr>
              <p:spPr>
                <a:xfrm>
                  <a:off x="7152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0" name="Google Shape;5630;p16"/>
                <p:cNvSpPr/>
                <p:nvPr/>
              </p:nvSpPr>
              <p:spPr>
                <a:xfrm>
                  <a:off x="753300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1" name="Google Shape;5631;p16"/>
                <p:cNvSpPr/>
                <p:nvPr/>
              </p:nvSpPr>
              <p:spPr>
                <a:xfrm>
                  <a:off x="794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2" name="Google Shape;5632;p16"/>
                <p:cNvSpPr/>
                <p:nvPr/>
              </p:nvSpPr>
              <p:spPr>
                <a:xfrm>
                  <a:off x="8328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3" name="Google Shape;5633;p16"/>
                <p:cNvSpPr/>
                <p:nvPr/>
              </p:nvSpPr>
              <p:spPr>
                <a:xfrm>
                  <a:off x="872575" y="8342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4" name="Google Shape;5634;p16"/>
                <p:cNvSpPr/>
                <p:nvPr/>
              </p:nvSpPr>
              <p:spPr>
                <a:xfrm>
                  <a:off x="9139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5" name="Google Shape;5635;p16"/>
                <p:cNvSpPr/>
                <p:nvPr/>
              </p:nvSpPr>
              <p:spPr>
                <a:xfrm>
                  <a:off x="953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6" name="Google Shape;5636;p16"/>
                <p:cNvSpPr/>
                <p:nvPr/>
              </p:nvSpPr>
              <p:spPr>
                <a:xfrm>
                  <a:off x="9934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7" name="Google Shape;5637;p16"/>
                <p:cNvSpPr/>
                <p:nvPr/>
              </p:nvSpPr>
              <p:spPr>
                <a:xfrm>
                  <a:off x="10332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8" name="Google Shape;5638;p16"/>
                <p:cNvSpPr/>
                <p:nvPr/>
              </p:nvSpPr>
              <p:spPr>
                <a:xfrm>
                  <a:off x="10729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9" name="Google Shape;5639;p16"/>
                <p:cNvSpPr/>
                <p:nvPr/>
              </p:nvSpPr>
              <p:spPr>
                <a:xfrm>
                  <a:off x="11127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0" name="Google Shape;5640;p16"/>
                <p:cNvSpPr/>
                <p:nvPr/>
              </p:nvSpPr>
              <p:spPr>
                <a:xfrm>
                  <a:off x="1152500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1" name="Google Shape;5641;p16"/>
                <p:cNvSpPr/>
                <p:nvPr/>
              </p:nvSpPr>
              <p:spPr>
                <a:xfrm>
                  <a:off x="119227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2" name="Google Shape;5642;p16"/>
                <p:cNvSpPr/>
                <p:nvPr/>
              </p:nvSpPr>
              <p:spPr>
                <a:xfrm>
                  <a:off x="12320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3" name="Google Shape;5643;p16"/>
                <p:cNvSpPr/>
                <p:nvPr/>
              </p:nvSpPr>
              <p:spPr>
                <a:xfrm>
                  <a:off x="3176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4" name="Google Shape;5644;p16"/>
                <p:cNvSpPr/>
                <p:nvPr/>
              </p:nvSpPr>
              <p:spPr>
                <a:xfrm>
                  <a:off x="355750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5" name="Google Shape;5645;p16"/>
                <p:cNvSpPr/>
                <p:nvPr/>
              </p:nvSpPr>
              <p:spPr>
                <a:xfrm>
                  <a:off x="3971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8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6" name="Google Shape;5646;p16"/>
                <p:cNvSpPr/>
                <p:nvPr/>
              </p:nvSpPr>
              <p:spPr>
                <a:xfrm>
                  <a:off x="43525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7" name="Google Shape;5647;p16"/>
                <p:cNvSpPr/>
                <p:nvPr/>
              </p:nvSpPr>
              <p:spPr>
                <a:xfrm>
                  <a:off x="47500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8" name="Google Shape;5648;p16"/>
                <p:cNvSpPr/>
                <p:nvPr/>
              </p:nvSpPr>
              <p:spPr>
                <a:xfrm>
                  <a:off x="5164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9" name="Google Shape;5649;p16"/>
                <p:cNvSpPr/>
                <p:nvPr/>
              </p:nvSpPr>
              <p:spPr>
                <a:xfrm>
                  <a:off x="5545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0" name="Google Shape;5650;p16"/>
                <p:cNvSpPr/>
                <p:nvPr/>
              </p:nvSpPr>
              <p:spPr>
                <a:xfrm>
                  <a:off x="595925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1" name="Google Shape;5651;p16"/>
                <p:cNvSpPr/>
                <p:nvPr/>
              </p:nvSpPr>
              <p:spPr>
                <a:xfrm>
                  <a:off x="63402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2" name="Google Shape;5652;p16"/>
                <p:cNvSpPr/>
                <p:nvPr/>
              </p:nvSpPr>
              <p:spPr>
                <a:xfrm>
                  <a:off x="67377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3" name="Google Shape;5653;p16"/>
                <p:cNvSpPr/>
                <p:nvPr/>
              </p:nvSpPr>
              <p:spPr>
                <a:xfrm>
                  <a:off x="7152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4" name="Google Shape;5654;p16"/>
                <p:cNvSpPr/>
                <p:nvPr/>
              </p:nvSpPr>
              <p:spPr>
                <a:xfrm>
                  <a:off x="7533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5" name="Google Shape;5655;p16"/>
                <p:cNvSpPr/>
                <p:nvPr/>
              </p:nvSpPr>
              <p:spPr>
                <a:xfrm>
                  <a:off x="794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6" name="Google Shape;5656;p16"/>
                <p:cNvSpPr/>
                <p:nvPr/>
              </p:nvSpPr>
              <p:spPr>
                <a:xfrm>
                  <a:off x="832825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7" name="Google Shape;5657;p16"/>
                <p:cNvSpPr/>
                <p:nvPr/>
              </p:nvSpPr>
              <p:spPr>
                <a:xfrm>
                  <a:off x="872575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1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8" name="Google Shape;5658;p16"/>
                <p:cNvSpPr/>
                <p:nvPr/>
              </p:nvSpPr>
              <p:spPr>
                <a:xfrm>
                  <a:off x="9139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9" name="Google Shape;5659;p16"/>
                <p:cNvSpPr/>
                <p:nvPr/>
              </p:nvSpPr>
              <p:spPr>
                <a:xfrm>
                  <a:off x="953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0" name="Google Shape;5660;p16"/>
                <p:cNvSpPr/>
                <p:nvPr/>
              </p:nvSpPr>
              <p:spPr>
                <a:xfrm>
                  <a:off x="9934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8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1" name="Google Shape;5661;p16"/>
                <p:cNvSpPr/>
                <p:nvPr/>
              </p:nvSpPr>
              <p:spPr>
                <a:xfrm>
                  <a:off x="10332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2" name="Google Shape;5662;p16"/>
                <p:cNvSpPr/>
                <p:nvPr/>
              </p:nvSpPr>
              <p:spPr>
                <a:xfrm>
                  <a:off x="10729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3" name="Google Shape;5663;p16"/>
                <p:cNvSpPr/>
                <p:nvPr/>
              </p:nvSpPr>
              <p:spPr>
                <a:xfrm>
                  <a:off x="11127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4" name="Google Shape;5664;p16"/>
                <p:cNvSpPr/>
                <p:nvPr/>
              </p:nvSpPr>
              <p:spPr>
                <a:xfrm>
                  <a:off x="1152500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5" name="Google Shape;5665;p16"/>
                <p:cNvSpPr/>
                <p:nvPr/>
              </p:nvSpPr>
              <p:spPr>
                <a:xfrm>
                  <a:off x="119227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6" name="Google Shape;5666;p16"/>
                <p:cNvSpPr/>
                <p:nvPr/>
              </p:nvSpPr>
              <p:spPr>
                <a:xfrm>
                  <a:off x="12320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7" name="Google Shape;5667;p16"/>
                <p:cNvSpPr/>
                <p:nvPr/>
              </p:nvSpPr>
              <p:spPr>
                <a:xfrm>
                  <a:off x="355750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8" name="Google Shape;5668;p16"/>
                <p:cNvSpPr/>
                <p:nvPr/>
              </p:nvSpPr>
              <p:spPr>
                <a:xfrm>
                  <a:off x="3971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9" name="Google Shape;5669;p16"/>
                <p:cNvSpPr/>
                <p:nvPr/>
              </p:nvSpPr>
              <p:spPr>
                <a:xfrm>
                  <a:off x="435250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16"/>
                <p:cNvSpPr/>
                <p:nvPr/>
              </p:nvSpPr>
              <p:spPr>
                <a:xfrm>
                  <a:off x="475025" y="7660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16"/>
                <p:cNvSpPr/>
                <p:nvPr/>
              </p:nvSpPr>
              <p:spPr>
                <a:xfrm>
                  <a:off x="5164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16"/>
                <p:cNvSpPr/>
                <p:nvPr/>
              </p:nvSpPr>
              <p:spPr>
                <a:xfrm>
                  <a:off x="5545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16"/>
                <p:cNvSpPr/>
                <p:nvPr/>
              </p:nvSpPr>
              <p:spPr>
                <a:xfrm>
                  <a:off x="595925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4" name="Google Shape;5674;p16"/>
                <p:cNvSpPr/>
                <p:nvPr/>
              </p:nvSpPr>
              <p:spPr>
                <a:xfrm>
                  <a:off x="63402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5" name="Google Shape;5675;p16"/>
                <p:cNvSpPr/>
                <p:nvPr/>
              </p:nvSpPr>
              <p:spPr>
                <a:xfrm>
                  <a:off x="67377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6" name="Google Shape;5676;p16"/>
                <p:cNvSpPr/>
                <p:nvPr/>
              </p:nvSpPr>
              <p:spPr>
                <a:xfrm>
                  <a:off x="7152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7" name="Google Shape;5677;p16"/>
                <p:cNvSpPr/>
                <p:nvPr/>
              </p:nvSpPr>
              <p:spPr>
                <a:xfrm>
                  <a:off x="753300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8" name="Google Shape;5678;p16"/>
                <p:cNvSpPr/>
                <p:nvPr/>
              </p:nvSpPr>
              <p:spPr>
                <a:xfrm>
                  <a:off x="794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9" name="Google Shape;5679;p16"/>
                <p:cNvSpPr/>
                <p:nvPr/>
              </p:nvSpPr>
              <p:spPr>
                <a:xfrm>
                  <a:off x="8328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0" name="Google Shape;5680;p16"/>
                <p:cNvSpPr/>
                <p:nvPr/>
              </p:nvSpPr>
              <p:spPr>
                <a:xfrm>
                  <a:off x="872575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2"/>
                        <a:pt x="0" y="211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1" name="Google Shape;5681;p16"/>
                <p:cNvSpPr/>
                <p:nvPr/>
              </p:nvSpPr>
              <p:spPr>
                <a:xfrm>
                  <a:off x="9139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2" name="Google Shape;5682;p16"/>
                <p:cNvSpPr/>
                <p:nvPr/>
              </p:nvSpPr>
              <p:spPr>
                <a:xfrm>
                  <a:off x="953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3" name="Google Shape;5683;p16"/>
                <p:cNvSpPr/>
                <p:nvPr/>
              </p:nvSpPr>
              <p:spPr>
                <a:xfrm>
                  <a:off x="9934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4" name="Google Shape;5684;p16"/>
                <p:cNvSpPr/>
                <p:nvPr/>
              </p:nvSpPr>
              <p:spPr>
                <a:xfrm>
                  <a:off x="10332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5" name="Google Shape;5685;p16"/>
                <p:cNvSpPr/>
                <p:nvPr/>
              </p:nvSpPr>
              <p:spPr>
                <a:xfrm>
                  <a:off x="107297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6" name="Google Shape;5686;p16"/>
                <p:cNvSpPr/>
                <p:nvPr/>
              </p:nvSpPr>
              <p:spPr>
                <a:xfrm>
                  <a:off x="11127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7" name="Google Shape;5687;p16"/>
                <p:cNvSpPr/>
                <p:nvPr/>
              </p:nvSpPr>
              <p:spPr>
                <a:xfrm>
                  <a:off x="1152500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8" name="Google Shape;5688;p16"/>
                <p:cNvSpPr/>
                <p:nvPr/>
              </p:nvSpPr>
              <p:spPr>
                <a:xfrm>
                  <a:off x="119227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9" name="Google Shape;5689;p16"/>
                <p:cNvSpPr/>
                <p:nvPr/>
              </p:nvSpPr>
              <p:spPr>
                <a:xfrm>
                  <a:off x="12320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0" name="Google Shape;5690;p16"/>
                <p:cNvSpPr/>
                <p:nvPr/>
              </p:nvSpPr>
              <p:spPr>
                <a:xfrm>
                  <a:off x="355750" y="7319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1" name="Google Shape;5691;p16"/>
                <p:cNvSpPr/>
                <p:nvPr/>
              </p:nvSpPr>
              <p:spPr>
                <a:xfrm>
                  <a:off x="3971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2" name="Google Shape;5692;p16"/>
                <p:cNvSpPr/>
                <p:nvPr/>
              </p:nvSpPr>
              <p:spPr>
                <a:xfrm>
                  <a:off x="435250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3" name="Google Shape;5693;p16"/>
                <p:cNvSpPr/>
                <p:nvPr/>
              </p:nvSpPr>
              <p:spPr>
                <a:xfrm>
                  <a:off x="475025" y="7319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4" name="Google Shape;5694;p16"/>
                <p:cNvSpPr/>
                <p:nvPr/>
              </p:nvSpPr>
              <p:spPr>
                <a:xfrm>
                  <a:off x="5164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5" name="Google Shape;5695;p16"/>
                <p:cNvSpPr/>
                <p:nvPr/>
              </p:nvSpPr>
              <p:spPr>
                <a:xfrm>
                  <a:off x="5545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6" name="Google Shape;5696;p16"/>
                <p:cNvSpPr/>
                <p:nvPr/>
              </p:nvSpPr>
              <p:spPr>
                <a:xfrm>
                  <a:off x="595925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7" name="Google Shape;5697;p16"/>
                <p:cNvSpPr/>
                <p:nvPr/>
              </p:nvSpPr>
              <p:spPr>
                <a:xfrm>
                  <a:off x="63402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8" name="Google Shape;5698;p16"/>
                <p:cNvSpPr/>
                <p:nvPr/>
              </p:nvSpPr>
              <p:spPr>
                <a:xfrm>
                  <a:off x="67377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9" name="Google Shape;5699;p16"/>
                <p:cNvSpPr/>
                <p:nvPr/>
              </p:nvSpPr>
              <p:spPr>
                <a:xfrm>
                  <a:off x="7152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0" name="Google Shape;5700;p16"/>
                <p:cNvSpPr/>
                <p:nvPr/>
              </p:nvSpPr>
              <p:spPr>
                <a:xfrm>
                  <a:off x="753300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1" name="Google Shape;5701;p16"/>
                <p:cNvSpPr/>
                <p:nvPr/>
              </p:nvSpPr>
              <p:spPr>
                <a:xfrm>
                  <a:off x="794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2" name="Google Shape;5702;p16"/>
                <p:cNvSpPr/>
                <p:nvPr/>
              </p:nvSpPr>
              <p:spPr>
                <a:xfrm>
                  <a:off x="8328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3" name="Google Shape;5703;p16"/>
                <p:cNvSpPr/>
                <p:nvPr/>
              </p:nvSpPr>
              <p:spPr>
                <a:xfrm>
                  <a:off x="87257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4" name="Google Shape;5704;p16"/>
                <p:cNvSpPr/>
                <p:nvPr/>
              </p:nvSpPr>
              <p:spPr>
                <a:xfrm>
                  <a:off x="9139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5" name="Google Shape;5705;p16"/>
                <p:cNvSpPr/>
                <p:nvPr/>
              </p:nvSpPr>
              <p:spPr>
                <a:xfrm>
                  <a:off x="953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6" name="Google Shape;5706;p16"/>
                <p:cNvSpPr/>
                <p:nvPr/>
              </p:nvSpPr>
              <p:spPr>
                <a:xfrm>
                  <a:off x="9934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7" name="Google Shape;5707;p16"/>
                <p:cNvSpPr/>
                <p:nvPr/>
              </p:nvSpPr>
              <p:spPr>
                <a:xfrm>
                  <a:off x="10332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8" name="Google Shape;5708;p16"/>
                <p:cNvSpPr/>
                <p:nvPr/>
              </p:nvSpPr>
              <p:spPr>
                <a:xfrm>
                  <a:off x="107297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9" name="Google Shape;5709;p16"/>
                <p:cNvSpPr/>
                <p:nvPr/>
              </p:nvSpPr>
              <p:spPr>
                <a:xfrm>
                  <a:off x="11127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0" name="Google Shape;5710;p16"/>
                <p:cNvSpPr/>
                <p:nvPr/>
              </p:nvSpPr>
              <p:spPr>
                <a:xfrm>
                  <a:off x="1152500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1" name="Google Shape;5711;p16"/>
                <p:cNvSpPr/>
                <p:nvPr/>
              </p:nvSpPr>
              <p:spPr>
                <a:xfrm>
                  <a:off x="119227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2" name="Google Shape;5712;p16"/>
                <p:cNvSpPr/>
                <p:nvPr/>
              </p:nvSpPr>
              <p:spPr>
                <a:xfrm>
                  <a:off x="12320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3" name="Google Shape;5713;p16"/>
                <p:cNvSpPr/>
                <p:nvPr/>
              </p:nvSpPr>
              <p:spPr>
                <a:xfrm>
                  <a:off x="3971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16"/>
                <p:cNvSpPr/>
                <p:nvPr/>
              </p:nvSpPr>
              <p:spPr>
                <a:xfrm>
                  <a:off x="43525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5" name="Google Shape;5715;p16"/>
                <p:cNvSpPr/>
                <p:nvPr/>
              </p:nvSpPr>
              <p:spPr>
                <a:xfrm>
                  <a:off x="47500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6" name="Google Shape;5716;p16"/>
                <p:cNvSpPr/>
                <p:nvPr/>
              </p:nvSpPr>
              <p:spPr>
                <a:xfrm>
                  <a:off x="51642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7" name="Google Shape;5717;p16"/>
                <p:cNvSpPr/>
                <p:nvPr/>
              </p:nvSpPr>
              <p:spPr>
                <a:xfrm>
                  <a:off x="5545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8" name="Google Shape;5718;p16"/>
                <p:cNvSpPr/>
                <p:nvPr/>
              </p:nvSpPr>
              <p:spPr>
                <a:xfrm>
                  <a:off x="595925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9" name="Google Shape;5719;p16"/>
                <p:cNvSpPr/>
                <p:nvPr/>
              </p:nvSpPr>
              <p:spPr>
                <a:xfrm>
                  <a:off x="63402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0" name="Google Shape;5720;p16"/>
                <p:cNvSpPr/>
                <p:nvPr/>
              </p:nvSpPr>
              <p:spPr>
                <a:xfrm>
                  <a:off x="67377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16"/>
                <p:cNvSpPr/>
                <p:nvPr/>
              </p:nvSpPr>
              <p:spPr>
                <a:xfrm>
                  <a:off x="7152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16"/>
                <p:cNvSpPr/>
                <p:nvPr/>
              </p:nvSpPr>
              <p:spPr>
                <a:xfrm>
                  <a:off x="7533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3" name="Google Shape;5723;p16"/>
                <p:cNvSpPr/>
                <p:nvPr/>
              </p:nvSpPr>
              <p:spPr>
                <a:xfrm>
                  <a:off x="794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4" name="Google Shape;5724;p16"/>
                <p:cNvSpPr/>
                <p:nvPr/>
              </p:nvSpPr>
              <p:spPr>
                <a:xfrm>
                  <a:off x="83282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5" name="Google Shape;5725;p16"/>
                <p:cNvSpPr/>
                <p:nvPr/>
              </p:nvSpPr>
              <p:spPr>
                <a:xfrm>
                  <a:off x="87257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6" name="Google Shape;5726;p16"/>
                <p:cNvSpPr/>
                <p:nvPr/>
              </p:nvSpPr>
              <p:spPr>
                <a:xfrm>
                  <a:off x="9139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7" name="Google Shape;5727;p16"/>
                <p:cNvSpPr/>
                <p:nvPr/>
              </p:nvSpPr>
              <p:spPr>
                <a:xfrm>
                  <a:off x="953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8" name="Google Shape;5728;p16"/>
                <p:cNvSpPr/>
                <p:nvPr/>
              </p:nvSpPr>
              <p:spPr>
                <a:xfrm>
                  <a:off x="9934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9" name="Google Shape;5729;p16"/>
                <p:cNvSpPr/>
                <p:nvPr/>
              </p:nvSpPr>
              <p:spPr>
                <a:xfrm>
                  <a:off x="10332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0" name="Google Shape;5730;p16"/>
                <p:cNvSpPr/>
                <p:nvPr/>
              </p:nvSpPr>
              <p:spPr>
                <a:xfrm>
                  <a:off x="107297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1" name="Google Shape;5731;p16"/>
                <p:cNvSpPr/>
                <p:nvPr/>
              </p:nvSpPr>
              <p:spPr>
                <a:xfrm>
                  <a:off x="11127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2" name="Google Shape;5732;p16"/>
                <p:cNvSpPr/>
                <p:nvPr/>
              </p:nvSpPr>
              <p:spPr>
                <a:xfrm>
                  <a:off x="1152500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3" name="Google Shape;5733;p16"/>
                <p:cNvSpPr/>
                <p:nvPr/>
              </p:nvSpPr>
              <p:spPr>
                <a:xfrm>
                  <a:off x="119227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4" name="Google Shape;5734;p16"/>
                <p:cNvSpPr/>
                <p:nvPr/>
              </p:nvSpPr>
              <p:spPr>
                <a:xfrm>
                  <a:off x="4352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5" name="Google Shape;5735;p16"/>
                <p:cNvSpPr/>
                <p:nvPr/>
              </p:nvSpPr>
              <p:spPr>
                <a:xfrm>
                  <a:off x="475025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6" name="Google Shape;5736;p16"/>
                <p:cNvSpPr/>
                <p:nvPr/>
              </p:nvSpPr>
              <p:spPr>
                <a:xfrm>
                  <a:off x="514750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7"/>
                        <a:pt x="258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7" name="Google Shape;5737;p16"/>
                <p:cNvSpPr/>
                <p:nvPr/>
              </p:nvSpPr>
              <p:spPr>
                <a:xfrm>
                  <a:off x="5545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8" name="Google Shape;5738;p16"/>
                <p:cNvSpPr/>
                <p:nvPr/>
              </p:nvSpPr>
              <p:spPr>
                <a:xfrm>
                  <a:off x="594250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6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9" name="Google Shape;5739;p16"/>
                <p:cNvSpPr/>
                <p:nvPr/>
              </p:nvSpPr>
              <p:spPr>
                <a:xfrm>
                  <a:off x="63402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0" name="Google Shape;5740;p16"/>
                <p:cNvSpPr/>
                <p:nvPr/>
              </p:nvSpPr>
              <p:spPr>
                <a:xfrm>
                  <a:off x="67377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1" name="Google Shape;5741;p16"/>
                <p:cNvSpPr/>
                <p:nvPr/>
              </p:nvSpPr>
              <p:spPr>
                <a:xfrm>
                  <a:off x="713525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2" name="Google Shape;5742;p16"/>
                <p:cNvSpPr/>
                <p:nvPr/>
              </p:nvSpPr>
              <p:spPr>
                <a:xfrm>
                  <a:off x="7533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3" name="Google Shape;5743;p16"/>
                <p:cNvSpPr/>
                <p:nvPr/>
              </p:nvSpPr>
              <p:spPr>
                <a:xfrm>
                  <a:off x="79307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4" name="Google Shape;5744;p16"/>
                <p:cNvSpPr/>
                <p:nvPr/>
              </p:nvSpPr>
              <p:spPr>
                <a:xfrm>
                  <a:off x="832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5" name="Google Shape;5745;p16"/>
                <p:cNvSpPr/>
                <p:nvPr/>
              </p:nvSpPr>
              <p:spPr>
                <a:xfrm>
                  <a:off x="872575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7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6" name="Google Shape;5746;p16"/>
                <p:cNvSpPr/>
                <p:nvPr/>
              </p:nvSpPr>
              <p:spPr>
                <a:xfrm>
                  <a:off x="9123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7" name="Google Shape;5747;p16"/>
                <p:cNvSpPr/>
                <p:nvPr/>
              </p:nvSpPr>
              <p:spPr>
                <a:xfrm>
                  <a:off x="952100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8" name="Google Shape;5748;p16"/>
                <p:cNvSpPr/>
                <p:nvPr/>
              </p:nvSpPr>
              <p:spPr>
                <a:xfrm>
                  <a:off x="991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9" name="Google Shape;5749;p16"/>
                <p:cNvSpPr/>
                <p:nvPr/>
              </p:nvSpPr>
              <p:spPr>
                <a:xfrm>
                  <a:off x="10316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0" name="Google Shape;5750;p16"/>
                <p:cNvSpPr/>
                <p:nvPr/>
              </p:nvSpPr>
              <p:spPr>
                <a:xfrm>
                  <a:off x="10713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1" name="Google Shape;5751;p16"/>
                <p:cNvSpPr/>
                <p:nvPr/>
              </p:nvSpPr>
              <p:spPr>
                <a:xfrm>
                  <a:off x="111110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2" name="Google Shape;5752;p16"/>
                <p:cNvSpPr/>
                <p:nvPr/>
              </p:nvSpPr>
              <p:spPr>
                <a:xfrm>
                  <a:off x="11508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16"/>
                <p:cNvSpPr/>
                <p:nvPr/>
              </p:nvSpPr>
              <p:spPr>
                <a:xfrm>
                  <a:off x="4750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16"/>
                <p:cNvSpPr/>
                <p:nvPr/>
              </p:nvSpPr>
              <p:spPr>
                <a:xfrm>
                  <a:off x="514750" y="6296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16"/>
                <p:cNvSpPr/>
                <p:nvPr/>
              </p:nvSpPr>
              <p:spPr>
                <a:xfrm>
                  <a:off x="5545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6" name="Google Shape;5756;p16"/>
                <p:cNvSpPr/>
                <p:nvPr/>
              </p:nvSpPr>
              <p:spPr>
                <a:xfrm>
                  <a:off x="594250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7" name="Google Shape;5757;p16"/>
                <p:cNvSpPr/>
                <p:nvPr/>
              </p:nvSpPr>
              <p:spPr>
                <a:xfrm>
                  <a:off x="63402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8" name="Google Shape;5758;p16"/>
                <p:cNvSpPr/>
                <p:nvPr/>
              </p:nvSpPr>
              <p:spPr>
                <a:xfrm>
                  <a:off x="67377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9" name="Google Shape;5759;p16"/>
                <p:cNvSpPr/>
                <p:nvPr/>
              </p:nvSpPr>
              <p:spPr>
                <a:xfrm>
                  <a:off x="71352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16"/>
                <p:cNvSpPr/>
                <p:nvPr/>
              </p:nvSpPr>
              <p:spPr>
                <a:xfrm>
                  <a:off x="7533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16"/>
                <p:cNvSpPr/>
                <p:nvPr/>
              </p:nvSpPr>
              <p:spPr>
                <a:xfrm>
                  <a:off x="793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16"/>
                <p:cNvSpPr/>
                <p:nvPr/>
              </p:nvSpPr>
              <p:spPr>
                <a:xfrm>
                  <a:off x="832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16"/>
                <p:cNvSpPr/>
                <p:nvPr/>
              </p:nvSpPr>
              <p:spPr>
                <a:xfrm>
                  <a:off x="8725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16"/>
                <p:cNvSpPr/>
                <p:nvPr/>
              </p:nvSpPr>
              <p:spPr>
                <a:xfrm>
                  <a:off x="9123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16"/>
                <p:cNvSpPr/>
                <p:nvPr/>
              </p:nvSpPr>
              <p:spPr>
                <a:xfrm>
                  <a:off x="952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6" name="Google Shape;5766;p16"/>
                <p:cNvSpPr/>
                <p:nvPr/>
              </p:nvSpPr>
              <p:spPr>
                <a:xfrm>
                  <a:off x="991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7" name="Google Shape;5767;p16"/>
                <p:cNvSpPr/>
                <p:nvPr/>
              </p:nvSpPr>
              <p:spPr>
                <a:xfrm>
                  <a:off x="103157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8" name="Google Shape;5768;p16"/>
                <p:cNvSpPr/>
                <p:nvPr/>
              </p:nvSpPr>
              <p:spPr>
                <a:xfrm>
                  <a:off x="107135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16"/>
                <p:cNvSpPr/>
                <p:nvPr/>
              </p:nvSpPr>
              <p:spPr>
                <a:xfrm>
                  <a:off x="11111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16"/>
                <p:cNvSpPr/>
                <p:nvPr/>
              </p:nvSpPr>
              <p:spPr>
                <a:xfrm>
                  <a:off x="514750" y="5955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16"/>
                <p:cNvSpPr/>
                <p:nvPr/>
              </p:nvSpPr>
              <p:spPr>
                <a:xfrm>
                  <a:off x="5545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16"/>
                <p:cNvSpPr/>
                <p:nvPr/>
              </p:nvSpPr>
              <p:spPr>
                <a:xfrm>
                  <a:off x="594250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3" name="Google Shape;5773;p16"/>
                <p:cNvSpPr/>
                <p:nvPr/>
              </p:nvSpPr>
              <p:spPr>
                <a:xfrm>
                  <a:off x="63402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4" name="Google Shape;5774;p16"/>
                <p:cNvSpPr/>
                <p:nvPr/>
              </p:nvSpPr>
              <p:spPr>
                <a:xfrm>
                  <a:off x="67377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5" name="Google Shape;5775;p16"/>
                <p:cNvSpPr/>
                <p:nvPr/>
              </p:nvSpPr>
              <p:spPr>
                <a:xfrm>
                  <a:off x="713525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8" y="1"/>
                        <a:pt x="1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16"/>
                <p:cNvSpPr/>
                <p:nvPr/>
              </p:nvSpPr>
              <p:spPr>
                <a:xfrm>
                  <a:off x="7533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16"/>
                <p:cNvSpPr/>
                <p:nvPr/>
              </p:nvSpPr>
              <p:spPr>
                <a:xfrm>
                  <a:off x="7930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9" y="1"/>
                        <a:pt x="258" y="1"/>
                        <a:pt x="257" y="1"/>
                      </a:cubicBezTo>
                      <a:cubicBezTo>
                        <a:pt x="86" y="1"/>
                        <a:pt x="1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16"/>
                <p:cNvSpPr/>
                <p:nvPr/>
              </p:nvSpPr>
              <p:spPr>
                <a:xfrm>
                  <a:off x="832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9" name="Google Shape;5779;p16"/>
                <p:cNvSpPr/>
                <p:nvPr/>
              </p:nvSpPr>
              <p:spPr>
                <a:xfrm>
                  <a:off x="8725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0" name="Google Shape;5780;p16"/>
                <p:cNvSpPr/>
                <p:nvPr/>
              </p:nvSpPr>
              <p:spPr>
                <a:xfrm>
                  <a:off x="9123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16"/>
                <p:cNvSpPr/>
                <p:nvPr/>
              </p:nvSpPr>
              <p:spPr>
                <a:xfrm>
                  <a:off x="952100" y="59552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2" name="Google Shape;5782;p16"/>
                <p:cNvSpPr/>
                <p:nvPr/>
              </p:nvSpPr>
              <p:spPr>
                <a:xfrm>
                  <a:off x="991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3" name="Google Shape;5783;p16"/>
                <p:cNvSpPr/>
                <p:nvPr/>
              </p:nvSpPr>
              <p:spPr>
                <a:xfrm>
                  <a:off x="10316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16"/>
                <p:cNvSpPr/>
                <p:nvPr/>
              </p:nvSpPr>
              <p:spPr>
                <a:xfrm>
                  <a:off x="1071350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5" name="Google Shape;5785;p16"/>
                <p:cNvSpPr/>
                <p:nvPr/>
              </p:nvSpPr>
              <p:spPr>
                <a:xfrm>
                  <a:off x="594250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6" name="Google Shape;5786;p16"/>
                <p:cNvSpPr/>
                <p:nvPr/>
              </p:nvSpPr>
              <p:spPr>
                <a:xfrm>
                  <a:off x="63402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16"/>
                <p:cNvSpPr/>
                <p:nvPr/>
              </p:nvSpPr>
              <p:spPr>
                <a:xfrm>
                  <a:off x="67377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16"/>
                <p:cNvSpPr/>
                <p:nvPr/>
              </p:nvSpPr>
              <p:spPr>
                <a:xfrm>
                  <a:off x="713525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16"/>
                <p:cNvSpPr/>
                <p:nvPr/>
              </p:nvSpPr>
              <p:spPr>
                <a:xfrm>
                  <a:off x="753300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0" name="Google Shape;5790;p16"/>
                <p:cNvSpPr/>
                <p:nvPr/>
              </p:nvSpPr>
              <p:spPr>
                <a:xfrm>
                  <a:off x="793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1" name="Google Shape;5791;p16"/>
                <p:cNvSpPr/>
                <p:nvPr/>
              </p:nvSpPr>
              <p:spPr>
                <a:xfrm>
                  <a:off x="832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16"/>
                <p:cNvSpPr/>
                <p:nvPr/>
              </p:nvSpPr>
              <p:spPr>
                <a:xfrm>
                  <a:off x="8725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5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16"/>
                <p:cNvSpPr/>
                <p:nvPr/>
              </p:nvSpPr>
              <p:spPr>
                <a:xfrm>
                  <a:off x="9123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16"/>
                <p:cNvSpPr/>
                <p:nvPr/>
              </p:nvSpPr>
              <p:spPr>
                <a:xfrm>
                  <a:off x="952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16"/>
                <p:cNvSpPr/>
                <p:nvPr/>
              </p:nvSpPr>
              <p:spPr>
                <a:xfrm>
                  <a:off x="991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6" name="Google Shape;5796;p16"/>
                <p:cNvSpPr/>
                <p:nvPr/>
              </p:nvSpPr>
              <p:spPr>
                <a:xfrm>
                  <a:off x="673775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7" name="Google Shape;5797;p16"/>
                <p:cNvSpPr/>
                <p:nvPr/>
              </p:nvSpPr>
              <p:spPr>
                <a:xfrm>
                  <a:off x="713525" y="527300"/>
                  <a:ext cx="114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90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8" name="Google Shape;5798;p16"/>
                <p:cNvSpPr/>
                <p:nvPr/>
              </p:nvSpPr>
              <p:spPr>
                <a:xfrm>
                  <a:off x="753300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9" name="Google Shape;5799;p16"/>
                <p:cNvSpPr/>
                <p:nvPr/>
              </p:nvSpPr>
              <p:spPr>
                <a:xfrm>
                  <a:off x="7930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0" name="Google Shape;5800;p16"/>
                <p:cNvSpPr/>
                <p:nvPr/>
              </p:nvSpPr>
              <p:spPr>
                <a:xfrm>
                  <a:off x="8328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16"/>
                <p:cNvSpPr/>
                <p:nvPr/>
              </p:nvSpPr>
              <p:spPr>
                <a:xfrm>
                  <a:off x="8725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5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16"/>
                <p:cNvSpPr/>
                <p:nvPr/>
              </p:nvSpPr>
              <p:spPr>
                <a:xfrm>
                  <a:off x="9123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1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16"/>
                <p:cNvSpPr/>
                <p:nvPr/>
              </p:nvSpPr>
              <p:spPr>
                <a:xfrm>
                  <a:off x="594250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4" name="Google Shape;5804;p16"/>
                <p:cNvSpPr/>
                <p:nvPr/>
              </p:nvSpPr>
              <p:spPr>
                <a:xfrm>
                  <a:off x="63402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5" name="Google Shape;5805;p16"/>
                <p:cNvSpPr/>
                <p:nvPr/>
              </p:nvSpPr>
              <p:spPr>
                <a:xfrm>
                  <a:off x="67377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6" name="Google Shape;5806;p16"/>
                <p:cNvSpPr/>
                <p:nvPr/>
              </p:nvSpPr>
              <p:spPr>
                <a:xfrm>
                  <a:off x="713525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7" name="Google Shape;5807;p16"/>
                <p:cNvSpPr/>
                <p:nvPr/>
              </p:nvSpPr>
              <p:spPr>
                <a:xfrm>
                  <a:off x="753300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8" name="Google Shape;5808;p16"/>
                <p:cNvSpPr/>
                <p:nvPr/>
              </p:nvSpPr>
              <p:spPr>
                <a:xfrm>
                  <a:off x="793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9" name="Google Shape;5809;p16"/>
                <p:cNvSpPr/>
                <p:nvPr/>
              </p:nvSpPr>
              <p:spPr>
                <a:xfrm>
                  <a:off x="832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0" name="Google Shape;5810;p16"/>
                <p:cNvSpPr/>
                <p:nvPr/>
              </p:nvSpPr>
              <p:spPr>
                <a:xfrm>
                  <a:off x="8725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1" name="Google Shape;5811;p16"/>
                <p:cNvSpPr/>
                <p:nvPr/>
              </p:nvSpPr>
              <p:spPr>
                <a:xfrm>
                  <a:off x="9123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2" name="Google Shape;5812;p16"/>
                <p:cNvSpPr/>
                <p:nvPr/>
              </p:nvSpPr>
              <p:spPr>
                <a:xfrm>
                  <a:off x="952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3" name="Google Shape;5813;p16"/>
                <p:cNvSpPr/>
                <p:nvPr/>
              </p:nvSpPr>
              <p:spPr>
                <a:xfrm>
                  <a:off x="991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4" name="Google Shape;5814;p16"/>
                <p:cNvSpPr/>
                <p:nvPr/>
              </p:nvSpPr>
              <p:spPr>
                <a:xfrm>
                  <a:off x="5147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5" name="Google Shape;5815;p16"/>
                <p:cNvSpPr/>
                <p:nvPr/>
              </p:nvSpPr>
              <p:spPr>
                <a:xfrm>
                  <a:off x="5545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6" name="Google Shape;5816;p16"/>
                <p:cNvSpPr/>
                <p:nvPr/>
              </p:nvSpPr>
              <p:spPr>
                <a:xfrm>
                  <a:off x="594250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7" name="Google Shape;5817;p16"/>
                <p:cNvSpPr/>
                <p:nvPr/>
              </p:nvSpPr>
              <p:spPr>
                <a:xfrm>
                  <a:off x="63402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8" name="Google Shape;5818;p16"/>
                <p:cNvSpPr/>
                <p:nvPr/>
              </p:nvSpPr>
              <p:spPr>
                <a:xfrm>
                  <a:off x="67377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9" name="Google Shape;5819;p16"/>
                <p:cNvSpPr/>
                <p:nvPr/>
              </p:nvSpPr>
              <p:spPr>
                <a:xfrm>
                  <a:off x="673775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0" name="Google Shape;5820;p16"/>
                <p:cNvSpPr/>
                <p:nvPr/>
              </p:nvSpPr>
              <p:spPr>
                <a:xfrm>
                  <a:off x="713525" y="16186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1" name="Google Shape;5821;p16"/>
                <p:cNvSpPr/>
                <p:nvPr/>
              </p:nvSpPr>
              <p:spPr>
                <a:xfrm>
                  <a:off x="753300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2" name="Google Shape;5822;p16"/>
                <p:cNvSpPr/>
                <p:nvPr/>
              </p:nvSpPr>
              <p:spPr>
                <a:xfrm>
                  <a:off x="7930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3" name="Google Shape;5823;p16"/>
                <p:cNvSpPr/>
                <p:nvPr/>
              </p:nvSpPr>
              <p:spPr>
                <a:xfrm>
                  <a:off x="8328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4" name="Google Shape;5824;p16"/>
                <p:cNvSpPr/>
                <p:nvPr/>
              </p:nvSpPr>
              <p:spPr>
                <a:xfrm>
                  <a:off x="8725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5" name="Google Shape;5825;p16"/>
                <p:cNvSpPr/>
                <p:nvPr/>
              </p:nvSpPr>
              <p:spPr>
                <a:xfrm>
                  <a:off x="9123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6" name="Google Shape;5826;p16"/>
                <p:cNvSpPr/>
                <p:nvPr/>
              </p:nvSpPr>
              <p:spPr>
                <a:xfrm>
                  <a:off x="71352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7" name="Google Shape;5827;p16"/>
                <p:cNvSpPr/>
                <p:nvPr/>
              </p:nvSpPr>
              <p:spPr>
                <a:xfrm>
                  <a:off x="7533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8" name="Google Shape;5828;p16"/>
                <p:cNvSpPr/>
                <p:nvPr/>
              </p:nvSpPr>
              <p:spPr>
                <a:xfrm>
                  <a:off x="793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9" name="Google Shape;5829;p16"/>
                <p:cNvSpPr/>
                <p:nvPr/>
              </p:nvSpPr>
              <p:spPr>
                <a:xfrm>
                  <a:off x="832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0" name="Google Shape;5830;p16"/>
                <p:cNvSpPr/>
                <p:nvPr/>
              </p:nvSpPr>
              <p:spPr>
                <a:xfrm>
                  <a:off x="8725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1" name="Google Shape;5831;p16"/>
                <p:cNvSpPr/>
                <p:nvPr/>
              </p:nvSpPr>
              <p:spPr>
                <a:xfrm>
                  <a:off x="9123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2" name="Google Shape;5832;p16"/>
                <p:cNvSpPr/>
                <p:nvPr/>
              </p:nvSpPr>
              <p:spPr>
                <a:xfrm>
                  <a:off x="952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3" name="Google Shape;5833;p16"/>
                <p:cNvSpPr/>
                <p:nvPr/>
              </p:nvSpPr>
              <p:spPr>
                <a:xfrm>
                  <a:off x="991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4" name="Google Shape;5834;p16"/>
                <p:cNvSpPr/>
                <p:nvPr/>
              </p:nvSpPr>
              <p:spPr>
                <a:xfrm>
                  <a:off x="103157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5" name="Google Shape;5835;p16"/>
                <p:cNvSpPr/>
                <p:nvPr/>
              </p:nvSpPr>
              <p:spPr>
                <a:xfrm>
                  <a:off x="10713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6" name="Google Shape;5836;p16"/>
                <p:cNvSpPr/>
                <p:nvPr/>
              </p:nvSpPr>
              <p:spPr>
                <a:xfrm>
                  <a:off x="12717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7" name="Google Shape;5837;p16"/>
                <p:cNvSpPr/>
                <p:nvPr/>
              </p:nvSpPr>
              <p:spPr>
                <a:xfrm>
                  <a:off x="12717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8" name="Google Shape;5838;p16"/>
                <p:cNvSpPr/>
                <p:nvPr/>
              </p:nvSpPr>
              <p:spPr>
                <a:xfrm>
                  <a:off x="12717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9" name="Google Shape;5839;p16"/>
                <p:cNvSpPr/>
                <p:nvPr/>
              </p:nvSpPr>
              <p:spPr>
                <a:xfrm>
                  <a:off x="13115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0" name="Google Shape;5840;p16"/>
                <p:cNvSpPr/>
                <p:nvPr/>
              </p:nvSpPr>
              <p:spPr>
                <a:xfrm>
                  <a:off x="12717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1" name="Google Shape;5841;p16"/>
                <p:cNvSpPr/>
                <p:nvPr/>
              </p:nvSpPr>
              <p:spPr>
                <a:xfrm>
                  <a:off x="13115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2" name="Google Shape;5842;p16"/>
                <p:cNvSpPr/>
                <p:nvPr/>
              </p:nvSpPr>
              <p:spPr>
                <a:xfrm>
                  <a:off x="12717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3" name="Google Shape;5843;p16"/>
                <p:cNvSpPr/>
                <p:nvPr/>
              </p:nvSpPr>
              <p:spPr>
                <a:xfrm>
                  <a:off x="13115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4" name="Google Shape;5844;p16"/>
                <p:cNvSpPr/>
                <p:nvPr/>
              </p:nvSpPr>
              <p:spPr>
                <a:xfrm>
                  <a:off x="12717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5" name="Google Shape;5845;p16"/>
                <p:cNvSpPr/>
                <p:nvPr/>
              </p:nvSpPr>
              <p:spPr>
                <a:xfrm>
                  <a:off x="13115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6" name="Google Shape;5846;p16"/>
                <p:cNvSpPr/>
                <p:nvPr/>
              </p:nvSpPr>
              <p:spPr>
                <a:xfrm>
                  <a:off x="13512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1" y="387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7" name="Google Shape;5847;p16"/>
                <p:cNvSpPr/>
                <p:nvPr/>
              </p:nvSpPr>
              <p:spPr>
                <a:xfrm>
                  <a:off x="12717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8" name="Google Shape;5848;p16"/>
                <p:cNvSpPr/>
                <p:nvPr/>
              </p:nvSpPr>
              <p:spPr>
                <a:xfrm>
                  <a:off x="13115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5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9" name="Google Shape;5849;p16"/>
                <p:cNvSpPr/>
                <p:nvPr/>
              </p:nvSpPr>
              <p:spPr>
                <a:xfrm>
                  <a:off x="13512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1" y="387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0" name="Google Shape;5850;p16"/>
                <p:cNvSpPr/>
                <p:nvPr/>
              </p:nvSpPr>
              <p:spPr>
                <a:xfrm>
                  <a:off x="12717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1" name="Google Shape;5851;p16"/>
                <p:cNvSpPr/>
                <p:nvPr/>
              </p:nvSpPr>
              <p:spPr>
                <a:xfrm>
                  <a:off x="13115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2" name="Google Shape;5852;p16"/>
                <p:cNvSpPr/>
                <p:nvPr/>
              </p:nvSpPr>
              <p:spPr>
                <a:xfrm>
                  <a:off x="13512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3" name="Google Shape;5853;p16"/>
                <p:cNvSpPr/>
                <p:nvPr/>
              </p:nvSpPr>
              <p:spPr>
                <a:xfrm>
                  <a:off x="12717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4" name="Google Shape;5854;p16"/>
                <p:cNvSpPr/>
                <p:nvPr/>
              </p:nvSpPr>
              <p:spPr>
                <a:xfrm>
                  <a:off x="13115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5" name="Google Shape;5855;p16"/>
                <p:cNvSpPr/>
                <p:nvPr/>
              </p:nvSpPr>
              <p:spPr>
                <a:xfrm>
                  <a:off x="13512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6" name="Google Shape;5856;p16"/>
                <p:cNvSpPr/>
                <p:nvPr/>
              </p:nvSpPr>
              <p:spPr>
                <a:xfrm>
                  <a:off x="12717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7" name="Google Shape;5857;p16"/>
                <p:cNvSpPr/>
                <p:nvPr/>
              </p:nvSpPr>
              <p:spPr>
                <a:xfrm>
                  <a:off x="13115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5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8" name="Google Shape;5858;p16"/>
                <p:cNvSpPr/>
                <p:nvPr/>
              </p:nvSpPr>
              <p:spPr>
                <a:xfrm>
                  <a:off x="13512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1" y="388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9" name="Google Shape;5859;p16"/>
                <p:cNvSpPr/>
                <p:nvPr/>
              </p:nvSpPr>
              <p:spPr>
                <a:xfrm>
                  <a:off x="12717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0" name="Google Shape;5860;p16"/>
                <p:cNvSpPr/>
                <p:nvPr/>
              </p:nvSpPr>
              <p:spPr>
                <a:xfrm>
                  <a:off x="13115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5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1" name="Google Shape;5861;p16"/>
                <p:cNvSpPr/>
                <p:nvPr/>
              </p:nvSpPr>
              <p:spPr>
                <a:xfrm>
                  <a:off x="13512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1" y="388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2" name="Google Shape;5862;p16"/>
                <p:cNvSpPr/>
                <p:nvPr/>
              </p:nvSpPr>
              <p:spPr>
                <a:xfrm>
                  <a:off x="12717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3" name="Google Shape;5863;p16"/>
                <p:cNvSpPr/>
                <p:nvPr/>
              </p:nvSpPr>
              <p:spPr>
                <a:xfrm>
                  <a:off x="13115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4" name="Google Shape;5864;p16"/>
                <p:cNvSpPr/>
                <p:nvPr/>
              </p:nvSpPr>
              <p:spPr>
                <a:xfrm>
                  <a:off x="12717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5" name="Google Shape;5865;p16"/>
                <p:cNvSpPr/>
                <p:nvPr/>
              </p:nvSpPr>
              <p:spPr>
                <a:xfrm>
                  <a:off x="13115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16"/>
                <p:cNvSpPr/>
                <p:nvPr/>
              </p:nvSpPr>
              <p:spPr>
                <a:xfrm>
                  <a:off x="12717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16"/>
                <p:cNvSpPr/>
                <p:nvPr/>
              </p:nvSpPr>
              <p:spPr>
                <a:xfrm>
                  <a:off x="13115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8" name="Google Shape;5868;p16"/>
                <p:cNvSpPr/>
                <p:nvPr/>
              </p:nvSpPr>
              <p:spPr>
                <a:xfrm>
                  <a:off x="12717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9" name="Google Shape;5869;p16"/>
                <p:cNvSpPr/>
                <p:nvPr/>
              </p:nvSpPr>
              <p:spPr>
                <a:xfrm>
                  <a:off x="13115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0" name="Google Shape;5870;p16"/>
                <p:cNvSpPr/>
                <p:nvPr/>
              </p:nvSpPr>
              <p:spPr>
                <a:xfrm>
                  <a:off x="12717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1" name="Google Shape;5871;p16"/>
                <p:cNvSpPr/>
                <p:nvPr/>
              </p:nvSpPr>
              <p:spPr>
                <a:xfrm>
                  <a:off x="12717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872" name="Google Shape;5872;p16"/>
          <p:cNvSpPr/>
          <p:nvPr/>
        </p:nvSpPr>
        <p:spPr>
          <a:xfrm>
            <a:off x="-17800" y="1701000"/>
            <a:ext cx="12227600" cy="34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3" name="Google Shape;5873;p16"/>
          <p:cNvSpPr txBox="1">
            <a:spLocks noGrp="1"/>
          </p:cNvSpPr>
          <p:nvPr>
            <p:ph type="title"/>
          </p:nvPr>
        </p:nvSpPr>
        <p:spPr>
          <a:xfrm>
            <a:off x="3497200" y="3923680"/>
            <a:ext cx="5197600" cy="4492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19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874" name="Google Shape;5874;p16"/>
          <p:cNvSpPr txBox="1">
            <a:spLocks noGrp="1"/>
          </p:cNvSpPr>
          <p:nvPr>
            <p:ph type="subTitle" idx="1"/>
          </p:nvPr>
        </p:nvSpPr>
        <p:spPr>
          <a:xfrm>
            <a:off x="2449000" y="2485131"/>
            <a:ext cx="7294000" cy="13284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4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468315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6" name="Google Shape;5876;p17"/>
          <p:cNvSpPr txBox="1">
            <a:spLocks noGrp="1"/>
          </p:cNvSpPr>
          <p:nvPr>
            <p:ph type="title"/>
          </p:nvPr>
        </p:nvSpPr>
        <p:spPr>
          <a:xfrm>
            <a:off x="7418000" y="3141100"/>
            <a:ext cx="3744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77" name="Google Shape;5877;p17"/>
          <p:cNvSpPr txBox="1">
            <a:spLocks noGrp="1"/>
          </p:cNvSpPr>
          <p:nvPr>
            <p:ph type="body" idx="1"/>
          </p:nvPr>
        </p:nvSpPr>
        <p:spPr>
          <a:xfrm>
            <a:off x="7418000" y="4253100"/>
            <a:ext cx="3744000" cy="1640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384814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Google Shape;5879;p18"/>
          <p:cNvSpPr txBox="1">
            <a:spLocks noGrp="1"/>
          </p:cNvSpPr>
          <p:nvPr>
            <p:ph type="title"/>
          </p:nvPr>
        </p:nvSpPr>
        <p:spPr>
          <a:xfrm>
            <a:off x="1017200" y="3141100"/>
            <a:ext cx="3744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0" name="Google Shape;5880;p18"/>
          <p:cNvSpPr txBox="1">
            <a:spLocks noGrp="1"/>
          </p:cNvSpPr>
          <p:nvPr>
            <p:ph type="body" idx="1"/>
          </p:nvPr>
        </p:nvSpPr>
        <p:spPr>
          <a:xfrm>
            <a:off x="1017200" y="4253100"/>
            <a:ext cx="3744000" cy="16404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algn="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24774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5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Google Shape;5882;p19"/>
          <p:cNvSpPr txBox="1">
            <a:spLocks noGrp="1"/>
          </p:cNvSpPr>
          <p:nvPr>
            <p:ph type="title"/>
          </p:nvPr>
        </p:nvSpPr>
        <p:spPr>
          <a:xfrm>
            <a:off x="1316367" y="3259733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3" name="Google Shape;5883;p19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84" name="Google Shape;5884;p19"/>
          <p:cNvSpPr txBox="1">
            <a:spLocks noGrp="1"/>
          </p:cNvSpPr>
          <p:nvPr>
            <p:ph type="subTitle" idx="1"/>
          </p:nvPr>
        </p:nvSpPr>
        <p:spPr>
          <a:xfrm>
            <a:off x="1316367" y="4318933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5" name="Google Shape;5885;p19"/>
          <p:cNvSpPr txBox="1">
            <a:spLocks noGrp="1"/>
          </p:cNvSpPr>
          <p:nvPr>
            <p:ph type="title" idx="3"/>
          </p:nvPr>
        </p:nvSpPr>
        <p:spPr>
          <a:xfrm>
            <a:off x="4787800" y="3259733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6" name="Google Shape;5886;p19"/>
          <p:cNvSpPr txBox="1">
            <a:spLocks noGrp="1"/>
          </p:cNvSpPr>
          <p:nvPr>
            <p:ph type="subTitle" idx="4"/>
          </p:nvPr>
        </p:nvSpPr>
        <p:spPr>
          <a:xfrm>
            <a:off x="4787800" y="4318933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7" name="Google Shape;5887;p19"/>
          <p:cNvSpPr txBox="1">
            <a:spLocks noGrp="1"/>
          </p:cNvSpPr>
          <p:nvPr>
            <p:ph type="title" idx="5"/>
          </p:nvPr>
        </p:nvSpPr>
        <p:spPr>
          <a:xfrm>
            <a:off x="8259233" y="3259733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8" name="Google Shape;5888;p19"/>
          <p:cNvSpPr txBox="1">
            <a:spLocks noGrp="1"/>
          </p:cNvSpPr>
          <p:nvPr>
            <p:ph type="subTitle" idx="6"/>
          </p:nvPr>
        </p:nvSpPr>
        <p:spPr>
          <a:xfrm>
            <a:off x="8259233" y="4318933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9"/>
          <p:cNvSpPr/>
          <p:nvPr/>
        </p:nvSpPr>
        <p:spPr>
          <a:xfrm>
            <a:off x="1355200" y="5544288"/>
            <a:ext cx="10836800" cy="293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890" name="Google Shape;5890;p19"/>
          <p:cNvGrpSpPr/>
          <p:nvPr/>
        </p:nvGrpSpPr>
        <p:grpSpPr>
          <a:xfrm rot="5400000">
            <a:off x="2490283" y="4824356"/>
            <a:ext cx="466624" cy="2736757"/>
            <a:chOff x="1037125" y="2236325"/>
            <a:chExt cx="149100" cy="874475"/>
          </a:xfrm>
        </p:grpSpPr>
        <p:sp>
          <p:nvSpPr>
            <p:cNvPr id="5891" name="Google Shape;5891;p19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19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19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19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19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19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19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19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19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19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19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19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19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19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19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6" name="Google Shape;5906;p19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7" name="Google Shape;5907;p19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19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19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19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19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19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19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19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19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19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19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19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19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19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19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19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19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19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19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19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27" name="Google Shape;5927;p19"/>
          <p:cNvGrpSpPr/>
          <p:nvPr/>
        </p:nvGrpSpPr>
        <p:grpSpPr>
          <a:xfrm rot="1396384">
            <a:off x="10963056" y="-800086"/>
            <a:ext cx="2544441" cy="2669652"/>
            <a:chOff x="1978188" y="2669545"/>
            <a:chExt cx="1908398" cy="2002309"/>
          </a:xfrm>
        </p:grpSpPr>
        <p:sp>
          <p:nvSpPr>
            <p:cNvPr id="5928" name="Google Shape;5928;p19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19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84557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81E0804-8E9E-4C6E-B18D-44FE715B239E}"/>
              </a:ext>
            </a:extLst>
          </p:cNvPr>
          <p:cNvSpPr/>
          <p:nvPr/>
        </p:nvSpPr>
        <p:spPr>
          <a:xfrm>
            <a:off x="0" y="0"/>
            <a:ext cx="12192000" cy="422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278AA1-17A5-44BF-8791-EACDA31F5D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120" y="768096"/>
            <a:ext cx="10268712" cy="3136392"/>
          </a:xfrm>
        </p:spPr>
        <p:txBody>
          <a:bodyPr anchor="b">
            <a:normAutofit/>
          </a:bodyPr>
          <a:lstStyle>
            <a:lvl1pPr>
              <a:defRPr sz="7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01203A5-DA79-4778-AB85-1503657484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0120" y="4544568"/>
            <a:ext cx="10268712" cy="1545336"/>
          </a:xfrm>
        </p:spPr>
        <p:txBody>
          <a:bodyPr>
            <a:normAutofit/>
          </a:bodyPr>
          <a:lstStyle>
            <a:lvl1pPr marL="0" indent="0">
              <a:buNone/>
              <a:defRPr sz="3600">
                <a:solidFill>
                  <a:schemeClr val="tx1"/>
                </a:solidFill>
              </a:defRPr>
            </a:lvl1pPr>
            <a:lvl2pPr marL="457167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3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7149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66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3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99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1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32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CE3B1B5E-0912-44AE-BAED-70B980E539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346C82F1-A7B2-4F03-A26B-59D79BF5B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B1DC1ABC-47A9-477B-A29D-F6690EE6B5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2915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">
  <p:cSld name="Title + Four Columns "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Google Shape;5931;p20"/>
          <p:cNvSpPr txBox="1">
            <a:spLocks noGrp="1"/>
          </p:cNvSpPr>
          <p:nvPr>
            <p:ph type="title"/>
          </p:nvPr>
        </p:nvSpPr>
        <p:spPr>
          <a:xfrm>
            <a:off x="726733" y="3630033"/>
            <a:ext cx="2432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2" name="Google Shape;5932;p20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33" name="Google Shape;5933;p20"/>
          <p:cNvSpPr txBox="1">
            <a:spLocks noGrp="1"/>
          </p:cNvSpPr>
          <p:nvPr>
            <p:ph type="subTitle" idx="1"/>
          </p:nvPr>
        </p:nvSpPr>
        <p:spPr>
          <a:xfrm>
            <a:off x="726733" y="4587633"/>
            <a:ext cx="2432000" cy="7220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4" name="Google Shape;5934;p20"/>
          <p:cNvSpPr txBox="1">
            <a:spLocks noGrp="1"/>
          </p:cNvSpPr>
          <p:nvPr>
            <p:ph type="title" idx="3"/>
          </p:nvPr>
        </p:nvSpPr>
        <p:spPr>
          <a:xfrm>
            <a:off x="3495587" y="3630033"/>
            <a:ext cx="2432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5" name="Google Shape;5935;p20"/>
          <p:cNvSpPr txBox="1">
            <a:spLocks noGrp="1"/>
          </p:cNvSpPr>
          <p:nvPr>
            <p:ph type="subTitle" idx="4"/>
          </p:nvPr>
        </p:nvSpPr>
        <p:spPr>
          <a:xfrm>
            <a:off x="3495587" y="4587633"/>
            <a:ext cx="2432000" cy="7220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6" name="Google Shape;5936;p20"/>
          <p:cNvSpPr txBox="1">
            <a:spLocks noGrp="1"/>
          </p:cNvSpPr>
          <p:nvPr>
            <p:ph type="title" idx="5"/>
          </p:nvPr>
        </p:nvSpPr>
        <p:spPr>
          <a:xfrm>
            <a:off x="6264440" y="3630033"/>
            <a:ext cx="2432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7" name="Google Shape;5937;p20"/>
          <p:cNvSpPr txBox="1">
            <a:spLocks noGrp="1"/>
          </p:cNvSpPr>
          <p:nvPr>
            <p:ph type="subTitle" idx="6"/>
          </p:nvPr>
        </p:nvSpPr>
        <p:spPr>
          <a:xfrm>
            <a:off x="6264440" y="4587633"/>
            <a:ext cx="2432000" cy="7220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38" name="Google Shape;5938;p20"/>
          <p:cNvGrpSpPr/>
          <p:nvPr/>
        </p:nvGrpSpPr>
        <p:grpSpPr>
          <a:xfrm rot="5400000">
            <a:off x="10590316" y="5095092"/>
            <a:ext cx="466624" cy="2736757"/>
            <a:chOff x="1037125" y="2236325"/>
            <a:chExt cx="149100" cy="874475"/>
          </a:xfrm>
        </p:grpSpPr>
        <p:sp>
          <p:nvSpPr>
            <p:cNvPr id="5939" name="Google Shape;5939;p20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75" name="Google Shape;5975;p20"/>
          <p:cNvGrpSpPr/>
          <p:nvPr/>
        </p:nvGrpSpPr>
        <p:grpSpPr>
          <a:xfrm rot="1396384">
            <a:off x="-469949" y="-141354"/>
            <a:ext cx="2544441" cy="2669652"/>
            <a:chOff x="1978188" y="2669545"/>
            <a:chExt cx="1908398" cy="2002309"/>
          </a:xfrm>
        </p:grpSpPr>
        <p:sp>
          <p:nvSpPr>
            <p:cNvPr id="5976" name="Google Shape;5976;p20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0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978" name="Google Shape;5978;p20"/>
          <p:cNvSpPr txBox="1">
            <a:spLocks noGrp="1"/>
          </p:cNvSpPr>
          <p:nvPr>
            <p:ph type="title" idx="7"/>
          </p:nvPr>
        </p:nvSpPr>
        <p:spPr>
          <a:xfrm>
            <a:off x="9033267" y="3630033"/>
            <a:ext cx="2432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79" name="Google Shape;5979;p20"/>
          <p:cNvSpPr txBox="1">
            <a:spLocks noGrp="1"/>
          </p:cNvSpPr>
          <p:nvPr>
            <p:ph type="subTitle" idx="8"/>
          </p:nvPr>
        </p:nvSpPr>
        <p:spPr>
          <a:xfrm>
            <a:off x="9033267" y="4587633"/>
            <a:ext cx="2432000" cy="7220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7471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5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1" name="Google Shape;5981;p21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82" name="Google Shape;5982;p21"/>
          <p:cNvSpPr/>
          <p:nvPr/>
        </p:nvSpPr>
        <p:spPr>
          <a:xfrm>
            <a:off x="-17133" y="-26167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3" name="Google Shape;5983;p21"/>
          <p:cNvSpPr/>
          <p:nvPr/>
        </p:nvSpPr>
        <p:spPr>
          <a:xfrm>
            <a:off x="10760733" y="-13000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4" name="Google Shape;5984;p21"/>
          <p:cNvSpPr/>
          <p:nvPr/>
        </p:nvSpPr>
        <p:spPr>
          <a:xfrm rot="10800000">
            <a:off x="-774792" y="4930637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5" name="Google Shape;5985;p21"/>
          <p:cNvSpPr/>
          <p:nvPr/>
        </p:nvSpPr>
        <p:spPr>
          <a:xfrm rot="10800000">
            <a:off x="36260" y="53200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986" name="Google Shape;5986;p21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5987" name="Google Shape;5987;p21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1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1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1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1" name="Google Shape;5991;p21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2" name="Google Shape;5992;p21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1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1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1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1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1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1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1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1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1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1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1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1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1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1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1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1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1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1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1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1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1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1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1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1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1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1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1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20" name="Google Shape;6020;p21"/>
          <p:cNvGrpSpPr/>
          <p:nvPr/>
        </p:nvGrpSpPr>
        <p:grpSpPr>
          <a:xfrm rot="10800000">
            <a:off x="-774804" y="2880099"/>
            <a:ext cx="1732347" cy="1728557"/>
            <a:chOff x="6378300" y="2596400"/>
            <a:chExt cx="754375" cy="752725"/>
          </a:xfrm>
        </p:grpSpPr>
        <p:sp>
          <p:nvSpPr>
            <p:cNvPr id="6021" name="Google Shape;6021;p21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1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1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1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1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1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1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1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1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1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1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2" name="Google Shape;6032;p21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3" name="Google Shape;6033;p21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1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1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1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1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1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1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1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1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1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1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1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1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1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1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1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1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1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1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1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1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1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1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1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7" name="Google Shape;6057;p21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8" name="Google Shape;6058;p21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1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1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1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1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1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1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1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1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1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1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1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1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1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1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1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1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1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1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1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8" name="Google Shape;6078;p21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9" name="Google Shape;6079;p21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1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1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1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1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1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1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1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1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1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1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1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1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1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1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1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1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1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1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1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1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1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1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1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1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1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1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6" name="Google Shape;6106;p21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7" name="Google Shape;6107;p21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1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1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1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1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1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1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1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1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1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1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1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1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1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7" name="Google Shape;6127;p21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1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1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1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1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1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1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1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1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1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1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1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1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1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1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1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1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1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1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1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1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1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1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1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1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1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1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1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7" name="Google Shape;6177;p21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8" name="Google Shape;6178;p21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1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1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1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1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1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1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1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1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1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1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1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1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1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1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1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1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1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1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1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1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1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1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1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1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03" name="Google Shape;6203;p21"/>
          <p:cNvSpPr/>
          <p:nvPr/>
        </p:nvSpPr>
        <p:spPr>
          <a:xfrm rot="10800000">
            <a:off x="407013" y="1075072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4" name="Google Shape;6204;p21"/>
          <p:cNvSpPr/>
          <p:nvPr/>
        </p:nvSpPr>
        <p:spPr>
          <a:xfrm>
            <a:off x="193264" y="383896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5" name="Google Shape;6205;p21"/>
          <p:cNvSpPr/>
          <p:nvPr/>
        </p:nvSpPr>
        <p:spPr>
          <a:xfrm>
            <a:off x="11158033" y="5621717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6" name="Google Shape;6206;p21"/>
          <p:cNvSpPr/>
          <p:nvPr/>
        </p:nvSpPr>
        <p:spPr>
          <a:xfrm>
            <a:off x="10229738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7" name="Google Shape;6207;p21"/>
          <p:cNvSpPr/>
          <p:nvPr/>
        </p:nvSpPr>
        <p:spPr>
          <a:xfrm>
            <a:off x="11730465" y="30289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08" name="Google Shape;6208;p21"/>
          <p:cNvGrpSpPr/>
          <p:nvPr/>
        </p:nvGrpSpPr>
        <p:grpSpPr>
          <a:xfrm>
            <a:off x="10993365" y="3028956"/>
            <a:ext cx="466624" cy="2736757"/>
            <a:chOff x="1037125" y="2236325"/>
            <a:chExt cx="149100" cy="874475"/>
          </a:xfrm>
        </p:grpSpPr>
        <p:sp>
          <p:nvSpPr>
            <p:cNvPr id="6209" name="Google Shape;6209;p21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0" name="Google Shape;6210;p21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1" name="Google Shape;6211;p21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1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1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1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1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1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1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1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1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1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1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1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1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1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1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1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1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1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1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1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1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1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1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1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1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1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1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1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9" name="Google Shape;6239;p21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0" name="Google Shape;6240;p21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1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1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1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1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45" name="Google Shape;6245;p21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6" name="Google Shape;6246;p21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47" name="Google Shape;6247;p21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6248" name="Google Shape;6248;p21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1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1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1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1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1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1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1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1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1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1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1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1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1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1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1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1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1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1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1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1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1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1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1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1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1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1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1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1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1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8" name="Google Shape;6278;p21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9" name="Google Shape;6279;p21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1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1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1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1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1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1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1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1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1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1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1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1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1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1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1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1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1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1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1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1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1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1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1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1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1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1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1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1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1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1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1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1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1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1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1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1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1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1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1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9" name="Google Shape;6319;p21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0" name="Google Shape;6320;p21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1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1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1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1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1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1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1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1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1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1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1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1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1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1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1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1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1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1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1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0" name="Google Shape;6340;p21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1" name="Google Shape;6341;p21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1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1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1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1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1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1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1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1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1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1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1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1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1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1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1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1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1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1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1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1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1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1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1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1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1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1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8" name="Google Shape;6368;p21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9" name="Google Shape;6369;p21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0" name="Google Shape;6370;p21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1" name="Google Shape;6371;p21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1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1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1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1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1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1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1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1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1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1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1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1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1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1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1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1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1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1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1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1" name="Google Shape;6391;p21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2" name="Google Shape;6392;p21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3" name="Google Shape;6393;p21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4" name="Google Shape;6394;p21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5" name="Google Shape;6395;p21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21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21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21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21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21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21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21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21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21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21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21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21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21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21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21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21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21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21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21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21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21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21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21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21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21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21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21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21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21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21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21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21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21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21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21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21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21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21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21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21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21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21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21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21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21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21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21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21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21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21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21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21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21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21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21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21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21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21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21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21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21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21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21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21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21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21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21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21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21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21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21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21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21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21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21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21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21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21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21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21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21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21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21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21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21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21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21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21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21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21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21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21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21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21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21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21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21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21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21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21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21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21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21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21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21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21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21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21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21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21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21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21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21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21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21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21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21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21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21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21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21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21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21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21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21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21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21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21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21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21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21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21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21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21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21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21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21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21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21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21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21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21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21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21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21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21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21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21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21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21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21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21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21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21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21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21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21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21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21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21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21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21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21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21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21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21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21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21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21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21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21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21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21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21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21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21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21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21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21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21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21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21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21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21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1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1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1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1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1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1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1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1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1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1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1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1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1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1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1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1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1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1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1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1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1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1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1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1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1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1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1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1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1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1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1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1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1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1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1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1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1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21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21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1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1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1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1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1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1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1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1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1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1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1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1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1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1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1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1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1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1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1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21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21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1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1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1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1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1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1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1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1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1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1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1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1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1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1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1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1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1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1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1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1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1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1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1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1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1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1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1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21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21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1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1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1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1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1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1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1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1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1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1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1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1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1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1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1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21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21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21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21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21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1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1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1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1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1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1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1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1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1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1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1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1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1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1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1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1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1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1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1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1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1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1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1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1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1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1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1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21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21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1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1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1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1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1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1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1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1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1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1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1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1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1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1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1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1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1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1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1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1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1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1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1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1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1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1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1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1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1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1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1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1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1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1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1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1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1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1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1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21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9" name="Google Shape;6769;p21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1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1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1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1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1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1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1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1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1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1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1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1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1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1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1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1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1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1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1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1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1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1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1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21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21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1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1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1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1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1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1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1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1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1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1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1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1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1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1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1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1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1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1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1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1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1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1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1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1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1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1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1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1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1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1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1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1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1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1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1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1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1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21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21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1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1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1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1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1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1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1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1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1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1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1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1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1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1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1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1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1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1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1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1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1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1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1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1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1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1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1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1" name="Google Shape;6861;p21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21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21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21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21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21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21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21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21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21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1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1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1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1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1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1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1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1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1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1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1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1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1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1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1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1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1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1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1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1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1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1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1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1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1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1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1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1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1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1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1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1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1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1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1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1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1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21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21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1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1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1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1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1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1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1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1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1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1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1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1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1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1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1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1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1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1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1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1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1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1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1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1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1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1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1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21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21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1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1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1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1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1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1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1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1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1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1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1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1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1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1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1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1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1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1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1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1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1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1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1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2" name="Google Shape;6962;p21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3" name="Google Shape;6963;p21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1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1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1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1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1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1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1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1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1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1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1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1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1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1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1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1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1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1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770315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 + Design 1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" name="Google Shape;6983;p22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4" name="Google Shape;6984;p22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985" name="Google Shape;6985;p22"/>
          <p:cNvGrpSpPr/>
          <p:nvPr/>
        </p:nvGrpSpPr>
        <p:grpSpPr>
          <a:xfrm>
            <a:off x="1004132" y="1711492"/>
            <a:ext cx="466624" cy="2736757"/>
            <a:chOff x="1037125" y="2236325"/>
            <a:chExt cx="149100" cy="874475"/>
          </a:xfrm>
        </p:grpSpPr>
        <p:sp>
          <p:nvSpPr>
            <p:cNvPr id="6986" name="Google Shape;6986;p2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2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2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2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2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2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285792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spTree>
      <p:nvGrpSpPr>
        <p:cNvPr id="1" name="Shape 7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" name="Google Shape;7023;p2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24" name="Google Shape;7024;p23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025" name="Google Shape;7025;p23"/>
          <p:cNvGrpSpPr/>
          <p:nvPr/>
        </p:nvGrpSpPr>
        <p:grpSpPr>
          <a:xfrm>
            <a:off x="11471065" y="1649192"/>
            <a:ext cx="466624" cy="2736757"/>
            <a:chOff x="1037125" y="2236325"/>
            <a:chExt cx="149100" cy="874475"/>
          </a:xfrm>
        </p:grpSpPr>
        <p:sp>
          <p:nvSpPr>
            <p:cNvPr id="7026" name="Google Shape;7026;p23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028973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24"/>
          <p:cNvSpPr txBox="1">
            <a:spLocks noGrp="1"/>
          </p:cNvSpPr>
          <p:nvPr>
            <p:ph type="title"/>
          </p:nvPr>
        </p:nvSpPr>
        <p:spPr>
          <a:xfrm>
            <a:off x="1316367" y="1891476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4" name="Google Shape;7064;p24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24"/>
          <p:cNvSpPr txBox="1">
            <a:spLocks noGrp="1"/>
          </p:cNvSpPr>
          <p:nvPr>
            <p:ph type="subTitle" idx="1"/>
          </p:nvPr>
        </p:nvSpPr>
        <p:spPr>
          <a:xfrm>
            <a:off x="1316367" y="2849076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6" name="Google Shape;7066;p24"/>
          <p:cNvSpPr txBox="1">
            <a:spLocks noGrp="1"/>
          </p:cNvSpPr>
          <p:nvPr>
            <p:ph type="title" idx="3"/>
          </p:nvPr>
        </p:nvSpPr>
        <p:spPr>
          <a:xfrm>
            <a:off x="4787800" y="1891476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7" name="Google Shape;7067;p24"/>
          <p:cNvSpPr txBox="1">
            <a:spLocks noGrp="1"/>
          </p:cNvSpPr>
          <p:nvPr>
            <p:ph type="subTitle" idx="4"/>
          </p:nvPr>
        </p:nvSpPr>
        <p:spPr>
          <a:xfrm>
            <a:off x="4787800" y="2849076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24"/>
          <p:cNvSpPr txBox="1">
            <a:spLocks noGrp="1"/>
          </p:cNvSpPr>
          <p:nvPr>
            <p:ph type="title" idx="5"/>
          </p:nvPr>
        </p:nvSpPr>
        <p:spPr>
          <a:xfrm>
            <a:off x="8259233" y="1891476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9" name="Google Shape;7069;p24"/>
          <p:cNvSpPr txBox="1">
            <a:spLocks noGrp="1"/>
          </p:cNvSpPr>
          <p:nvPr>
            <p:ph type="subTitle" idx="6"/>
          </p:nvPr>
        </p:nvSpPr>
        <p:spPr>
          <a:xfrm>
            <a:off x="8259233" y="2849076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70" name="Google Shape;7070;p24"/>
          <p:cNvGrpSpPr/>
          <p:nvPr/>
        </p:nvGrpSpPr>
        <p:grpSpPr>
          <a:xfrm rot="1396384">
            <a:off x="-1309149" y="-574521"/>
            <a:ext cx="2544441" cy="2669652"/>
            <a:chOff x="1978188" y="2669545"/>
            <a:chExt cx="1908398" cy="2002309"/>
          </a:xfrm>
        </p:grpSpPr>
        <p:sp>
          <p:nvSpPr>
            <p:cNvPr id="7071" name="Google Shape;7071;p24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4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073" name="Google Shape;7073;p24"/>
          <p:cNvSpPr txBox="1">
            <a:spLocks noGrp="1"/>
          </p:cNvSpPr>
          <p:nvPr>
            <p:ph type="title" idx="7"/>
          </p:nvPr>
        </p:nvSpPr>
        <p:spPr>
          <a:xfrm>
            <a:off x="1316367" y="4376000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4" name="Google Shape;7074;p24"/>
          <p:cNvSpPr txBox="1">
            <a:spLocks noGrp="1"/>
          </p:cNvSpPr>
          <p:nvPr>
            <p:ph type="subTitle" idx="8"/>
          </p:nvPr>
        </p:nvSpPr>
        <p:spPr>
          <a:xfrm>
            <a:off x="1316367" y="5333600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5" name="Google Shape;7075;p24"/>
          <p:cNvSpPr txBox="1">
            <a:spLocks noGrp="1"/>
          </p:cNvSpPr>
          <p:nvPr>
            <p:ph type="title" idx="9"/>
          </p:nvPr>
        </p:nvSpPr>
        <p:spPr>
          <a:xfrm>
            <a:off x="4787800" y="4376000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6" name="Google Shape;7076;p24"/>
          <p:cNvSpPr txBox="1">
            <a:spLocks noGrp="1"/>
          </p:cNvSpPr>
          <p:nvPr>
            <p:ph type="subTitle" idx="13"/>
          </p:nvPr>
        </p:nvSpPr>
        <p:spPr>
          <a:xfrm>
            <a:off x="4787800" y="5333600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7" name="Google Shape;7077;p24"/>
          <p:cNvSpPr txBox="1">
            <a:spLocks noGrp="1"/>
          </p:cNvSpPr>
          <p:nvPr>
            <p:ph type="title" idx="14"/>
          </p:nvPr>
        </p:nvSpPr>
        <p:spPr>
          <a:xfrm>
            <a:off x="8259233" y="4376000"/>
            <a:ext cx="26164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8" name="Google Shape;7078;p24"/>
          <p:cNvSpPr txBox="1">
            <a:spLocks noGrp="1"/>
          </p:cNvSpPr>
          <p:nvPr>
            <p:ph type="subTitle" idx="15"/>
          </p:nvPr>
        </p:nvSpPr>
        <p:spPr>
          <a:xfrm>
            <a:off x="8259233" y="5333600"/>
            <a:ext cx="26164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56069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1">
  <p:cSld name="Title + Two Columns 1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2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81" name="Google Shape;7081;p25"/>
          <p:cNvSpPr txBox="1">
            <a:spLocks noGrp="1"/>
          </p:cNvSpPr>
          <p:nvPr>
            <p:ph type="title" idx="2"/>
          </p:nvPr>
        </p:nvSpPr>
        <p:spPr>
          <a:xfrm>
            <a:off x="1915305" y="4336871"/>
            <a:ext cx="3102800" cy="8508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2" name="Google Shape;7082;p25"/>
          <p:cNvSpPr txBox="1">
            <a:spLocks noGrp="1"/>
          </p:cNvSpPr>
          <p:nvPr>
            <p:ph type="subTitle" idx="1"/>
          </p:nvPr>
        </p:nvSpPr>
        <p:spPr>
          <a:xfrm>
            <a:off x="1915299" y="5284903"/>
            <a:ext cx="31028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3" name="Google Shape;7083;p25"/>
          <p:cNvSpPr txBox="1">
            <a:spLocks noGrp="1"/>
          </p:cNvSpPr>
          <p:nvPr>
            <p:ph type="title" idx="3"/>
          </p:nvPr>
        </p:nvSpPr>
        <p:spPr>
          <a:xfrm>
            <a:off x="7173916" y="4336871"/>
            <a:ext cx="3102800" cy="8508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4" name="Google Shape;7084;p25"/>
          <p:cNvSpPr txBox="1">
            <a:spLocks noGrp="1"/>
          </p:cNvSpPr>
          <p:nvPr>
            <p:ph type="subTitle" idx="4"/>
          </p:nvPr>
        </p:nvSpPr>
        <p:spPr>
          <a:xfrm>
            <a:off x="7173911" y="5284903"/>
            <a:ext cx="3102800" cy="722000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5" name="Google Shape;7085;p25"/>
          <p:cNvGrpSpPr/>
          <p:nvPr/>
        </p:nvGrpSpPr>
        <p:grpSpPr>
          <a:xfrm>
            <a:off x="550632" y="900956"/>
            <a:ext cx="466624" cy="2736757"/>
            <a:chOff x="1037125" y="2236325"/>
            <a:chExt cx="149100" cy="874475"/>
          </a:xfrm>
        </p:grpSpPr>
        <p:sp>
          <p:nvSpPr>
            <p:cNvPr id="7086" name="Google Shape;7086;p25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22" name="Google Shape;7122;p25"/>
          <p:cNvSpPr/>
          <p:nvPr/>
        </p:nvSpPr>
        <p:spPr>
          <a:xfrm>
            <a:off x="-326233" y="5284887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3" name="Google Shape;7123;p25"/>
          <p:cNvSpPr/>
          <p:nvPr/>
        </p:nvSpPr>
        <p:spPr>
          <a:xfrm>
            <a:off x="86297" y="3792488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4" name="Google Shape;7124;p25"/>
          <p:cNvSpPr/>
          <p:nvPr/>
        </p:nvSpPr>
        <p:spPr>
          <a:xfrm rot="-5400000">
            <a:off x="11250461" y="5116158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5" name="Google Shape;7125;p25"/>
          <p:cNvSpPr/>
          <p:nvPr/>
        </p:nvSpPr>
        <p:spPr>
          <a:xfrm rot="-5400000">
            <a:off x="11009401" y="42874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126" name="Google Shape;7126;p25"/>
          <p:cNvGrpSpPr/>
          <p:nvPr/>
        </p:nvGrpSpPr>
        <p:grpSpPr>
          <a:xfrm>
            <a:off x="11400273" y="584602"/>
            <a:ext cx="1515947" cy="1486991"/>
            <a:chOff x="5930025" y="3771375"/>
            <a:chExt cx="668800" cy="656025"/>
          </a:xfrm>
        </p:grpSpPr>
        <p:sp>
          <p:nvSpPr>
            <p:cNvPr id="7127" name="Google Shape;7127;p25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5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5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5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5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5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5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5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5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5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5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5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5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5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5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5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5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5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5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5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5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5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5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5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5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5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5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5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5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5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25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25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5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5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5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5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5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5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5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5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5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5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5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5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5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5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5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5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5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5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5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5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5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5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5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25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25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5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5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5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5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5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5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5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5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5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5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5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5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5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5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5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5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5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5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5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5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5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5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5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5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5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5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5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5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5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5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5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5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5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5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5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5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9" name="Google Shape;7549;p25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0" name="Google Shape;7550;p25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5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5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5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5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5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5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5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5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5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5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5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5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5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5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5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5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5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5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5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5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5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5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5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5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5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5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5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5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5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5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5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5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5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5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5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5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5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5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5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5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8" name="Google Shape;7618;p25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9" name="Google Shape;7619;p25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5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5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5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5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5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5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5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5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5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5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5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5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5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5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5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5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5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5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5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9" name="Google Shape;7639;p25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0" name="Google Shape;7640;p25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1" name="Google Shape;7641;p25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5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5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5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5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5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5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5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5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5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5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5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5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5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5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5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5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5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5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5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5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5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5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5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5" name="Google Shape;7665;p25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6" name="Google Shape;7666;p25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7" name="Google Shape;7667;p25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8" name="Google Shape;7668;p25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9" name="Google Shape;7669;p25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0" name="Google Shape;7670;p25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1" name="Google Shape;7671;p25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2" name="Google Shape;7672;p25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3" name="Google Shape;7673;p25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4" name="Google Shape;7674;p25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5" name="Google Shape;7675;p25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6" name="Google Shape;7676;p25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7" name="Google Shape;7677;p25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8" name="Google Shape;7678;p25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9" name="Google Shape;7679;p25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0" name="Google Shape;7680;p25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1" name="Google Shape;7681;p25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2" name="Google Shape;7682;p25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3" name="Google Shape;7683;p25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4" name="Google Shape;7684;p25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5" name="Google Shape;7685;p25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6" name="Google Shape;7686;p25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7" name="Google Shape;7687;p25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8" name="Google Shape;7688;p25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9" name="Google Shape;7689;p25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0" name="Google Shape;7690;p25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1" name="Google Shape;7691;p25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2" name="Google Shape;7692;p25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3" name="Google Shape;7693;p25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4" name="Google Shape;7694;p25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5" name="Google Shape;7695;p25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6" name="Google Shape;7696;p25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7" name="Google Shape;7697;p25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8" name="Google Shape;7698;p25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9" name="Google Shape;7699;p25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0" name="Google Shape;7700;p25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1" name="Google Shape;7701;p25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2" name="Google Shape;7702;p25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3" name="Google Shape;7703;p25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4" name="Google Shape;7704;p25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5" name="Google Shape;7705;p25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6" name="Google Shape;7706;p25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7" name="Google Shape;7707;p25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8" name="Google Shape;7708;p25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9" name="Google Shape;7709;p25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0" name="Google Shape;7710;p25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1" name="Google Shape;7711;p25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2" name="Google Shape;7712;p25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3" name="Google Shape;7713;p25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4" name="Google Shape;7714;p25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5" name="Google Shape;7715;p25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6" name="Google Shape;7716;p25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7" name="Google Shape;7717;p25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8" name="Google Shape;7718;p25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9" name="Google Shape;7719;p25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0" name="Google Shape;7720;p25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1" name="Google Shape;7721;p25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2" name="Google Shape;7722;p25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3" name="Google Shape;7723;p25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4" name="Google Shape;7724;p25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5" name="Google Shape;7725;p25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6" name="Google Shape;7726;p25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7" name="Google Shape;7727;p25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8" name="Google Shape;7728;p25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9" name="Google Shape;7729;p25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0" name="Google Shape;7730;p25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1" name="Google Shape;7731;p25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2" name="Google Shape;7732;p25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3" name="Google Shape;7733;p25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4" name="Google Shape;7734;p25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5" name="Google Shape;7735;p25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6" name="Google Shape;7736;p25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7" name="Google Shape;7737;p25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8" name="Google Shape;7738;p25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9" name="Google Shape;7739;p25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0" name="Google Shape;7740;p25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1" name="Google Shape;7741;p25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2" name="Google Shape;7742;p25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3" name="Google Shape;7743;p25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4" name="Google Shape;7744;p25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5" name="Google Shape;7745;p25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6" name="Google Shape;7746;p25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7" name="Google Shape;7747;p25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8" name="Google Shape;7748;p25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9" name="Google Shape;7749;p25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0" name="Google Shape;7750;p25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1" name="Google Shape;7751;p25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2" name="Google Shape;7752;p25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3" name="Google Shape;7753;p25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4" name="Google Shape;7754;p25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5" name="Google Shape;7755;p25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6" name="Google Shape;7756;p25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7" name="Google Shape;7757;p25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8" name="Google Shape;7758;p25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9" name="Google Shape;7759;p25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0" name="Google Shape;7760;p25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1" name="Google Shape;7761;p25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2" name="Google Shape;7762;p25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3" name="Google Shape;7763;p25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4" name="Google Shape;7764;p25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5" name="Google Shape;7765;p25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6" name="Google Shape;7766;p25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7" name="Google Shape;7767;p25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8" name="Google Shape;7768;p25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9" name="Google Shape;7769;p25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0" name="Google Shape;7770;p25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1" name="Google Shape;7771;p25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2" name="Google Shape;7772;p25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3" name="Google Shape;7773;p25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4" name="Google Shape;7774;p25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5" name="Google Shape;7775;p25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6" name="Google Shape;7776;p25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7" name="Google Shape;7777;p25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8" name="Google Shape;7778;p25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9" name="Google Shape;7779;p25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0" name="Google Shape;7780;p25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1" name="Google Shape;7781;p25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2" name="Google Shape;7782;p25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3" name="Google Shape;7783;p25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4" name="Google Shape;7784;p25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5" name="Google Shape;7785;p25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6" name="Google Shape;7786;p25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7" name="Google Shape;7787;p25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8" name="Google Shape;7788;p25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9" name="Google Shape;7789;p25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0" name="Google Shape;7790;p25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1" name="Google Shape;7791;p25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2" name="Google Shape;7792;p25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3" name="Google Shape;7793;p25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4" name="Google Shape;7794;p25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5" name="Google Shape;7795;p25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6" name="Google Shape;7796;p25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7" name="Google Shape;7797;p25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8" name="Google Shape;7798;p25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9" name="Google Shape;7799;p25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0" name="Google Shape;7800;p25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1" name="Google Shape;7801;p25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2" name="Google Shape;7802;p25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3" name="Google Shape;7803;p25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4" name="Google Shape;7804;p25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5" name="Google Shape;7805;p25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6" name="Google Shape;7806;p25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7" name="Google Shape;7807;p25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8" name="Google Shape;7808;p25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9" name="Google Shape;7809;p25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0" name="Google Shape;7810;p25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1" name="Google Shape;7811;p25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2" name="Google Shape;7812;p25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3" name="Google Shape;7813;p25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4" name="Google Shape;7814;p25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5" name="Google Shape;7815;p25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6" name="Google Shape;7816;p25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7" name="Google Shape;7817;p25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8" name="Google Shape;7818;p25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9" name="Google Shape;7819;p25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0" name="Google Shape;7820;p25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1" name="Google Shape;7821;p25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2" name="Google Shape;7822;p25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3" name="Google Shape;7823;p25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4" name="Google Shape;7824;p25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5" name="Google Shape;7825;p25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6" name="Google Shape;7826;p25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7" name="Google Shape;7827;p25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8" name="Google Shape;7828;p25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9" name="Google Shape;7829;p25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0" name="Google Shape;7830;p25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1" name="Google Shape;7831;p25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2" name="Google Shape;7832;p25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3" name="Google Shape;7833;p25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4" name="Google Shape;7834;p25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5" name="Google Shape;7835;p25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6" name="Google Shape;7836;p25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7" name="Google Shape;7837;p25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8" name="Google Shape;7838;p25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9" name="Google Shape;7839;p25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0" name="Google Shape;7840;p25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1" name="Google Shape;7841;p25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2" name="Google Shape;7842;p25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3" name="Google Shape;7843;p25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4" name="Google Shape;7844;p25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5" name="Google Shape;7845;p25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6" name="Google Shape;7846;p25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7" name="Google Shape;7847;p25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8" name="Google Shape;7848;p25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9" name="Google Shape;7849;p25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0" name="Google Shape;7850;p25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1" name="Google Shape;7851;p25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2" name="Google Shape;7852;p25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3" name="Google Shape;7853;p25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4" name="Google Shape;7854;p25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5" name="Google Shape;7855;p25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6" name="Google Shape;7856;p25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7" name="Google Shape;7857;p25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8" name="Google Shape;7858;p25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9" name="Google Shape;7859;p25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0" name="Google Shape;7860;p25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1" name="Google Shape;7861;p25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2" name="Google Shape;7862;p25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3" name="Google Shape;7863;p25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491782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p26"/>
          <p:cNvSpPr txBox="1">
            <a:spLocks noGrp="1"/>
          </p:cNvSpPr>
          <p:nvPr>
            <p:ph type="title"/>
          </p:nvPr>
        </p:nvSpPr>
        <p:spPr>
          <a:xfrm>
            <a:off x="7822733" y="2218667"/>
            <a:ext cx="3744000" cy="1007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866" name="Google Shape;7866;p26"/>
          <p:cNvSpPr txBox="1">
            <a:spLocks noGrp="1"/>
          </p:cNvSpPr>
          <p:nvPr>
            <p:ph type="body" idx="1"/>
          </p:nvPr>
        </p:nvSpPr>
        <p:spPr>
          <a:xfrm>
            <a:off x="7822733" y="3330667"/>
            <a:ext cx="3127600" cy="21728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867" name="Google Shape;7867;p26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68" name="Google Shape;7868;p26"/>
          <p:cNvSpPr/>
          <p:nvPr/>
        </p:nvSpPr>
        <p:spPr>
          <a:xfrm rot="10800000">
            <a:off x="-876392" y="4930637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69" name="Google Shape;7869;p26"/>
          <p:cNvSpPr/>
          <p:nvPr/>
        </p:nvSpPr>
        <p:spPr>
          <a:xfrm rot="10800000">
            <a:off x="-65340" y="53200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870" name="Google Shape;7870;p26"/>
          <p:cNvGrpSpPr/>
          <p:nvPr/>
        </p:nvGrpSpPr>
        <p:grpSpPr>
          <a:xfrm rot="10800000">
            <a:off x="11307672" y="4609189"/>
            <a:ext cx="366448" cy="2149227"/>
            <a:chOff x="4769975" y="2151700"/>
            <a:chExt cx="149100" cy="874475"/>
          </a:xfrm>
        </p:grpSpPr>
        <p:sp>
          <p:nvSpPr>
            <p:cNvPr id="7871" name="Google Shape;7871;p26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8" name="Google Shape;7878;p26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9" name="Google Shape;7879;p26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0" name="Google Shape;7890;p26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8" name="Google Shape;7898;p26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9" name="Google Shape;7899;p26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904" name="Google Shape;7904;p26"/>
          <p:cNvGrpSpPr/>
          <p:nvPr/>
        </p:nvGrpSpPr>
        <p:grpSpPr>
          <a:xfrm rot="10800000">
            <a:off x="-876404" y="2880099"/>
            <a:ext cx="1732347" cy="1728557"/>
            <a:chOff x="6378300" y="2596400"/>
            <a:chExt cx="754375" cy="752725"/>
          </a:xfrm>
        </p:grpSpPr>
        <p:sp>
          <p:nvSpPr>
            <p:cNvPr id="7905" name="Google Shape;7905;p26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0" name="Google Shape;7910;p26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4" name="Google Shape;7914;p26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5" name="Google Shape;7915;p26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6" name="Google Shape;7916;p26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7" name="Google Shape;7917;p26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8" name="Google Shape;7918;p26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9" name="Google Shape;7919;p26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0" name="Google Shape;7920;p26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1" name="Google Shape;7921;p26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2" name="Google Shape;7922;p26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3" name="Google Shape;7923;p26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4" name="Google Shape;7924;p26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5" name="Google Shape;7925;p26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6" name="Google Shape;7926;p26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7" name="Google Shape;7927;p26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8" name="Google Shape;7928;p26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9" name="Google Shape;7929;p26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0" name="Google Shape;7930;p26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1" name="Google Shape;7931;p26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2" name="Google Shape;7932;p26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3" name="Google Shape;7933;p26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4" name="Google Shape;7934;p26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5" name="Google Shape;7935;p26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6" name="Google Shape;7936;p26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7" name="Google Shape;7937;p26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8" name="Google Shape;7938;p26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9" name="Google Shape;7939;p26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0" name="Google Shape;7940;p26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1" name="Google Shape;7941;p26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2" name="Google Shape;7942;p26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3" name="Google Shape;7943;p26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4" name="Google Shape;7944;p26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5" name="Google Shape;7945;p26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6" name="Google Shape;7946;p26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7" name="Google Shape;7947;p26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8" name="Google Shape;7948;p26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9" name="Google Shape;7949;p26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0" name="Google Shape;7950;p26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1" name="Google Shape;7951;p26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2" name="Google Shape;7952;p26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3" name="Google Shape;7953;p26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4" name="Google Shape;7954;p26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5" name="Google Shape;7955;p26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6" name="Google Shape;7956;p26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7" name="Google Shape;7957;p26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8" name="Google Shape;7958;p26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9" name="Google Shape;7959;p26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0" name="Google Shape;7960;p26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1" name="Google Shape;7961;p26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2" name="Google Shape;7962;p26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3" name="Google Shape;7963;p26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4" name="Google Shape;7964;p26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5" name="Google Shape;7965;p26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6" name="Google Shape;7966;p26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7" name="Google Shape;7967;p26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8" name="Google Shape;7968;p26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9" name="Google Shape;7969;p26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0" name="Google Shape;7970;p26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1" name="Google Shape;7971;p26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2" name="Google Shape;7972;p26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3" name="Google Shape;7973;p26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4" name="Google Shape;7974;p26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5" name="Google Shape;7975;p26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6" name="Google Shape;7976;p26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7" name="Google Shape;7977;p26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8" name="Google Shape;7978;p26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9" name="Google Shape;7979;p26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0" name="Google Shape;7980;p26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1" name="Google Shape;7981;p26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2" name="Google Shape;7982;p26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3" name="Google Shape;7983;p26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4" name="Google Shape;7984;p26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5" name="Google Shape;7985;p26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6" name="Google Shape;7986;p26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7" name="Google Shape;7987;p26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8" name="Google Shape;7988;p26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9" name="Google Shape;7989;p26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0" name="Google Shape;7990;p26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1" name="Google Shape;7991;p26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2" name="Google Shape;7992;p26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3" name="Google Shape;7993;p26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4" name="Google Shape;7994;p26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5" name="Google Shape;7995;p26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6" name="Google Shape;7996;p26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7" name="Google Shape;7997;p26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8" name="Google Shape;7998;p26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9" name="Google Shape;7999;p26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0" name="Google Shape;8000;p26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1" name="Google Shape;8001;p26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2" name="Google Shape;8002;p26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3" name="Google Shape;8003;p26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4" name="Google Shape;8004;p26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5" name="Google Shape;8005;p26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6" name="Google Shape;8006;p26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7" name="Google Shape;8007;p26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8" name="Google Shape;8008;p26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9" name="Google Shape;8009;p26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0" name="Google Shape;8010;p26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1" name="Google Shape;8011;p26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2" name="Google Shape;8012;p26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3" name="Google Shape;8013;p26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4" name="Google Shape;8014;p26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5" name="Google Shape;8015;p26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6" name="Google Shape;8016;p26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7" name="Google Shape;8017;p26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8" name="Google Shape;8018;p26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9" name="Google Shape;8019;p26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0" name="Google Shape;8020;p26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1" name="Google Shape;8021;p26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2" name="Google Shape;8022;p26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3" name="Google Shape;8023;p26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4" name="Google Shape;8024;p26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5" name="Google Shape;8025;p26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6" name="Google Shape;8026;p26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7" name="Google Shape;8027;p26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8" name="Google Shape;8028;p26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9" name="Google Shape;8029;p26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0" name="Google Shape;8030;p26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1" name="Google Shape;8031;p26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2" name="Google Shape;8032;p26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3" name="Google Shape;8033;p26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4" name="Google Shape;8034;p26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5" name="Google Shape;8035;p26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6" name="Google Shape;8036;p26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7" name="Google Shape;8037;p26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8" name="Google Shape;8038;p26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9" name="Google Shape;8039;p26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0" name="Google Shape;8040;p26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1" name="Google Shape;8041;p26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2" name="Google Shape;8042;p26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3" name="Google Shape;8043;p26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4" name="Google Shape;8044;p26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5" name="Google Shape;8045;p26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6" name="Google Shape;8046;p26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7" name="Google Shape;8047;p26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8" name="Google Shape;8048;p26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9" name="Google Shape;8049;p26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0" name="Google Shape;8050;p26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1" name="Google Shape;8051;p26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2" name="Google Shape;8052;p26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3" name="Google Shape;8053;p26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4" name="Google Shape;8054;p26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5" name="Google Shape;8055;p26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6" name="Google Shape;8056;p26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7" name="Google Shape;8057;p26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8" name="Google Shape;8058;p26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9" name="Google Shape;8059;p26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0" name="Google Shape;8060;p26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1" name="Google Shape;8061;p26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2" name="Google Shape;8062;p26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3" name="Google Shape;8063;p26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4" name="Google Shape;8064;p26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5" name="Google Shape;8065;p26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6" name="Google Shape;8066;p26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7" name="Google Shape;8067;p26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8" name="Google Shape;8068;p26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9" name="Google Shape;8069;p26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0" name="Google Shape;8070;p26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1" name="Google Shape;8071;p26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2" name="Google Shape;8072;p26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3" name="Google Shape;8073;p26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4" name="Google Shape;8074;p26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5" name="Google Shape;8075;p26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6" name="Google Shape;8076;p26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7" name="Google Shape;8077;p26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8" name="Google Shape;8078;p26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9" name="Google Shape;8079;p26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0" name="Google Shape;8080;p26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1" name="Google Shape;8081;p26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2" name="Google Shape;8082;p26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3" name="Google Shape;8083;p26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4" name="Google Shape;8084;p26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5" name="Google Shape;8085;p26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6" name="Google Shape;8086;p26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87" name="Google Shape;8087;p26"/>
          <p:cNvSpPr/>
          <p:nvPr/>
        </p:nvSpPr>
        <p:spPr>
          <a:xfrm rot="10800000">
            <a:off x="343897" y="376571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8" name="Google Shape;8088;p26"/>
          <p:cNvSpPr/>
          <p:nvPr/>
        </p:nvSpPr>
        <p:spPr>
          <a:xfrm>
            <a:off x="-746153" y="663296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9" name="Google Shape;8089;p26"/>
          <p:cNvSpPr/>
          <p:nvPr/>
        </p:nvSpPr>
        <p:spPr>
          <a:xfrm rot="10800000">
            <a:off x="11566728" y="10909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9464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1" name="Google Shape;8091;p27"/>
          <p:cNvSpPr txBox="1">
            <a:spLocks noGrp="1"/>
          </p:cNvSpPr>
          <p:nvPr>
            <p:ph type="title"/>
          </p:nvPr>
        </p:nvSpPr>
        <p:spPr>
          <a:xfrm>
            <a:off x="3679400" y="1274400"/>
            <a:ext cx="4833200" cy="763600"/>
          </a:xfrm>
          <a:prstGeom prst="rect">
            <a:avLst/>
          </a:prstGeom>
        </p:spPr>
        <p:txBody>
          <a:bodyPr spcFirstLastPara="1" wrap="square" lIns="121889" tIns="121889" rIns="121889" bIns="121889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Font typeface="Poppins"/>
              <a:buNone/>
              <a:defRPr sz="6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8092" name="Google Shape;8092;p27"/>
          <p:cNvSpPr txBox="1">
            <a:spLocks noGrp="1"/>
          </p:cNvSpPr>
          <p:nvPr>
            <p:ph type="body" idx="1"/>
          </p:nvPr>
        </p:nvSpPr>
        <p:spPr>
          <a:xfrm>
            <a:off x="3893200" y="2234600"/>
            <a:ext cx="4405600" cy="1876800"/>
          </a:xfrm>
          <a:prstGeom prst="rect">
            <a:avLst/>
          </a:prstGeom>
        </p:spPr>
        <p:txBody>
          <a:bodyPr spcFirstLastPara="1" wrap="square" lIns="121889" tIns="121889" rIns="121889" bIns="121889" anchor="t" anchorCtr="0">
            <a:noAutofit/>
          </a:bodyPr>
          <a:lstStyle>
            <a:lvl1pPr marL="609539" lvl="0" indent="-423291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080" lvl="1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18" lvl="2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158" lvl="3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696" lvl="4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235" lvl="5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773" lvl="6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313" lvl="7" indent="-42329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854" lvl="8" indent="-423291" algn="ct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093" name="Google Shape;8093;p27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4" name="Google Shape;8094;p27"/>
          <p:cNvSpPr/>
          <p:nvPr/>
        </p:nvSpPr>
        <p:spPr>
          <a:xfrm rot="10800000">
            <a:off x="-724840" y="5129428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5" name="Google Shape;8095;p27"/>
          <p:cNvSpPr/>
          <p:nvPr/>
        </p:nvSpPr>
        <p:spPr>
          <a:xfrm rot="10800000">
            <a:off x="-774792" y="4546704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6" name="Google Shape;8096;p27"/>
          <p:cNvSpPr/>
          <p:nvPr/>
        </p:nvSpPr>
        <p:spPr>
          <a:xfrm rot="10800000">
            <a:off x="36260" y="4936073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097" name="Google Shape;8097;p27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8098" name="Google Shape;8098;p27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0" name="Google Shape;8100;p27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3" name="Google Shape;8113;p27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3" name="Google Shape;8123;p27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0" name="Google Shape;8130;p27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31" name="Google Shape;8131;p27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2" name="Google Shape;8132;p27"/>
          <p:cNvSpPr/>
          <p:nvPr/>
        </p:nvSpPr>
        <p:spPr>
          <a:xfrm rot="10800000">
            <a:off x="-1507936" y="1560508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3" name="Google Shape;8133;p27"/>
          <p:cNvSpPr/>
          <p:nvPr/>
        </p:nvSpPr>
        <p:spPr>
          <a:xfrm rot="10800000">
            <a:off x="-1057557" y="198366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134" name="Google Shape;8134;p27"/>
          <p:cNvGrpSpPr/>
          <p:nvPr/>
        </p:nvGrpSpPr>
        <p:grpSpPr>
          <a:xfrm rot="10800000">
            <a:off x="-957004" y="2086100"/>
            <a:ext cx="1732347" cy="1728557"/>
            <a:chOff x="6378300" y="2596400"/>
            <a:chExt cx="754375" cy="752725"/>
          </a:xfrm>
        </p:grpSpPr>
        <p:sp>
          <p:nvSpPr>
            <p:cNvPr id="8135" name="Google Shape;8135;p27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0" name="Google Shape;8140;p27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3" name="Google Shape;8143;p27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3" name="Google Shape;8153;p27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5" name="Google Shape;8155;p27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8" name="Google Shape;8158;p27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1" name="Google Shape;8161;p27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4" name="Google Shape;8164;p27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7" name="Google Shape;8167;p27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5" name="Google Shape;8175;p27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9" name="Google Shape;8179;p27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0" name="Google Shape;8180;p27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1" name="Google Shape;8191;p27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2" name="Google Shape;8192;p27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3" name="Google Shape;8203;p27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1" name="Google Shape;8211;p27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2" name="Google Shape;8212;p27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3" name="Google Shape;8223;p27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1" name="Google Shape;8231;p27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2" name="Google Shape;8232;p27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3" name="Google Shape;8243;p27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7" name="Google Shape;8247;p27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8" name="Google Shape;8248;p27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9" name="Google Shape;8249;p27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0" name="Google Shape;8250;p27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1" name="Google Shape;8251;p27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2" name="Google Shape;8252;p27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3" name="Google Shape;8253;p27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4" name="Google Shape;8254;p27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5" name="Google Shape;8255;p27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6" name="Google Shape;8256;p27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7" name="Google Shape;8257;p27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8" name="Google Shape;8258;p27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9" name="Google Shape;8259;p27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0" name="Google Shape;8260;p27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1" name="Google Shape;8261;p27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2" name="Google Shape;8262;p27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3" name="Google Shape;8263;p27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4" name="Google Shape;8264;p27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5" name="Google Shape;8265;p27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6" name="Google Shape;8266;p27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7" name="Google Shape;8267;p27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8" name="Google Shape;8268;p27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9" name="Google Shape;8269;p27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0" name="Google Shape;8270;p27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1" name="Google Shape;8271;p27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2" name="Google Shape;8272;p27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3" name="Google Shape;8273;p27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4" name="Google Shape;8274;p27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5" name="Google Shape;8275;p27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6" name="Google Shape;8276;p27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7" name="Google Shape;8277;p27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8" name="Google Shape;8278;p27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9" name="Google Shape;8279;p27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0" name="Google Shape;8280;p27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1" name="Google Shape;8281;p27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2" name="Google Shape;8282;p27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3" name="Google Shape;8283;p27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4" name="Google Shape;8284;p27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5" name="Google Shape;8285;p27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6" name="Google Shape;8286;p27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7" name="Google Shape;8287;p27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8" name="Google Shape;8288;p27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9" name="Google Shape;8289;p27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0" name="Google Shape;8290;p27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1" name="Google Shape;8291;p27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2" name="Google Shape;8292;p27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3" name="Google Shape;8293;p27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4" name="Google Shape;8294;p27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5" name="Google Shape;8295;p27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6" name="Google Shape;8296;p27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7" name="Google Shape;8297;p27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8" name="Google Shape;8298;p27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9" name="Google Shape;8299;p27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0" name="Google Shape;8300;p27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1" name="Google Shape;8301;p27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2" name="Google Shape;8302;p27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3" name="Google Shape;8303;p27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4" name="Google Shape;8304;p27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5" name="Google Shape;8305;p27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6" name="Google Shape;8306;p27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7" name="Google Shape;8307;p27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8" name="Google Shape;8308;p27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9" name="Google Shape;8309;p27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0" name="Google Shape;8310;p27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1" name="Google Shape;8311;p27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2" name="Google Shape;8312;p27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3" name="Google Shape;8313;p27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4" name="Google Shape;8314;p27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5" name="Google Shape;8315;p27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6" name="Google Shape;8316;p27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17" name="Google Shape;8317;p27"/>
          <p:cNvSpPr/>
          <p:nvPr/>
        </p:nvSpPr>
        <p:spPr>
          <a:xfrm rot="10800000">
            <a:off x="407013" y="1075072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8" name="Google Shape;8318;p27"/>
          <p:cNvSpPr/>
          <p:nvPr/>
        </p:nvSpPr>
        <p:spPr>
          <a:xfrm>
            <a:off x="228164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9" name="Google Shape;8319;p27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0" name="Google Shape;8320;p27"/>
          <p:cNvSpPr/>
          <p:nvPr/>
        </p:nvSpPr>
        <p:spPr>
          <a:xfrm>
            <a:off x="10734835" y="5744020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1" name="Google Shape;8321;p27"/>
          <p:cNvSpPr/>
          <p:nvPr/>
        </p:nvSpPr>
        <p:spPr>
          <a:xfrm>
            <a:off x="10555969" y="55656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2" name="Google Shape;8322;p27"/>
          <p:cNvSpPr/>
          <p:nvPr/>
        </p:nvSpPr>
        <p:spPr>
          <a:xfrm>
            <a:off x="11425385" y="60969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3" name="Google Shape;8323;p27"/>
          <p:cNvSpPr/>
          <p:nvPr/>
        </p:nvSpPr>
        <p:spPr>
          <a:xfrm>
            <a:off x="10229738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4" name="Google Shape;8324;p27"/>
          <p:cNvSpPr/>
          <p:nvPr/>
        </p:nvSpPr>
        <p:spPr>
          <a:xfrm>
            <a:off x="11459997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25" name="Google Shape;8325;p27"/>
          <p:cNvGrpSpPr/>
          <p:nvPr/>
        </p:nvGrpSpPr>
        <p:grpSpPr>
          <a:xfrm>
            <a:off x="11403278" y="3974977"/>
            <a:ext cx="1359753" cy="1259083"/>
            <a:chOff x="2113525" y="2880575"/>
            <a:chExt cx="609500" cy="564375"/>
          </a:xfrm>
        </p:grpSpPr>
        <p:sp>
          <p:nvSpPr>
            <p:cNvPr id="8326" name="Google Shape;8326;p27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7" name="Google Shape;8327;p27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8" name="Google Shape;8328;p27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9" name="Google Shape;8329;p27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30" name="Google Shape;8330;p27"/>
          <p:cNvGrpSpPr/>
          <p:nvPr/>
        </p:nvGrpSpPr>
        <p:grpSpPr>
          <a:xfrm>
            <a:off x="10798365" y="2426924"/>
            <a:ext cx="466624" cy="2736757"/>
            <a:chOff x="1037125" y="2236325"/>
            <a:chExt cx="149100" cy="874475"/>
          </a:xfrm>
        </p:grpSpPr>
        <p:sp>
          <p:nvSpPr>
            <p:cNvPr id="8331" name="Google Shape;8331;p27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2" name="Google Shape;8332;p27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3" name="Google Shape;8333;p27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4" name="Google Shape;8334;p27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5" name="Google Shape;8335;p27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6" name="Google Shape;8336;p27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7" name="Google Shape;8337;p27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8" name="Google Shape;8338;p27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9" name="Google Shape;8339;p27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0" name="Google Shape;8340;p27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1" name="Google Shape;8341;p27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2" name="Google Shape;8342;p27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3" name="Google Shape;8343;p27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4" name="Google Shape;8344;p27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5" name="Google Shape;8345;p27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6" name="Google Shape;8346;p27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7" name="Google Shape;8347;p27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8" name="Google Shape;8348;p27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9" name="Google Shape;8349;p27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0" name="Google Shape;8350;p27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1" name="Google Shape;8351;p27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2" name="Google Shape;8352;p27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3" name="Google Shape;8353;p27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4" name="Google Shape;8354;p27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5" name="Google Shape;8355;p27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6" name="Google Shape;8356;p27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7" name="Google Shape;8357;p27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8" name="Google Shape;8358;p27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9" name="Google Shape;8359;p27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0" name="Google Shape;8360;p27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1" name="Google Shape;8361;p27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2" name="Google Shape;8362;p27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3" name="Google Shape;8363;p27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4" name="Google Shape;8364;p27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5" name="Google Shape;8365;p27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6" name="Google Shape;8366;p27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67" name="Google Shape;8367;p27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68" name="Google Shape;8368;p27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69" name="Google Shape;8369;p27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8370" name="Google Shape;8370;p27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1" name="Google Shape;8371;p27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2" name="Google Shape;8372;p27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3" name="Google Shape;8373;p27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4" name="Google Shape;8374;p27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5" name="Google Shape;8375;p27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6" name="Google Shape;8376;p27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7" name="Google Shape;8377;p27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8" name="Google Shape;8378;p27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9" name="Google Shape;8379;p27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0" name="Google Shape;8380;p27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1" name="Google Shape;8381;p27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2" name="Google Shape;8382;p27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3" name="Google Shape;8383;p27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4" name="Google Shape;8384;p27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5" name="Google Shape;8385;p27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6" name="Google Shape;8386;p27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7" name="Google Shape;8387;p27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8" name="Google Shape;8388;p27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9" name="Google Shape;8389;p27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0" name="Google Shape;8390;p27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1" name="Google Shape;8391;p27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2" name="Google Shape;8392;p27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3" name="Google Shape;8393;p27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4" name="Google Shape;8394;p27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5" name="Google Shape;8395;p27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6" name="Google Shape;8396;p27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7" name="Google Shape;8397;p27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8" name="Google Shape;8398;p27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9" name="Google Shape;8399;p27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0" name="Google Shape;8400;p27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1" name="Google Shape;8401;p27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2" name="Google Shape;8402;p27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3" name="Google Shape;8403;p27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4" name="Google Shape;8404;p27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5" name="Google Shape;8405;p27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6" name="Google Shape;8406;p27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7" name="Google Shape;8407;p27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8" name="Google Shape;8408;p27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9" name="Google Shape;8409;p27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0" name="Google Shape;8410;p27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1" name="Google Shape;8411;p27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2" name="Google Shape;8412;p27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3" name="Google Shape;8413;p27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4" name="Google Shape;8414;p27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5" name="Google Shape;8415;p27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6" name="Google Shape;8416;p27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7" name="Google Shape;8417;p27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8" name="Google Shape;8418;p27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9" name="Google Shape;8419;p27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0" name="Google Shape;8420;p27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1" name="Google Shape;8421;p27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2" name="Google Shape;8422;p27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3" name="Google Shape;8423;p27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4" name="Google Shape;8424;p27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5" name="Google Shape;8425;p27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6" name="Google Shape;8426;p27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7" name="Google Shape;8427;p27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8" name="Google Shape;8428;p27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9" name="Google Shape;8429;p27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0" name="Google Shape;8430;p27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1" name="Google Shape;8431;p27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2" name="Google Shape;8432;p27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3" name="Google Shape;8433;p27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4" name="Google Shape;8434;p27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5" name="Google Shape;8435;p27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6" name="Google Shape;8436;p27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7" name="Google Shape;8437;p27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8" name="Google Shape;8438;p27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9" name="Google Shape;8439;p27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0" name="Google Shape;8440;p27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1" name="Google Shape;8441;p27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2" name="Google Shape;8442;p27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3" name="Google Shape;8443;p27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4" name="Google Shape;8444;p27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5" name="Google Shape;8445;p27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6" name="Google Shape;8446;p27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7" name="Google Shape;8447;p27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8" name="Google Shape;8448;p27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9" name="Google Shape;8449;p27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0" name="Google Shape;8450;p27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1" name="Google Shape;8451;p27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2" name="Google Shape;8452;p27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3" name="Google Shape;8453;p27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4" name="Google Shape;8454;p27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5" name="Google Shape;8455;p27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6" name="Google Shape;8456;p27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7" name="Google Shape;8457;p27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8" name="Google Shape;8458;p27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9" name="Google Shape;8459;p27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0" name="Google Shape;8460;p27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1" name="Google Shape;8461;p27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2" name="Google Shape;8462;p27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3" name="Google Shape;8463;p27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4" name="Google Shape;8464;p27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5" name="Google Shape;8465;p27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6" name="Google Shape;8466;p27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7" name="Google Shape;8467;p27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8" name="Google Shape;8468;p27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9" name="Google Shape;8469;p27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0" name="Google Shape;8470;p27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1" name="Google Shape;8471;p27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2" name="Google Shape;8472;p27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3" name="Google Shape;8473;p27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4" name="Google Shape;8474;p27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5" name="Google Shape;8475;p27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6" name="Google Shape;8476;p27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7" name="Google Shape;8477;p27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8" name="Google Shape;8478;p27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9" name="Google Shape;8479;p27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0" name="Google Shape;8480;p27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1" name="Google Shape;8481;p27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2" name="Google Shape;8482;p27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3" name="Google Shape;8483;p27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4" name="Google Shape;8484;p27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5" name="Google Shape;8485;p27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6" name="Google Shape;8486;p27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7" name="Google Shape;8487;p27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8" name="Google Shape;8488;p27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9" name="Google Shape;8489;p27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0" name="Google Shape;8490;p27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1" name="Google Shape;8491;p27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2" name="Google Shape;8492;p27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3" name="Google Shape;8493;p27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4" name="Google Shape;8494;p27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5" name="Google Shape;8495;p27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6" name="Google Shape;8496;p27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7" name="Google Shape;8497;p27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8" name="Google Shape;8498;p27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9" name="Google Shape;8499;p27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0" name="Google Shape;8500;p27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1" name="Google Shape;8501;p27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2" name="Google Shape;8502;p27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3" name="Google Shape;8503;p27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4" name="Google Shape;8504;p27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5" name="Google Shape;8505;p27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6" name="Google Shape;8506;p27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7" name="Google Shape;8507;p27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8" name="Google Shape;8508;p27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9" name="Google Shape;8509;p27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0" name="Google Shape;8510;p27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1" name="Google Shape;8511;p27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2" name="Google Shape;8512;p27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3" name="Google Shape;8513;p27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4" name="Google Shape;8514;p27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5" name="Google Shape;8515;p27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6" name="Google Shape;8516;p27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7" name="Google Shape;8517;p27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8" name="Google Shape;8518;p27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9" name="Google Shape;8519;p27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0" name="Google Shape;8520;p27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1" name="Google Shape;8521;p27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2" name="Google Shape;8522;p27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3" name="Google Shape;8523;p27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4" name="Google Shape;8524;p27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5" name="Google Shape;8525;p27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6" name="Google Shape;8526;p27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7" name="Google Shape;8527;p27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8" name="Google Shape;8528;p27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9" name="Google Shape;8529;p27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0" name="Google Shape;8530;p27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1" name="Google Shape;8531;p27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2" name="Google Shape;8532;p27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3" name="Google Shape;8533;p27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4" name="Google Shape;8534;p27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5" name="Google Shape;8535;p27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6" name="Google Shape;8536;p27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7" name="Google Shape;8537;p27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8" name="Google Shape;8538;p27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9" name="Google Shape;8539;p27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0" name="Google Shape;8540;p27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1" name="Google Shape;8541;p27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2" name="Google Shape;8542;p27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3" name="Google Shape;8543;p27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4" name="Google Shape;8544;p27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5" name="Google Shape;8545;p27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6" name="Google Shape;8546;p27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7" name="Google Shape;8547;p27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8" name="Google Shape;8548;p27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9" name="Google Shape;8549;p27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0" name="Google Shape;8550;p27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1" name="Google Shape;8551;p27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2" name="Google Shape;8552;p27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3" name="Google Shape;8553;p27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4" name="Google Shape;8554;p27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5" name="Google Shape;8555;p27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6" name="Google Shape;8556;p27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7" name="Google Shape;8557;p27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8" name="Google Shape;8558;p27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9" name="Google Shape;8559;p27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0" name="Google Shape;8560;p27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1" name="Google Shape;8561;p27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2" name="Google Shape;8562;p27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3" name="Google Shape;8563;p27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4" name="Google Shape;8564;p27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5" name="Google Shape;8565;p27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6" name="Google Shape;8566;p27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7" name="Google Shape;8567;p27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8" name="Google Shape;8568;p27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9" name="Google Shape;8569;p27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0" name="Google Shape;8570;p27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1" name="Google Shape;8571;p27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2" name="Google Shape;8572;p27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3" name="Google Shape;8573;p27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4" name="Google Shape;8574;p27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5" name="Google Shape;8575;p27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6" name="Google Shape;8576;p27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7" name="Google Shape;8577;p27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8" name="Google Shape;8578;p27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9" name="Google Shape;8579;p27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0" name="Google Shape;8580;p27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1" name="Google Shape;8581;p27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2" name="Google Shape;8582;p27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3" name="Google Shape;8583;p27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4" name="Google Shape;8584;p27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5" name="Google Shape;8585;p27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6" name="Google Shape;8586;p27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7" name="Google Shape;8587;p27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8" name="Google Shape;8588;p27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9" name="Google Shape;8589;p27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0" name="Google Shape;8590;p27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1" name="Google Shape;8591;p27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2" name="Google Shape;8592;p27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3" name="Google Shape;8593;p27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4" name="Google Shape;8594;p27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5" name="Google Shape;8595;p27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6" name="Google Shape;8596;p27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7" name="Google Shape;8597;p27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8" name="Google Shape;8598;p27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9" name="Google Shape;8599;p27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0" name="Google Shape;8600;p27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1" name="Google Shape;8601;p27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2" name="Google Shape;8602;p27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3" name="Google Shape;8603;p27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4" name="Google Shape;8604;p27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5" name="Google Shape;8605;p27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6" name="Google Shape;8606;p27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7" name="Google Shape;8607;p27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8" name="Google Shape;8608;p27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9" name="Google Shape;8609;p27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0" name="Google Shape;8610;p27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1" name="Google Shape;8611;p27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2" name="Google Shape;8612;p27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3" name="Google Shape;8613;p27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4" name="Google Shape;8614;p27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5" name="Google Shape;8615;p27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6" name="Google Shape;8616;p27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7" name="Google Shape;8617;p27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8" name="Google Shape;8618;p27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9" name="Google Shape;8619;p27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0" name="Google Shape;8620;p27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1" name="Google Shape;8621;p27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2" name="Google Shape;8622;p27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3" name="Google Shape;8623;p27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4" name="Google Shape;8624;p27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0" name="Google Shape;8650;p27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1" name="Google Shape;8651;p27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2" name="Google Shape;8652;p27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3" name="Google Shape;8653;p27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4" name="Google Shape;8654;p27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5" name="Google Shape;8655;p27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6" name="Google Shape;8656;p27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7" name="Google Shape;8657;p27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8" name="Google Shape;8658;p27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9" name="Google Shape;8659;p27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0" name="Google Shape;8660;p27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1" name="Google Shape;8661;p27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2" name="Google Shape;8662;p27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3" name="Google Shape;8663;p27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4" name="Google Shape;8664;p27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5" name="Google Shape;8665;p27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6" name="Google Shape;8666;p27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7" name="Google Shape;8667;p27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8" name="Google Shape;8668;p27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9" name="Google Shape;8669;p27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0" name="Google Shape;8670;p27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1" name="Google Shape;8671;p27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2" name="Google Shape;8672;p27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3" name="Google Shape;8673;p27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4" name="Google Shape;8674;p27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5" name="Google Shape;8675;p27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6" name="Google Shape;8676;p27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7" name="Google Shape;8677;p27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8" name="Google Shape;8678;p27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9" name="Google Shape;8679;p27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0" name="Google Shape;8680;p27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1" name="Google Shape;8681;p27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2" name="Google Shape;8682;p27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3" name="Google Shape;8683;p27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4" name="Google Shape;8684;p27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5" name="Google Shape;8685;p27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6" name="Google Shape;8686;p27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7" name="Google Shape;8687;p27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8" name="Google Shape;8688;p27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9" name="Google Shape;8689;p27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0" name="Google Shape;8690;p27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1" name="Google Shape;8691;p27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2" name="Google Shape;8692;p27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3" name="Google Shape;8693;p27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4" name="Google Shape;8694;p27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5" name="Google Shape;8695;p27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6" name="Google Shape;8696;p27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7" name="Google Shape;8697;p27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8" name="Google Shape;8698;p27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9" name="Google Shape;8699;p27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0" name="Google Shape;8700;p27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1" name="Google Shape;8701;p27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2" name="Google Shape;8702;p27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3" name="Google Shape;8703;p27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4" name="Google Shape;8704;p27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5" name="Google Shape;8705;p27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6" name="Google Shape;8706;p27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7" name="Google Shape;8707;p27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8" name="Google Shape;8708;p27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9" name="Google Shape;8709;p27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0" name="Google Shape;8710;p27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1" name="Google Shape;8711;p27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2" name="Google Shape;8712;p27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3" name="Google Shape;8713;p27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4" name="Google Shape;8714;p27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5" name="Google Shape;8715;p27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6" name="Google Shape;8716;p27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7" name="Google Shape;8717;p27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8" name="Google Shape;8718;p27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9" name="Google Shape;8719;p27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0" name="Google Shape;8720;p27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1" name="Google Shape;8721;p27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2" name="Google Shape;8722;p27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3" name="Google Shape;8723;p27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4" name="Google Shape;8724;p27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5" name="Google Shape;8725;p27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6" name="Google Shape;8726;p27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7" name="Google Shape;8727;p27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8" name="Google Shape;8728;p27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9" name="Google Shape;8729;p27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0" name="Google Shape;8730;p27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1" name="Google Shape;8731;p27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2" name="Google Shape;8732;p27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3" name="Google Shape;8733;p27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4" name="Google Shape;8734;p27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5" name="Google Shape;8735;p27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6" name="Google Shape;8736;p27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7" name="Google Shape;8737;p27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8" name="Google Shape;8738;p27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9" name="Google Shape;8739;p27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0" name="Google Shape;8740;p27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1" name="Google Shape;8741;p27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2" name="Google Shape;8742;p27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3" name="Google Shape;8743;p27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4" name="Google Shape;8744;p27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5" name="Google Shape;8745;p27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6" name="Google Shape;8746;p27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7" name="Google Shape;8747;p27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8" name="Google Shape;8748;p27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9" name="Google Shape;8749;p27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0" name="Google Shape;8750;p27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1" name="Google Shape;8751;p27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2" name="Google Shape;8752;p27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3" name="Google Shape;8753;p27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4" name="Google Shape;8754;p27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5" name="Google Shape;8755;p27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6" name="Google Shape;8756;p27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7" name="Google Shape;8757;p27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8" name="Google Shape;8758;p27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9" name="Google Shape;8759;p27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0" name="Google Shape;8760;p27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1" name="Google Shape;8761;p27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2" name="Google Shape;8762;p27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3" name="Google Shape;8763;p27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4" name="Google Shape;8764;p27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5" name="Google Shape;8765;p27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6" name="Google Shape;8766;p27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7" name="Google Shape;8767;p27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8" name="Google Shape;8768;p27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9" name="Google Shape;8769;p27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0" name="Google Shape;8770;p27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1" name="Google Shape;8771;p27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2" name="Google Shape;8772;p27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3" name="Google Shape;8773;p27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4" name="Google Shape;8774;p27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5" name="Google Shape;8775;p27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6" name="Google Shape;8776;p27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7" name="Google Shape;8777;p27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8" name="Google Shape;8778;p27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9" name="Google Shape;8779;p27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0" name="Google Shape;8780;p27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1" name="Google Shape;8781;p27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2" name="Google Shape;8782;p27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3" name="Google Shape;8783;p27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4" name="Google Shape;8784;p27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5" name="Google Shape;8785;p27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6" name="Google Shape;8786;p27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7" name="Google Shape;8787;p27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8" name="Google Shape;8788;p27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9" name="Google Shape;8789;p27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0" name="Google Shape;8790;p27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1" name="Google Shape;8791;p27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2" name="Google Shape;8792;p27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3" name="Google Shape;8793;p27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4" name="Google Shape;8794;p27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5" name="Google Shape;8795;p27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6" name="Google Shape;8796;p27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7" name="Google Shape;8797;p27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8" name="Google Shape;8798;p27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9" name="Google Shape;8799;p27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0" name="Google Shape;8800;p27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1" name="Google Shape;8801;p27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2" name="Google Shape;8802;p27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3" name="Google Shape;8803;p27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4" name="Google Shape;8804;p27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5" name="Google Shape;8805;p27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6" name="Google Shape;8806;p27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7" name="Google Shape;8807;p27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8" name="Google Shape;8808;p27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9" name="Google Shape;8809;p27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0" name="Google Shape;8810;p27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1" name="Google Shape;8811;p27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2" name="Google Shape;8812;p27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3" name="Google Shape;8813;p27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4" name="Google Shape;8814;p27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5" name="Google Shape;8815;p27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6" name="Google Shape;8816;p27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7" name="Google Shape;8817;p27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8" name="Google Shape;8818;p27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9" name="Google Shape;8819;p27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0" name="Google Shape;8820;p27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1" name="Google Shape;8821;p27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2" name="Google Shape;8822;p27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3" name="Google Shape;8823;p27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4" name="Google Shape;8824;p27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5" name="Google Shape;8825;p27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6" name="Google Shape;8826;p27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7" name="Google Shape;8827;p27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8" name="Google Shape;8828;p27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9" name="Google Shape;8829;p27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0" name="Google Shape;8830;p27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1" name="Google Shape;8831;p27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3" name="Google Shape;8833;p27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4" name="Google Shape;8834;p27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5" name="Google Shape;8835;p27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6" name="Google Shape;8836;p27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7" name="Google Shape;8837;p27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8" name="Google Shape;8838;p27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9" name="Google Shape;8839;p27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0" name="Google Shape;8840;p27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1" name="Google Shape;8841;p27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2" name="Google Shape;8842;p27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3" name="Google Shape;8843;p27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4" name="Google Shape;8844;p27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5" name="Google Shape;8845;p27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6" name="Google Shape;8846;p27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7" name="Google Shape;8847;p27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8" name="Google Shape;8848;p27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9" name="Google Shape;8849;p27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0" name="Google Shape;8850;p27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1" name="Google Shape;8851;p27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2" name="Google Shape;8852;p27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3" name="Google Shape;8853;p27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4" name="Google Shape;8854;p27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5" name="Google Shape;8855;p27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6" name="Google Shape;8856;p27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7" name="Google Shape;8857;p27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8" name="Google Shape;8858;p27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9" name="Google Shape;8859;p27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0" name="Google Shape;8860;p27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4" name="Google Shape;8864;p27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5" name="Google Shape;8865;p27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0" name="Google Shape;8870;p27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1" name="Google Shape;8871;p27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5" name="Google Shape;8875;p27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6" name="Google Shape;8876;p27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9" name="Google Shape;8889;p27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0" name="Google Shape;8890;p27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7" name="Google Shape;8897;p27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8" name="Google Shape;8898;p27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9" name="Google Shape;8899;p27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4" name="Google Shape;8914;p27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5" name="Google Shape;8915;p27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8" name="Google Shape;8918;p27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9" name="Google Shape;8919;p27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1" name="Google Shape;8931;p27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2" name="Google Shape;8932;p27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2" name="Google Shape;8942;p27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3" name="Google Shape;8943;p27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7" name="Google Shape;8947;p27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8" name="Google Shape;8948;p27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1" name="Google Shape;8961;p27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2" name="Google Shape;8962;p27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4" name="Google Shape;8964;p27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5" name="Google Shape;8965;p27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4" name="Google Shape;8974;p27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5" name="Google Shape;8975;p27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6" name="Google Shape;8976;p27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7" name="Google Shape;8977;p27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8" name="Google Shape;8978;p27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9" name="Google Shape;8979;p27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0" name="Google Shape;8980;p27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1" name="Google Shape;8981;p27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2" name="Google Shape;8982;p27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3" name="Google Shape;8983;p27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4" name="Google Shape;8984;p27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5" name="Google Shape;8985;p27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6" name="Google Shape;8986;p27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7" name="Google Shape;8987;p27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8" name="Google Shape;8988;p27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9" name="Google Shape;8989;p27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0" name="Google Shape;8990;p27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1" name="Google Shape;8991;p27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2" name="Google Shape;8992;p27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7" name="Google Shape;8997;p27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8" name="Google Shape;8998;p27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9" name="Google Shape;8999;p27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0" name="Google Shape;9000;p27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1" name="Google Shape;9001;p27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2" name="Google Shape;9002;p27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3" name="Google Shape;9003;p27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4" name="Google Shape;9004;p27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5" name="Google Shape;9005;p27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6" name="Google Shape;9006;p27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7" name="Google Shape;9007;p27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8" name="Google Shape;9008;p27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9" name="Google Shape;9009;p27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0" name="Google Shape;9010;p27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1" name="Google Shape;9011;p27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2" name="Google Shape;9012;p27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3" name="Google Shape;9013;p27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4" name="Google Shape;9014;p27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5" name="Google Shape;9015;p27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6" name="Google Shape;9016;p27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7" name="Google Shape;9017;p27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8" name="Google Shape;9018;p27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9" name="Google Shape;9019;p27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0" name="Google Shape;9020;p27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1" name="Google Shape;9021;p27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2" name="Google Shape;9022;p27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3" name="Google Shape;9023;p27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4" name="Google Shape;9024;p27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5" name="Google Shape;9025;p27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6" name="Google Shape;9026;p27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7" name="Google Shape;9027;p27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8" name="Google Shape;9028;p27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9" name="Google Shape;9029;p27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0" name="Google Shape;9030;p27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1" name="Google Shape;9031;p27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2" name="Google Shape;9032;p27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3" name="Google Shape;9033;p27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4" name="Google Shape;9034;p27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5" name="Google Shape;9035;p27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6" name="Google Shape;9036;p27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7" name="Google Shape;9037;p27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8" name="Google Shape;9038;p27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9" name="Google Shape;9039;p27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0" name="Google Shape;9040;p27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1" name="Google Shape;9041;p27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2" name="Google Shape;9042;p27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3" name="Google Shape;9043;p27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1" name="Google Shape;9051;p27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2" name="Google Shape;9052;p27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3" name="Google Shape;9053;p27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4" name="Google Shape;9054;p27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5" name="Google Shape;9055;p27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6" name="Google Shape;9056;p27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7" name="Google Shape;9057;p27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8" name="Google Shape;9058;p27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9" name="Google Shape;9059;p27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0" name="Google Shape;9060;p27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1" name="Google Shape;9061;p27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2" name="Google Shape;9062;p27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3" name="Google Shape;9063;p27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4" name="Google Shape;9064;p27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5" name="Google Shape;9065;p27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6" name="Google Shape;9066;p27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7" name="Google Shape;9067;p27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8" name="Google Shape;9068;p27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9" name="Google Shape;9069;p27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0" name="Google Shape;9070;p27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1" name="Google Shape;9071;p27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2" name="Google Shape;9072;p27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3" name="Google Shape;9073;p27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4" name="Google Shape;9074;p27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0" name="Google Shape;9100;p27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1" name="Google Shape;9101;p27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2" name="Google Shape;9102;p27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3" name="Google Shape;9103;p27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04" name="Google Shape;9104;p27"/>
          <p:cNvSpPr txBox="1"/>
          <p:nvPr/>
        </p:nvSpPr>
        <p:spPr>
          <a:xfrm>
            <a:off x="3983600" y="4851500"/>
            <a:ext cx="4224800" cy="1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CREDITS: This presentation template was created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including icons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and infographics &amp; images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. </a:t>
            </a: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0327596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653200" y="1907420"/>
            <a:ext cx="4885600" cy="2736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323400" y="4161553"/>
            <a:ext cx="5545200" cy="552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8709129" y="-187905"/>
            <a:ext cx="2247865" cy="1309401"/>
          </a:xfrm>
          <a:custGeom>
            <a:avLst/>
            <a:gdLst/>
            <a:ahLst/>
            <a:cxnLst/>
            <a:rect l="l" t="t" r="r" b="b"/>
            <a:pathLst>
              <a:path w="40306" h="23480" extrusionOk="0">
                <a:moveTo>
                  <a:pt x="39942" y="0"/>
                </a:moveTo>
                <a:lnTo>
                  <a:pt x="26630" y="23061"/>
                </a:lnTo>
                <a:lnTo>
                  <a:pt x="1" y="23061"/>
                </a:lnTo>
                <a:lnTo>
                  <a:pt x="210" y="23479"/>
                </a:lnTo>
                <a:lnTo>
                  <a:pt x="26871" y="23479"/>
                </a:lnTo>
                <a:lnTo>
                  <a:pt x="40306" y="209"/>
                </a:lnTo>
                <a:lnTo>
                  <a:pt x="39942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036170" y="-1415534"/>
            <a:ext cx="2767865" cy="2396907"/>
          </a:xfrm>
          <a:custGeom>
            <a:avLst/>
            <a:gdLst/>
            <a:ahLst/>
            <a:cxnLst/>
            <a:rect l="l" t="t" r="r" b="b"/>
            <a:pathLst>
              <a:path w="49630" h="42981" extrusionOk="0">
                <a:moveTo>
                  <a:pt x="12407" y="0"/>
                </a:moveTo>
                <a:lnTo>
                  <a:pt x="0" y="21490"/>
                </a:lnTo>
                <a:lnTo>
                  <a:pt x="12407" y="42980"/>
                </a:lnTo>
                <a:lnTo>
                  <a:pt x="37222" y="42980"/>
                </a:lnTo>
                <a:lnTo>
                  <a:pt x="49629" y="21490"/>
                </a:lnTo>
                <a:lnTo>
                  <a:pt x="372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>
            <a:off x="7939836" y="1281919"/>
            <a:ext cx="2669813" cy="38300"/>
            <a:chOff x="6505625" y="2212725"/>
            <a:chExt cx="876575" cy="12575"/>
          </a:xfrm>
        </p:grpSpPr>
        <p:sp>
          <p:nvSpPr>
            <p:cNvPr id="14" name="Google Shape;14;p2"/>
            <p:cNvSpPr/>
            <p:nvPr/>
          </p:nvSpPr>
          <p:spPr>
            <a:xfrm>
              <a:off x="71324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0541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9757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97400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6755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7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289175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0"/>
                  </a:moveTo>
                  <a:cubicBezTo>
                    <a:pt x="125" y="0"/>
                    <a:pt x="2" y="100"/>
                    <a:pt x="2" y="251"/>
                  </a:cubicBezTo>
                  <a:cubicBezTo>
                    <a:pt x="0" y="389"/>
                    <a:pt x="114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108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5" y="0"/>
                  </a:moveTo>
                  <a:cubicBezTo>
                    <a:pt x="126" y="0"/>
                    <a:pt x="2" y="100"/>
                    <a:pt x="2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9" y="23"/>
                    <a:pt x="316" y="0"/>
                    <a:pt x="25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8190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5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30" y="74"/>
                  </a:cubicBezTo>
                  <a:cubicBezTo>
                    <a:pt x="379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7407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6623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30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840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056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10987671" y="710104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1037625" y="1292829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11371444" y="2261228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10846045" y="1800164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" name="Google Shape;30;p2"/>
          <p:cNvGrpSpPr/>
          <p:nvPr/>
        </p:nvGrpSpPr>
        <p:grpSpPr>
          <a:xfrm>
            <a:off x="9984931" y="2449029"/>
            <a:ext cx="366448" cy="2149227"/>
            <a:chOff x="4769975" y="2151700"/>
            <a:chExt cx="149100" cy="874475"/>
          </a:xfrm>
        </p:grpSpPr>
        <p:sp>
          <p:nvSpPr>
            <p:cNvPr id="31" name="Google Shape;31;p2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497600" y="3246036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029944" y="3200633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0902572" y="365100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7" name="Google Shape;67;p2"/>
          <p:cNvGrpSpPr/>
          <p:nvPr/>
        </p:nvGrpSpPr>
        <p:grpSpPr>
          <a:xfrm>
            <a:off x="11003109" y="3753452"/>
            <a:ext cx="1732347" cy="1728557"/>
            <a:chOff x="6378300" y="2596400"/>
            <a:chExt cx="754375" cy="752725"/>
          </a:xfrm>
        </p:grpSpPr>
        <p:sp>
          <p:nvSpPr>
            <p:cNvPr id="68" name="Google Shape;68;p2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" name="Google Shape;250;p2"/>
          <p:cNvGrpSpPr/>
          <p:nvPr/>
        </p:nvGrpSpPr>
        <p:grpSpPr>
          <a:xfrm>
            <a:off x="8684041" y="5839401"/>
            <a:ext cx="1515947" cy="1486991"/>
            <a:chOff x="5930025" y="3771375"/>
            <a:chExt cx="668800" cy="656025"/>
          </a:xfrm>
        </p:grpSpPr>
        <p:sp>
          <p:nvSpPr>
            <p:cNvPr id="251" name="Google Shape;251;p2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"/>
          <p:cNvGrpSpPr/>
          <p:nvPr/>
        </p:nvGrpSpPr>
        <p:grpSpPr>
          <a:xfrm>
            <a:off x="4654572" y="5708653"/>
            <a:ext cx="1986904" cy="28504"/>
            <a:chOff x="2940000" y="3484425"/>
            <a:chExt cx="876575" cy="12575"/>
          </a:xfrm>
        </p:grpSpPr>
        <p:sp>
          <p:nvSpPr>
            <p:cNvPr id="989" name="Google Shape;989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1" name="Google Shape;1001;p2"/>
          <p:cNvSpPr/>
          <p:nvPr/>
        </p:nvSpPr>
        <p:spPr>
          <a:xfrm>
            <a:off x="5827597" y="5570303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2" name="Google Shape;1002;p2"/>
          <p:cNvSpPr/>
          <p:nvPr/>
        </p:nvSpPr>
        <p:spPr>
          <a:xfrm>
            <a:off x="4841851" y="6036487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03" name="Google Shape;1003;p2"/>
          <p:cNvGrpSpPr/>
          <p:nvPr/>
        </p:nvGrpSpPr>
        <p:grpSpPr>
          <a:xfrm>
            <a:off x="1931525" y="6036488"/>
            <a:ext cx="4164491" cy="4077648"/>
            <a:chOff x="236475" y="527300"/>
            <a:chExt cx="1124525" cy="1101075"/>
          </a:xfrm>
        </p:grpSpPr>
        <p:sp>
          <p:nvSpPr>
            <p:cNvPr id="1004" name="Google Shape;1004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38" name="Google Shape;1738;p2"/>
          <p:cNvSpPr/>
          <p:nvPr/>
        </p:nvSpPr>
        <p:spPr>
          <a:xfrm>
            <a:off x="178867" y="5766118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9" name="Google Shape;1739;p2"/>
          <p:cNvSpPr/>
          <p:nvPr/>
        </p:nvSpPr>
        <p:spPr>
          <a:xfrm>
            <a:off x="1" y="55877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0" name="Google Shape;1740;p2"/>
          <p:cNvSpPr/>
          <p:nvPr/>
        </p:nvSpPr>
        <p:spPr>
          <a:xfrm>
            <a:off x="869417" y="61190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1" name="Google Shape;1741;p2"/>
          <p:cNvSpPr/>
          <p:nvPr/>
        </p:nvSpPr>
        <p:spPr>
          <a:xfrm>
            <a:off x="-326233" y="1937587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2" name="Google Shape;1742;p2"/>
          <p:cNvSpPr/>
          <p:nvPr/>
        </p:nvSpPr>
        <p:spPr>
          <a:xfrm>
            <a:off x="904029" y="29737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43" name="Google Shape;1743;p2"/>
          <p:cNvGrpSpPr/>
          <p:nvPr/>
        </p:nvGrpSpPr>
        <p:grpSpPr>
          <a:xfrm>
            <a:off x="847310" y="3997077"/>
            <a:ext cx="1359753" cy="1259083"/>
            <a:chOff x="2113525" y="2880575"/>
            <a:chExt cx="609500" cy="564375"/>
          </a:xfrm>
        </p:grpSpPr>
        <p:sp>
          <p:nvSpPr>
            <p:cNvPr id="1744" name="Google Shape;1744;p2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8" name="Google Shape;1748;p2"/>
          <p:cNvGrpSpPr/>
          <p:nvPr/>
        </p:nvGrpSpPr>
        <p:grpSpPr>
          <a:xfrm>
            <a:off x="242399" y="2449024"/>
            <a:ext cx="466624" cy="2736757"/>
            <a:chOff x="1037125" y="2236325"/>
            <a:chExt cx="149100" cy="874475"/>
          </a:xfrm>
        </p:grpSpPr>
        <p:sp>
          <p:nvSpPr>
            <p:cNvPr id="1749" name="Google Shape;1749;p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85" name="Google Shape;1785;p2"/>
          <p:cNvSpPr/>
          <p:nvPr/>
        </p:nvSpPr>
        <p:spPr>
          <a:xfrm>
            <a:off x="709035" y="-6527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86" name="Google Shape;1786;p2"/>
          <p:cNvSpPr/>
          <p:nvPr/>
        </p:nvSpPr>
        <p:spPr>
          <a:xfrm>
            <a:off x="1061536" y="-6758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87" name="Google Shape;1787;p2"/>
          <p:cNvGrpSpPr/>
          <p:nvPr/>
        </p:nvGrpSpPr>
        <p:grpSpPr>
          <a:xfrm>
            <a:off x="1145320" y="-199249"/>
            <a:ext cx="1648853" cy="1614469"/>
            <a:chOff x="236475" y="527300"/>
            <a:chExt cx="1124525" cy="1101075"/>
          </a:xfrm>
        </p:grpSpPr>
        <p:sp>
          <p:nvSpPr>
            <p:cNvPr id="1788" name="Google Shape;1788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2" name="Google Shape;2522;p2"/>
          <p:cNvSpPr/>
          <p:nvPr/>
        </p:nvSpPr>
        <p:spPr>
          <a:xfrm>
            <a:off x="3323415" y="-1415549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3" name="Google Shape;2523;p2"/>
          <p:cNvSpPr/>
          <p:nvPr/>
        </p:nvSpPr>
        <p:spPr>
          <a:xfrm>
            <a:off x="5062088" y="380855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4" name="Google Shape;2524;p2"/>
          <p:cNvSpPr/>
          <p:nvPr/>
        </p:nvSpPr>
        <p:spPr>
          <a:xfrm>
            <a:off x="6961665" y="298472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25" name="Google Shape;2525;p2"/>
          <p:cNvGrpSpPr/>
          <p:nvPr/>
        </p:nvGrpSpPr>
        <p:grpSpPr>
          <a:xfrm>
            <a:off x="2207072" y="2142853"/>
            <a:ext cx="1986904" cy="28504"/>
            <a:chOff x="2940000" y="3484425"/>
            <a:chExt cx="876575" cy="12575"/>
          </a:xfrm>
        </p:grpSpPr>
        <p:sp>
          <p:nvSpPr>
            <p:cNvPr id="2526" name="Google Shape;2526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8" name="Google Shape;2538;p2"/>
          <p:cNvSpPr/>
          <p:nvPr/>
        </p:nvSpPr>
        <p:spPr>
          <a:xfrm>
            <a:off x="11228645" y="6355597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93846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3"/>
          <p:cNvSpPr txBox="1">
            <a:spLocks noGrp="1"/>
          </p:cNvSpPr>
          <p:nvPr>
            <p:ph type="ctrTitle"/>
          </p:nvPr>
        </p:nvSpPr>
        <p:spPr>
          <a:xfrm>
            <a:off x="6791363" y="2458867"/>
            <a:ext cx="3732000" cy="2736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541" name="Google Shape;2541;p3"/>
          <p:cNvSpPr txBox="1">
            <a:spLocks noGrp="1"/>
          </p:cNvSpPr>
          <p:nvPr>
            <p:ph type="subTitle" idx="1"/>
          </p:nvPr>
        </p:nvSpPr>
        <p:spPr>
          <a:xfrm>
            <a:off x="6940367" y="4643267"/>
            <a:ext cx="3434000" cy="552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2542" name="Google Shape;2542;p3"/>
          <p:cNvSpPr txBox="1">
            <a:spLocks noGrp="1"/>
          </p:cNvSpPr>
          <p:nvPr>
            <p:ph type="title" idx="2" hasCustomPrompt="1"/>
          </p:nvPr>
        </p:nvSpPr>
        <p:spPr>
          <a:xfrm>
            <a:off x="7513767" y="1903300"/>
            <a:ext cx="2287200" cy="938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040013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35F398-F05F-4793-9FA5-5B817EB95A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17F1CD-2CD4-4BBB-AB36-73A20B1A8D6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60120" y="2587752"/>
            <a:ext cx="4815840" cy="359359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67BBE02-B884-4CCC-9CBD-13B792BBA2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12992" y="2583371"/>
            <a:ext cx="4815840" cy="359359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B7FBE509-AA68-4D63-A589-AD5DE7FFFE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9C1A4D52-57E4-4F45-BC2C-9FD73E9CEC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E76AD5E1-358D-4236-85AE-74713259EF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0217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p4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4"/>
          <p:cNvSpPr txBox="1">
            <a:spLocks noGrp="1"/>
          </p:cNvSpPr>
          <p:nvPr>
            <p:ph type="body" idx="1"/>
          </p:nvPr>
        </p:nvSpPr>
        <p:spPr>
          <a:xfrm>
            <a:off x="3893200" y="4234033"/>
            <a:ext cx="4405600" cy="1876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46" name="Google Shape;2546;p4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4"/>
          <p:cNvSpPr/>
          <p:nvPr/>
        </p:nvSpPr>
        <p:spPr>
          <a:xfrm rot="10800000">
            <a:off x="-724840" y="5129426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4"/>
          <p:cNvSpPr/>
          <p:nvPr/>
        </p:nvSpPr>
        <p:spPr>
          <a:xfrm rot="10800000">
            <a:off x="-774792" y="4546702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4"/>
          <p:cNvSpPr/>
          <p:nvPr/>
        </p:nvSpPr>
        <p:spPr>
          <a:xfrm rot="10800000">
            <a:off x="36260" y="4936073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0" name="Google Shape;2550;p4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2551" name="Google Shape;2551;p4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84" name="Google Shape;2584;p4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"/>
          <p:cNvSpPr/>
          <p:nvPr/>
        </p:nvSpPr>
        <p:spPr>
          <a:xfrm rot="10800000">
            <a:off x="-1507936" y="1560506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6" name="Google Shape;2586;p4"/>
          <p:cNvSpPr/>
          <p:nvPr/>
        </p:nvSpPr>
        <p:spPr>
          <a:xfrm rot="10800000">
            <a:off x="-1057557" y="198366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87" name="Google Shape;2587;p4"/>
          <p:cNvGrpSpPr/>
          <p:nvPr/>
        </p:nvGrpSpPr>
        <p:grpSpPr>
          <a:xfrm rot="10800000">
            <a:off x="-957004" y="2086100"/>
            <a:ext cx="1732347" cy="1728557"/>
            <a:chOff x="6378300" y="2596400"/>
            <a:chExt cx="754375" cy="752725"/>
          </a:xfrm>
        </p:grpSpPr>
        <p:sp>
          <p:nvSpPr>
            <p:cNvPr id="2588" name="Google Shape;2588;p4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70" name="Google Shape;2770;p4"/>
          <p:cNvSpPr/>
          <p:nvPr/>
        </p:nvSpPr>
        <p:spPr>
          <a:xfrm rot="10800000">
            <a:off x="407013" y="1075070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1" name="Google Shape;2771;p4"/>
          <p:cNvSpPr/>
          <p:nvPr/>
        </p:nvSpPr>
        <p:spPr>
          <a:xfrm>
            <a:off x="228164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2" name="Google Shape;2772;p4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3" name="Google Shape;2773;p4"/>
          <p:cNvSpPr/>
          <p:nvPr/>
        </p:nvSpPr>
        <p:spPr>
          <a:xfrm>
            <a:off x="10734834" y="5744018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4" name="Google Shape;2774;p4"/>
          <p:cNvSpPr/>
          <p:nvPr/>
        </p:nvSpPr>
        <p:spPr>
          <a:xfrm>
            <a:off x="10555969" y="55656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5" name="Google Shape;2775;p4"/>
          <p:cNvSpPr/>
          <p:nvPr/>
        </p:nvSpPr>
        <p:spPr>
          <a:xfrm>
            <a:off x="11425385" y="60969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6" name="Google Shape;2776;p4"/>
          <p:cNvSpPr/>
          <p:nvPr/>
        </p:nvSpPr>
        <p:spPr>
          <a:xfrm>
            <a:off x="10229737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7" name="Google Shape;2777;p4"/>
          <p:cNvSpPr/>
          <p:nvPr/>
        </p:nvSpPr>
        <p:spPr>
          <a:xfrm>
            <a:off x="11459997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78" name="Google Shape;2778;p4"/>
          <p:cNvGrpSpPr/>
          <p:nvPr/>
        </p:nvGrpSpPr>
        <p:grpSpPr>
          <a:xfrm>
            <a:off x="11403277" y="3974977"/>
            <a:ext cx="1359753" cy="1259083"/>
            <a:chOff x="2113525" y="2880575"/>
            <a:chExt cx="609500" cy="564375"/>
          </a:xfrm>
        </p:grpSpPr>
        <p:sp>
          <p:nvSpPr>
            <p:cNvPr id="2779" name="Google Shape;2779;p4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p4"/>
          <p:cNvGrpSpPr/>
          <p:nvPr/>
        </p:nvGrpSpPr>
        <p:grpSpPr>
          <a:xfrm>
            <a:off x="10798365" y="2426924"/>
            <a:ext cx="466624" cy="2736757"/>
            <a:chOff x="1037125" y="2236325"/>
            <a:chExt cx="149100" cy="874475"/>
          </a:xfrm>
        </p:grpSpPr>
        <p:sp>
          <p:nvSpPr>
            <p:cNvPr id="2784" name="Google Shape;2784;p4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20" name="Google Shape;2820;p4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1" name="Google Shape;2821;p4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2" name="Google Shape;2822;p4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2823" name="Google Shape;2823;p4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4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4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4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4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4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4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4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4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4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4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4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4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4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4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4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4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4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4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4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4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4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4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4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4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4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4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4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4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4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4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4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042791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lt1"/>
        </a:solidFill>
        <a:effectLst/>
      </p:bgPr>
    </p:bg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Google Shape;3558;p5"/>
          <p:cNvSpPr txBox="1">
            <a:spLocks noGrp="1"/>
          </p:cNvSpPr>
          <p:nvPr>
            <p:ph type="body" idx="1"/>
          </p:nvPr>
        </p:nvSpPr>
        <p:spPr>
          <a:xfrm>
            <a:off x="1007867" y="1551400"/>
            <a:ext cx="4968000" cy="45552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39790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110" lvl="1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664" lvl="2" indent="-39790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218" lvl="3" indent="-39790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772" lvl="4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327" lvl="5" indent="-39790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6880" lvl="6" indent="-39790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435" lvl="7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5990" lvl="8" indent="-39790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59" name="Google Shape;3559;p5"/>
          <p:cNvSpPr txBox="1">
            <a:spLocks noGrp="1"/>
          </p:cNvSpPr>
          <p:nvPr>
            <p:ph type="body" idx="2"/>
          </p:nvPr>
        </p:nvSpPr>
        <p:spPr>
          <a:xfrm>
            <a:off x="6622531" y="1551400"/>
            <a:ext cx="4968000" cy="45552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39790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110" lvl="1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664" lvl="2" indent="-39790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218" lvl="3" indent="-39790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772" lvl="4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327" lvl="5" indent="-39790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6880" lvl="6" indent="-39790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435" lvl="7" indent="-39790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5990" lvl="8" indent="-39790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60" name="Google Shape;3560;p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56219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2" name="Google Shape;3562;p6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707282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p7"/>
          <p:cNvSpPr txBox="1">
            <a:spLocks noGrp="1"/>
          </p:cNvSpPr>
          <p:nvPr>
            <p:ph type="title"/>
          </p:nvPr>
        </p:nvSpPr>
        <p:spPr>
          <a:xfrm>
            <a:off x="1218733" y="1913867"/>
            <a:ext cx="3744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565" name="Google Shape;3565;p7"/>
          <p:cNvSpPr txBox="1">
            <a:spLocks noGrp="1"/>
          </p:cNvSpPr>
          <p:nvPr>
            <p:ph type="body" idx="1"/>
          </p:nvPr>
        </p:nvSpPr>
        <p:spPr>
          <a:xfrm>
            <a:off x="1218733" y="3025867"/>
            <a:ext cx="3744000" cy="3028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566" name="Google Shape;3566;p7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996028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8"/>
          <p:cNvSpPr/>
          <p:nvPr/>
        </p:nvSpPr>
        <p:spPr>
          <a:xfrm>
            <a:off x="-60000" y="1004600"/>
            <a:ext cx="5829200" cy="464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69" name="Google Shape;3569;p8"/>
          <p:cNvSpPr txBox="1">
            <a:spLocks noGrp="1"/>
          </p:cNvSpPr>
          <p:nvPr>
            <p:ph type="title"/>
          </p:nvPr>
        </p:nvSpPr>
        <p:spPr>
          <a:xfrm>
            <a:off x="755267" y="600200"/>
            <a:ext cx="4526400" cy="5454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70" name="Google Shape;3570;p8"/>
          <p:cNvGrpSpPr/>
          <p:nvPr/>
        </p:nvGrpSpPr>
        <p:grpSpPr>
          <a:xfrm>
            <a:off x="10552181" y="4447843"/>
            <a:ext cx="2785073" cy="2727143"/>
            <a:chOff x="236475" y="527300"/>
            <a:chExt cx="1124525" cy="1101075"/>
          </a:xfrm>
        </p:grpSpPr>
        <p:sp>
          <p:nvSpPr>
            <p:cNvPr id="3571" name="Google Shape;3571;p8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8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3" name="Google Shape;3573;p8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4" name="Google Shape;3574;p8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8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8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8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8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8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8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8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8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8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8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8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8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8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8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8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8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8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8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8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4" name="Google Shape;3594;p8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5" name="Google Shape;3595;p8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8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8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8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8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8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8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8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8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8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8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8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8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8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8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8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8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8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8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8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8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8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8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8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9" name="Google Shape;3619;p8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0" name="Google Shape;3620;p8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8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8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8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8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8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8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8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8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8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8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8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8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8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8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8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8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8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8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8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8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8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8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8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4" name="Google Shape;3644;p8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5" name="Google Shape;3645;p8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8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8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8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8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8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8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8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8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8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8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8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8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8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8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8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8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8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8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8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8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8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8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8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8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8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8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2" name="Google Shape;3672;p8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3" name="Google Shape;3673;p8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4" name="Google Shape;3674;p8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5" name="Google Shape;3675;p8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8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8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8" name="Google Shape;3678;p8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9" name="Google Shape;3679;p8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8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8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2" name="Google Shape;3682;p8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8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8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8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4" name="Google Shape;4174;p8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8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8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8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614066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6" name="Google Shape;4306;p9"/>
          <p:cNvSpPr txBox="1">
            <a:spLocks noGrp="1"/>
          </p:cNvSpPr>
          <p:nvPr>
            <p:ph type="subTitle" idx="1"/>
          </p:nvPr>
        </p:nvSpPr>
        <p:spPr>
          <a:xfrm>
            <a:off x="3454600" y="1264600"/>
            <a:ext cx="5282800" cy="1036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4307" name="Google Shape;4307;p9"/>
          <p:cNvSpPr txBox="1">
            <a:spLocks noGrp="1"/>
          </p:cNvSpPr>
          <p:nvPr>
            <p:ph type="body" idx="2"/>
          </p:nvPr>
        </p:nvSpPr>
        <p:spPr>
          <a:xfrm>
            <a:off x="6750033" y="2707800"/>
            <a:ext cx="4421600" cy="3363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marL="609555" lvl="0" indent="-423301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308" name="Google Shape;4308;p9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09" name="Google Shape;4309;p9"/>
          <p:cNvSpPr/>
          <p:nvPr/>
        </p:nvSpPr>
        <p:spPr>
          <a:xfrm>
            <a:off x="7776029" y="6215367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10" name="Google Shape;4310;p9"/>
          <p:cNvSpPr/>
          <p:nvPr/>
        </p:nvSpPr>
        <p:spPr>
          <a:xfrm>
            <a:off x="677464" y="164301"/>
            <a:ext cx="1461141" cy="1461141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311" name="Google Shape;4311;p9"/>
          <p:cNvGrpSpPr/>
          <p:nvPr/>
        </p:nvGrpSpPr>
        <p:grpSpPr>
          <a:xfrm>
            <a:off x="-1001133" y="164301"/>
            <a:ext cx="2401985" cy="2351896"/>
            <a:chOff x="236475" y="527300"/>
            <a:chExt cx="1124525" cy="1101075"/>
          </a:xfrm>
        </p:grpSpPr>
        <p:sp>
          <p:nvSpPr>
            <p:cNvPr id="4312" name="Google Shape;4312;p9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9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9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9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9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9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8" name="Google Shape;4318;p9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9" name="Google Shape;4319;p9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0" name="Google Shape;4320;p9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9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9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9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9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9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9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9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9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9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9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9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9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9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9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9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9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9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9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9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9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9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9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9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9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9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9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9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9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9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9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9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9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9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9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9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9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9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8" name="Google Shape;4358;p9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9" name="Google Shape;4359;p9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9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9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9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9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9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9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9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9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9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9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9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9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9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9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9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9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9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9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9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9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9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9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9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3" name="Google Shape;4383;p9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4" name="Google Shape;4384;p9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9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9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9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9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9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9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9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9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9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9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9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9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9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9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9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9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9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9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9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9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9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9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9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9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9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9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9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9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9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9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9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9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9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9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9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9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9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9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9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4" name="Google Shape;4424;p9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5" name="Google Shape;4425;p9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6" name="Google Shape;4426;p9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7" name="Google Shape;4427;p9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8" name="Google Shape;4428;p9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9" name="Google Shape;4429;p9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0" name="Google Shape;4430;p9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1" name="Google Shape;4431;p9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2" name="Google Shape;4432;p9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3" name="Google Shape;4433;p9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4" name="Google Shape;4434;p9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5" name="Google Shape;4435;p9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6" name="Google Shape;4436;p9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7" name="Google Shape;4437;p9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8" name="Google Shape;4438;p9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9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9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9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9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9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9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9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9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9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9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9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9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9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9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9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9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9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9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9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9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9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9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9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9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9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9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9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6" name="Google Shape;4466;p9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7" name="Google Shape;4467;p9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9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9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9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9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9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9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9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9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9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9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9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9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9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9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9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9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9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9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9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9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9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9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9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9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9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9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9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9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9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9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9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9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9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9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9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9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9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5" name="Google Shape;4505;p9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6" name="Google Shape;4506;p9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9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9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9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9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9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9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9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9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9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9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9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9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9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9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9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9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9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9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9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9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9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9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9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9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9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9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3" name="Google Shape;4533;p9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4" name="Google Shape;4534;p9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9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9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9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9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9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9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9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9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9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9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9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9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9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9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9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9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9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9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9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4" name="Google Shape;4554;p9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5" name="Google Shape;4555;p9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9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9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9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9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9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9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9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9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9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9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9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9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9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9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9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9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9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9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9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9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9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9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9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9" name="Google Shape;4579;p9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0" name="Google Shape;4580;p9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9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9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9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9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9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9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9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9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9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9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9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9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9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9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9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9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9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9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9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9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9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9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9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9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9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9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7" name="Google Shape;4607;p9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8" name="Google Shape;4608;p9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9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9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9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9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9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9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9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9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9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9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9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9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9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9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9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9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9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9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9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9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9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9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9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9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9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9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9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9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9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9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9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9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9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9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9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9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9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9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9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8" name="Google Shape;4648;p9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9" name="Google Shape;4649;p9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0" name="Google Shape;4650;p9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9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9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9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9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9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9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9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9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9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9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9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9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9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9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9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9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9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9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9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9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9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9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9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9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9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9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9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9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9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9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9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9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9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9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9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9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9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9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9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9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9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9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9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9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9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9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9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9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9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9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9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9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9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9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9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9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9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9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9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9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9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9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9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9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9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9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9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9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9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9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9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9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9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9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9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9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9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9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9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9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9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9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9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9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9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9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9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9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9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9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9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9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9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9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9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9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9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9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9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9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9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9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9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9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9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9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9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9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9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9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9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9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9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9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9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9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9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9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9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9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9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9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9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9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9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9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9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9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9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9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9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9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9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9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9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9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9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9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9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9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9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9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9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9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9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46" name="Google Shape;5046;p9"/>
          <p:cNvSpPr/>
          <p:nvPr/>
        </p:nvSpPr>
        <p:spPr>
          <a:xfrm>
            <a:off x="11155777" y="6590197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439340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10"/>
          <p:cNvSpPr txBox="1">
            <a:spLocks noGrp="1"/>
          </p:cNvSpPr>
          <p:nvPr>
            <p:ph type="body" idx="1"/>
          </p:nvPr>
        </p:nvSpPr>
        <p:spPr>
          <a:xfrm>
            <a:off x="8392333" y="2489700"/>
            <a:ext cx="2811200" cy="3062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30477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</a:lstStyle>
          <a:p>
            <a:endParaRPr/>
          </a:p>
        </p:txBody>
      </p:sp>
      <p:sp>
        <p:nvSpPr>
          <p:cNvPr id="5049" name="Google Shape;5049;p10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6209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11"/>
          <p:cNvSpPr/>
          <p:nvPr/>
        </p:nvSpPr>
        <p:spPr>
          <a:xfrm>
            <a:off x="1111200" y="2338000"/>
            <a:ext cx="9969600" cy="45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52" name="Google Shape;505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3089833"/>
            <a:ext cx="11360800" cy="1612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53" name="Google Shape;5053;p11"/>
          <p:cNvSpPr txBox="1">
            <a:spLocks noGrp="1"/>
          </p:cNvSpPr>
          <p:nvPr>
            <p:ph type="body" idx="1"/>
          </p:nvPr>
        </p:nvSpPr>
        <p:spPr>
          <a:xfrm>
            <a:off x="415600" y="4812567"/>
            <a:ext cx="11360800" cy="1116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988808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0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753605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bg>
      <p:bgPr>
        <a:solidFill>
          <a:schemeClr val="lt1"/>
        </a:solidFill>
        <a:effectLst/>
      </p:bgPr>
    </p:bg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6" name="Google Shape;5056;p13"/>
          <p:cNvSpPr txBox="1">
            <a:spLocks noGrp="1"/>
          </p:cNvSpPr>
          <p:nvPr>
            <p:ph type="body" idx="1"/>
          </p:nvPr>
        </p:nvSpPr>
        <p:spPr>
          <a:xfrm>
            <a:off x="997867" y="1438200"/>
            <a:ext cx="8981600" cy="44912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389438" rtl="0"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00"/>
            </a:lvl1pPr>
            <a:lvl2pPr marL="1219110" lvl="1" indent="-389438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2pPr>
            <a:lvl3pPr marL="1828664" lvl="2" indent="-389438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3pPr>
            <a:lvl4pPr marL="2438218" lvl="3" indent="-389438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4pPr>
            <a:lvl5pPr marL="3047772" lvl="4" indent="-389438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5pPr>
            <a:lvl6pPr marL="3657327" lvl="5" indent="-389438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6pPr>
            <a:lvl7pPr marL="4266880" lvl="6" indent="-389438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7pPr>
            <a:lvl8pPr marL="4876435" lvl="7" indent="-389438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8pPr>
            <a:lvl9pPr marL="5485990" lvl="8" indent="-389438" rtl="0">
              <a:spcBef>
                <a:spcPts val="2133"/>
              </a:spcBef>
              <a:spcAft>
                <a:spcPts val="2133"/>
              </a:spcAft>
              <a:buSzPts val="1000"/>
              <a:buChar char="■"/>
              <a:defRPr sz="1300"/>
            </a:lvl9pPr>
          </a:lstStyle>
          <a:p>
            <a:endParaRPr/>
          </a:p>
        </p:txBody>
      </p:sp>
      <p:sp>
        <p:nvSpPr>
          <p:cNvPr id="5057" name="Google Shape;5057;p1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54187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87D32C-166A-4FBE-B24D-C257690954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0121" y="2587752"/>
            <a:ext cx="4818888" cy="892048"/>
          </a:xfrm>
        </p:spPr>
        <p:txBody>
          <a:bodyPr anchor="ctr"/>
          <a:lstStyle>
            <a:lvl1pPr marL="0" indent="0">
              <a:buNone/>
              <a:defRPr sz="2700" b="0" cap="all" baseline="0"/>
            </a:lvl1pPr>
            <a:lvl2pPr marL="457167" indent="0">
              <a:buNone/>
              <a:defRPr sz="2000" b="1"/>
            </a:lvl2pPr>
            <a:lvl3pPr marL="914332" indent="0">
              <a:buNone/>
              <a:defRPr sz="1900" b="1"/>
            </a:lvl3pPr>
            <a:lvl4pPr marL="1371498" indent="0">
              <a:buNone/>
              <a:defRPr sz="1600" b="1"/>
            </a:lvl4pPr>
            <a:lvl5pPr marL="1828664" indent="0">
              <a:buNone/>
              <a:defRPr sz="1600" b="1"/>
            </a:lvl5pPr>
            <a:lvl6pPr marL="2285830" indent="0">
              <a:buNone/>
              <a:defRPr sz="1600" b="1"/>
            </a:lvl6pPr>
            <a:lvl7pPr marL="2742994" indent="0">
              <a:buNone/>
              <a:defRPr sz="1600" b="1"/>
            </a:lvl7pPr>
            <a:lvl8pPr marL="3200160" indent="0">
              <a:buNone/>
              <a:defRPr sz="1600" b="1"/>
            </a:lvl8pPr>
            <a:lvl9pPr marL="3657327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A9EC567-F249-462A-B71A-9C40D50E26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60120" y="3594541"/>
            <a:ext cx="4818888" cy="25868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BB7D2C6-69D1-4DE4-BF68-5FB0623DB9E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9944" y="2587752"/>
            <a:ext cx="4818888" cy="892048"/>
          </a:xfrm>
        </p:spPr>
        <p:txBody>
          <a:bodyPr anchor="ctr"/>
          <a:lstStyle>
            <a:lvl1pPr marL="0" indent="0">
              <a:buNone/>
              <a:defRPr sz="2700" b="0" cap="all" baseline="0"/>
            </a:lvl1pPr>
            <a:lvl2pPr marL="457167" indent="0">
              <a:buNone/>
              <a:defRPr sz="2000" b="1"/>
            </a:lvl2pPr>
            <a:lvl3pPr marL="914332" indent="0">
              <a:buNone/>
              <a:defRPr sz="1900" b="1"/>
            </a:lvl3pPr>
            <a:lvl4pPr marL="1371498" indent="0">
              <a:buNone/>
              <a:defRPr sz="1600" b="1"/>
            </a:lvl4pPr>
            <a:lvl5pPr marL="1828664" indent="0">
              <a:buNone/>
              <a:defRPr sz="1600" b="1"/>
            </a:lvl5pPr>
            <a:lvl6pPr marL="2285830" indent="0">
              <a:buNone/>
              <a:defRPr sz="1600" b="1"/>
            </a:lvl6pPr>
            <a:lvl7pPr marL="2742994" indent="0">
              <a:buNone/>
              <a:defRPr sz="1600" b="1"/>
            </a:lvl7pPr>
            <a:lvl8pPr marL="3200160" indent="0">
              <a:buNone/>
              <a:defRPr sz="1600" b="1"/>
            </a:lvl8pPr>
            <a:lvl9pPr marL="3657327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3367CC7-ED09-4F8D-A39A-C5969D33B9F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9944" y="3594541"/>
            <a:ext cx="4818888" cy="25868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F92A44F-DE98-4FB5-B474-5DCCDD267A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3ACC79DA-A9E4-4E93-93F1-81907A901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404DFE57-AA80-4ED8-AD77-35CC56F3FB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FB62259C-ADDF-4293-AD3B-AB2E04A748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635298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9" name="Google Shape;5059;p14"/>
          <p:cNvSpPr txBox="1">
            <a:spLocks noGrp="1"/>
          </p:cNvSpPr>
          <p:nvPr>
            <p:ph type="title" hasCustomPrompt="1"/>
          </p:nvPr>
        </p:nvSpPr>
        <p:spPr>
          <a:xfrm>
            <a:off x="211633" y="1080369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0" name="Google Shape;5060;p14"/>
          <p:cNvSpPr txBox="1">
            <a:spLocks noGrp="1"/>
          </p:cNvSpPr>
          <p:nvPr>
            <p:ph type="title" idx="2"/>
          </p:nvPr>
        </p:nvSpPr>
        <p:spPr>
          <a:xfrm>
            <a:off x="2190200" y="847740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1" name="Google Shape;5061;p14"/>
          <p:cNvSpPr txBox="1">
            <a:spLocks noGrp="1"/>
          </p:cNvSpPr>
          <p:nvPr>
            <p:ph type="subTitle" idx="1"/>
          </p:nvPr>
        </p:nvSpPr>
        <p:spPr>
          <a:xfrm>
            <a:off x="2190200" y="1292360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14"/>
          <p:cNvSpPr txBox="1">
            <a:spLocks noGrp="1"/>
          </p:cNvSpPr>
          <p:nvPr>
            <p:ph type="title" idx="3" hasCustomPrompt="1"/>
          </p:nvPr>
        </p:nvSpPr>
        <p:spPr>
          <a:xfrm>
            <a:off x="211633" y="2551803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3" name="Google Shape;5063;p14"/>
          <p:cNvSpPr txBox="1">
            <a:spLocks noGrp="1"/>
          </p:cNvSpPr>
          <p:nvPr>
            <p:ph type="title" idx="4"/>
          </p:nvPr>
        </p:nvSpPr>
        <p:spPr>
          <a:xfrm>
            <a:off x="2190200" y="2319172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4" name="Google Shape;5064;p14"/>
          <p:cNvSpPr txBox="1">
            <a:spLocks noGrp="1"/>
          </p:cNvSpPr>
          <p:nvPr>
            <p:ph type="subTitle" idx="5"/>
          </p:nvPr>
        </p:nvSpPr>
        <p:spPr>
          <a:xfrm>
            <a:off x="2190200" y="2763793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5" name="Google Shape;5065;p14"/>
          <p:cNvSpPr txBox="1">
            <a:spLocks noGrp="1"/>
          </p:cNvSpPr>
          <p:nvPr>
            <p:ph type="title" idx="6" hasCustomPrompt="1"/>
          </p:nvPr>
        </p:nvSpPr>
        <p:spPr>
          <a:xfrm>
            <a:off x="211633" y="4023236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6" name="Google Shape;5066;p14"/>
          <p:cNvSpPr txBox="1">
            <a:spLocks noGrp="1"/>
          </p:cNvSpPr>
          <p:nvPr>
            <p:ph type="title" idx="7"/>
          </p:nvPr>
        </p:nvSpPr>
        <p:spPr>
          <a:xfrm>
            <a:off x="2190200" y="3790607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7" name="Google Shape;5067;p14"/>
          <p:cNvSpPr txBox="1">
            <a:spLocks noGrp="1"/>
          </p:cNvSpPr>
          <p:nvPr>
            <p:ph type="subTitle" idx="8"/>
          </p:nvPr>
        </p:nvSpPr>
        <p:spPr>
          <a:xfrm>
            <a:off x="2190200" y="4235227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8" name="Google Shape;5068;p14"/>
          <p:cNvSpPr txBox="1">
            <a:spLocks noGrp="1"/>
          </p:cNvSpPr>
          <p:nvPr>
            <p:ph type="title" idx="9" hasCustomPrompt="1"/>
          </p:nvPr>
        </p:nvSpPr>
        <p:spPr>
          <a:xfrm>
            <a:off x="6152561" y="2101524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9" name="Google Shape;5069;p14"/>
          <p:cNvSpPr txBox="1">
            <a:spLocks noGrp="1"/>
          </p:cNvSpPr>
          <p:nvPr>
            <p:ph type="title" idx="13"/>
          </p:nvPr>
        </p:nvSpPr>
        <p:spPr>
          <a:xfrm>
            <a:off x="8131128" y="1868893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0" name="Google Shape;5070;p14"/>
          <p:cNvSpPr txBox="1">
            <a:spLocks noGrp="1"/>
          </p:cNvSpPr>
          <p:nvPr>
            <p:ph type="subTitle" idx="14"/>
          </p:nvPr>
        </p:nvSpPr>
        <p:spPr>
          <a:xfrm>
            <a:off x="8131128" y="2313515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1" name="Google Shape;5071;p14"/>
          <p:cNvSpPr txBox="1">
            <a:spLocks noGrp="1"/>
          </p:cNvSpPr>
          <p:nvPr>
            <p:ph type="title" idx="15" hasCustomPrompt="1"/>
          </p:nvPr>
        </p:nvSpPr>
        <p:spPr>
          <a:xfrm>
            <a:off x="6152561" y="3572957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2" name="Google Shape;5072;p14"/>
          <p:cNvSpPr txBox="1">
            <a:spLocks noGrp="1"/>
          </p:cNvSpPr>
          <p:nvPr>
            <p:ph type="title" idx="16"/>
          </p:nvPr>
        </p:nvSpPr>
        <p:spPr>
          <a:xfrm>
            <a:off x="8131128" y="3340327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3" name="Google Shape;5073;p14"/>
          <p:cNvSpPr txBox="1">
            <a:spLocks noGrp="1"/>
          </p:cNvSpPr>
          <p:nvPr>
            <p:ph type="subTitle" idx="17"/>
          </p:nvPr>
        </p:nvSpPr>
        <p:spPr>
          <a:xfrm>
            <a:off x="8131128" y="3784948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4" name="Google Shape;5074;p14"/>
          <p:cNvSpPr txBox="1">
            <a:spLocks noGrp="1"/>
          </p:cNvSpPr>
          <p:nvPr>
            <p:ph type="title" idx="18" hasCustomPrompt="1"/>
          </p:nvPr>
        </p:nvSpPr>
        <p:spPr>
          <a:xfrm>
            <a:off x="6152561" y="5044391"/>
            <a:ext cx="1760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5" name="Google Shape;5075;p14"/>
          <p:cNvSpPr txBox="1">
            <a:spLocks noGrp="1"/>
          </p:cNvSpPr>
          <p:nvPr>
            <p:ph type="title" idx="19"/>
          </p:nvPr>
        </p:nvSpPr>
        <p:spPr>
          <a:xfrm>
            <a:off x="8131128" y="4811760"/>
            <a:ext cx="3744000" cy="5504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6" name="Google Shape;5076;p14"/>
          <p:cNvSpPr txBox="1">
            <a:spLocks noGrp="1"/>
          </p:cNvSpPr>
          <p:nvPr>
            <p:ph type="subTitle" idx="20"/>
          </p:nvPr>
        </p:nvSpPr>
        <p:spPr>
          <a:xfrm>
            <a:off x="8131128" y="5256381"/>
            <a:ext cx="328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58462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5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8" name="Google Shape;5078;p15"/>
          <p:cNvSpPr/>
          <p:nvPr/>
        </p:nvSpPr>
        <p:spPr>
          <a:xfrm>
            <a:off x="6274600" y="1905567"/>
            <a:ext cx="5917200" cy="450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79" name="Google Shape;5079;p15"/>
          <p:cNvSpPr/>
          <p:nvPr/>
        </p:nvSpPr>
        <p:spPr>
          <a:xfrm>
            <a:off x="0" y="1905567"/>
            <a:ext cx="5917200" cy="450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80" name="Google Shape;5080;p1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81" name="Google Shape;5081;p15"/>
          <p:cNvSpPr txBox="1">
            <a:spLocks noGrp="1"/>
          </p:cNvSpPr>
          <p:nvPr>
            <p:ph type="title" idx="2"/>
          </p:nvPr>
        </p:nvSpPr>
        <p:spPr>
          <a:xfrm>
            <a:off x="1407205" y="4418067"/>
            <a:ext cx="3102800" cy="850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2" name="Google Shape;5082;p15"/>
          <p:cNvSpPr txBox="1">
            <a:spLocks noGrp="1"/>
          </p:cNvSpPr>
          <p:nvPr>
            <p:ph type="subTitle" idx="1"/>
          </p:nvPr>
        </p:nvSpPr>
        <p:spPr>
          <a:xfrm>
            <a:off x="1407199" y="5366100"/>
            <a:ext cx="31028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3" name="Google Shape;5083;p15"/>
          <p:cNvSpPr txBox="1">
            <a:spLocks noGrp="1"/>
          </p:cNvSpPr>
          <p:nvPr>
            <p:ph type="title" idx="3"/>
          </p:nvPr>
        </p:nvSpPr>
        <p:spPr>
          <a:xfrm>
            <a:off x="7681816" y="4418067"/>
            <a:ext cx="3102800" cy="850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84" name="Google Shape;5084;p15"/>
          <p:cNvSpPr txBox="1">
            <a:spLocks noGrp="1"/>
          </p:cNvSpPr>
          <p:nvPr>
            <p:ph type="subTitle" idx="4"/>
          </p:nvPr>
        </p:nvSpPr>
        <p:spPr>
          <a:xfrm>
            <a:off x="7681811" y="5366100"/>
            <a:ext cx="31028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534412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1"/>
        </a:solidFill>
        <a:effectLst/>
      </p:bgPr>
    </p:bg>
    <p:spTree>
      <p:nvGrpSpPr>
        <p:cNvPr id="1" name="Shape 5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6" name="Google Shape;5086;p16"/>
          <p:cNvGrpSpPr/>
          <p:nvPr/>
        </p:nvGrpSpPr>
        <p:grpSpPr>
          <a:xfrm>
            <a:off x="1049621" y="174030"/>
            <a:ext cx="10884257" cy="6683967"/>
            <a:chOff x="787213" y="130520"/>
            <a:chExt cx="8163193" cy="5012975"/>
          </a:xfrm>
        </p:grpSpPr>
        <p:sp>
          <p:nvSpPr>
            <p:cNvPr id="5087" name="Google Shape;5087;p16"/>
            <p:cNvSpPr/>
            <p:nvPr/>
          </p:nvSpPr>
          <p:spPr>
            <a:xfrm rot="-5400000">
              <a:off x="7089981" y="4079075"/>
              <a:ext cx="445241" cy="385621"/>
            </a:xfrm>
            <a:custGeom>
              <a:avLst/>
              <a:gdLst/>
              <a:ahLst/>
              <a:cxnLst/>
              <a:rect l="l" t="t" r="r" b="b"/>
              <a:pathLst>
                <a:path w="10037" h="8693" extrusionOk="0">
                  <a:moveTo>
                    <a:pt x="2509" y="1"/>
                  </a:moveTo>
                  <a:lnTo>
                    <a:pt x="0" y="4347"/>
                  </a:lnTo>
                  <a:lnTo>
                    <a:pt x="2509" y="8693"/>
                  </a:lnTo>
                  <a:lnTo>
                    <a:pt x="7526" y="8693"/>
                  </a:lnTo>
                  <a:lnTo>
                    <a:pt x="10037" y="4347"/>
                  </a:lnTo>
                  <a:lnTo>
                    <a:pt x="75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7050408" y="365081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6" y="424"/>
                  </a:moveTo>
                  <a:lnTo>
                    <a:pt x="27770" y="24457"/>
                  </a:lnTo>
                  <a:lnTo>
                    <a:pt x="359" y="24457"/>
                  </a:lnTo>
                  <a:lnTo>
                    <a:pt x="14066" y="424"/>
                  </a:lnTo>
                  <a:close/>
                  <a:moveTo>
                    <a:pt x="14066" y="1"/>
                  </a:moveTo>
                  <a:lnTo>
                    <a:pt x="88" y="24511"/>
                  </a:lnTo>
                  <a:lnTo>
                    <a:pt x="0" y="24667"/>
                  </a:lnTo>
                  <a:lnTo>
                    <a:pt x="28131" y="24667"/>
                  </a:lnTo>
                  <a:lnTo>
                    <a:pt x="14066" y="1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7702470" y="404926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7" y="423"/>
                  </a:moveTo>
                  <a:lnTo>
                    <a:pt x="27772" y="24458"/>
                  </a:lnTo>
                  <a:lnTo>
                    <a:pt x="361" y="24458"/>
                  </a:lnTo>
                  <a:lnTo>
                    <a:pt x="14067" y="423"/>
                  </a:lnTo>
                  <a:close/>
                  <a:moveTo>
                    <a:pt x="14067" y="0"/>
                  </a:moveTo>
                  <a:lnTo>
                    <a:pt x="90" y="24510"/>
                  </a:lnTo>
                  <a:lnTo>
                    <a:pt x="0" y="24666"/>
                  </a:lnTo>
                  <a:lnTo>
                    <a:pt x="28131" y="24666"/>
                  </a:lnTo>
                  <a:lnTo>
                    <a:pt x="14067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6"/>
            <p:cNvSpPr/>
            <p:nvPr/>
          </p:nvSpPr>
          <p:spPr>
            <a:xfrm rot="-5400000">
              <a:off x="844168" y="4109299"/>
              <a:ext cx="895831" cy="775779"/>
            </a:xfrm>
            <a:custGeom>
              <a:avLst/>
              <a:gdLst/>
              <a:ahLst/>
              <a:cxnLst/>
              <a:rect l="l" t="t" r="r" b="b"/>
              <a:pathLst>
                <a:path w="21416" h="18546" extrusionOk="0">
                  <a:moveTo>
                    <a:pt x="15940" y="210"/>
                  </a:moveTo>
                  <a:lnTo>
                    <a:pt x="21173" y="9273"/>
                  </a:lnTo>
                  <a:lnTo>
                    <a:pt x="15940" y="18336"/>
                  </a:lnTo>
                  <a:lnTo>
                    <a:pt x="5475" y="18336"/>
                  </a:lnTo>
                  <a:lnTo>
                    <a:pt x="242" y="9273"/>
                  </a:lnTo>
                  <a:lnTo>
                    <a:pt x="5475" y="210"/>
                  </a:lnTo>
                  <a:close/>
                  <a:moveTo>
                    <a:pt x="5355" y="0"/>
                  </a:moveTo>
                  <a:lnTo>
                    <a:pt x="1" y="9273"/>
                  </a:lnTo>
                  <a:lnTo>
                    <a:pt x="5325" y="18494"/>
                  </a:lnTo>
                  <a:lnTo>
                    <a:pt x="5355" y="18545"/>
                  </a:lnTo>
                  <a:lnTo>
                    <a:pt x="16061" y="18545"/>
                  </a:lnTo>
                  <a:lnTo>
                    <a:pt x="21415" y="9273"/>
                  </a:lnTo>
                  <a:lnTo>
                    <a:pt x="16092" y="53"/>
                  </a:lnTo>
                  <a:lnTo>
                    <a:pt x="16061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6"/>
            <p:cNvSpPr/>
            <p:nvPr/>
          </p:nvSpPr>
          <p:spPr>
            <a:xfrm rot="-5400000">
              <a:off x="5857144" y="802969"/>
              <a:ext cx="277040" cy="252486"/>
            </a:xfrm>
            <a:custGeom>
              <a:avLst/>
              <a:gdLst/>
              <a:ahLst/>
              <a:cxnLst/>
              <a:rect l="l" t="t" r="r" b="b"/>
              <a:pathLst>
                <a:path w="6623" h="6036" extrusionOk="0">
                  <a:moveTo>
                    <a:pt x="3311" y="1"/>
                  </a:moveTo>
                  <a:cubicBezTo>
                    <a:pt x="2539" y="1"/>
                    <a:pt x="1767" y="295"/>
                    <a:pt x="1178" y="884"/>
                  </a:cubicBezTo>
                  <a:cubicBezTo>
                    <a:pt x="0" y="2064"/>
                    <a:pt x="0" y="3974"/>
                    <a:pt x="1178" y="5151"/>
                  </a:cubicBezTo>
                  <a:cubicBezTo>
                    <a:pt x="1767" y="5741"/>
                    <a:pt x="2539" y="6036"/>
                    <a:pt x="3311" y="6036"/>
                  </a:cubicBezTo>
                  <a:cubicBezTo>
                    <a:pt x="4084" y="6036"/>
                    <a:pt x="4856" y="5741"/>
                    <a:pt x="5445" y="5151"/>
                  </a:cubicBezTo>
                  <a:cubicBezTo>
                    <a:pt x="6623" y="3974"/>
                    <a:pt x="6623" y="2064"/>
                    <a:pt x="5445" y="884"/>
                  </a:cubicBezTo>
                  <a:cubicBezTo>
                    <a:pt x="4856" y="295"/>
                    <a:pt x="4084" y="1"/>
                    <a:pt x="3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092" name="Google Shape;5092;p16"/>
            <p:cNvGrpSpPr/>
            <p:nvPr/>
          </p:nvGrpSpPr>
          <p:grpSpPr>
            <a:xfrm rot="-5400000">
              <a:off x="3654410" y="3725785"/>
              <a:ext cx="1019815" cy="944312"/>
              <a:chOff x="2113525" y="2880575"/>
              <a:chExt cx="609500" cy="564375"/>
            </a:xfrm>
          </p:grpSpPr>
          <p:sp>
            <p:nvSpPr>
              <p:cNvPr id="5093" name="Google Shape;5093;p16"/>
              <p:cNvSpPr/>
              <p:nvPr/>
            </p:nvSpPr>
            <p:spPr>
              <a:xfrm>
                <a:off x="2159100" y="3015125"/>
                <a:ext cx="581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6" extrusionOk="0">
                    <a:moveTo>
                      <a:pt x="1206" y="0"/>
                    </a:moveTo>
                    <a:cubicBezTo>
                      <a:pt x="754" y="0"/>
                      <a:pt x="347" y="271"/>
                      <a:pt x="174" y="690"/>
                    </a:cubicBezTo>
                    <a:cubicBezTo>
                      <a:pt x="1" y="1107"/>
                      <a:pt x="96" y="1589"/>
                      <a:pt x="416" y="1907"/>
                    </a:cubicBezTo>
                    <a:cubicBezTo>
                      <a:pt x="630" y="2121"/>
                      <a:pt x="916" y="2235"/>
                      <a:pt x="1207" y="2235"/>
                    </a:cubicBezTo>
                    <a:cubicBezTo>
                      <a:pt x="1351" y="2235"/>
                      <a:pt x="1496" y="2207"/>
                      <a:pt x="1634" y="2150"/>
                    </a:cubicBezTo>
                    <a:cubicBezTo>
                      <a:pt x="2052" y="1977"/>
                      <a:pt x="2325" y="1569"/>
                      <a:pt x="2325" y="1117"/>
                    </a:cubicBezTo>
                    <a:cubicBezTo>
                      <a:pt x="2325" y="500"/>
                      <a:pt x="1823" y="0"/>
                      <a:pt x="1206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16"/>
              <p:cNvSpPr/>
              <p:nvPr/>
            </p:nvSpPr>
            <p:spPr>
              <a:xfrm>
                <a:off x="2113525" y="2967325"/>
                <a:ext cx="151450" cy="15145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6058" extrusionOk="0">
                    <a:moveTo>
                      <a:pt x="3029" y="210"/>
                    </a:moveTo>
                    <a:cubicBezTo>
                      <a:pt x="4583" y="210"/>
                      <a:pt x="5849" y="1476"/>
                      <a:pt x="5849" y="3029"/>
                    </a:cubicBezTo>
                    <a:cubicBezTo>
                      <a:pt x="5849" y="4583"/>
                      <a:pt x="4583" y="5849"/>
                      <a:pt x="3029" y="5849"/>
                    </a:cubicBezTo>
                    <a:cubicBezTo>
                      <a:pt x="1474" y="5849"/>
                      <a:pt x="210" y="4583"/>
                      <a:pt x="210" y="3029"/>
                    </a:cubicBezTo>
                    <a:cubicBezTo>
                      <a:pt x="210" y="1476"/>
                      <a:pt x="1475" y="210"/>
                      <a:pt x="3029" y="210"/>
                    </a:cubicBezTo>
                    <a:close/>
                    <a:moveTo>
                      <a:pt x="3029" y="1"/>
                    </a:moveTo>
                    <a:cubicBezTo>
                      <a:pt x="1359" y="1"/>
                      <a:pt x="0" y="1359"/>
                      <a:pt x="0" y="3029"/>
                    </a:cubicBezTo>
                    <a:cubicBezTo>
                      <a:pt x="0" y="4700"/>
                      <a:pt x="1359" y="6058"/>
                      <a:pt x="3029" y="6058"/>
                    </a:cubicBezTo>
                    <a:cubicBezTo>
                      <a:pt x="4700" y="6058"/>
                      <a:pt x="6058" y="4700"/>
                      <a:pt x="6058" y="3029"/>
                    </a:cubicBezTo>
                    <a:cubicBezTo>
                      <a:pt x="6058" y="1360"/>
                      <a:pt x="4700" y="1"/>
                      <a:pt x="3029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2158650" y="2880575"/>
                <a:ext cx="564375" cy="564375"/>
              </a:xfrm>
              <a:custGeom>
                <a:avLst/>
                <a:gdLst/>
                <a:ahLst/>
                <a:cxnLst/>
                <a:rect l="l" t="t" r="r" b="b"/>
                <a:pathLst>
                  <a:path w="22575" h="22575" extrusionOk="0">
                    <a:moveTo>
                      <a:pt x="11288" y="210"/>
                    </a:moveTo>
                    <a:cubicBezTo>
                      <a:pt x="17395" y="210"/>
                      <a:pt x="22366" y="5181"/>
                      <a:pt x="22366" y="11289"/>
                    </a:cubicBezTo>
                    <a:cubicBezTo>
                      <a:pt x="22366" y="17397"/>
                      <a:pt x="17397" y="22367"/>
                      <a:pt x="11288" y="22367"/>
                    </a:cubicBezTo>
                    <a:cubicBezTo>
                      <a:pt x="5179" y="22367"/>
                      <a:pt x="210" y="17397"/>
                      <a:pt x="210" y="11288"/>
                    </a:cubicBezTo>
                    <a:cubicBezTo>
                      <a:pt x="210" y="5181"/>
                      <a:pt x="5179" y="210"/>
                      <a:pt x="11288" y="210"/>
                    </a:cubicBezTo>
                    <a:close/>
                    <a:moveTo>
                      <a:pt x="11288" y="1"/>
                    </a:moveTo>
                    <a:cubicBezTo>
                      <a:pt x="5064" y="1"/>
                      <a:pt x="1" y="5064"/>
                      <a:pt x="1" y="11288"/>
                    </a:cubicBezTo>
                    <a:cubicBezTo>
                      <a:pt x="1" y="17512"/>
                      <a:pt x="5064" y="22575"/>
                      <a:pt x="11288" y="22575"/>
                    </a:cubicBezTo>
                    <a:cubicBezTo>
                      <a:pt x="17512" y="22575"/>
                      <a:pt x="22575" y="17512"/>
                      <a:pt x="22575" y="11288"/>
                    </a:cubicBezTo>
                    <a:cubicBezTo>
                      <a:pt x="22575" y="5064"/>
                      <a:pt x="17512" y="1"/>
                      <a:pt x="11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2542800" y="2882550"/>
                <a:ext cx="5592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7" extrusionOk="0">
                    <a:moveTo>
                      <a:pt x="1118" y="1"/>
                    </a:moveTo>
                    <a:cubicBezTo>
                      <a:pt x="501" y="1"/>
                      <a:pt x="1" y="501"/>
                      <a:pt x="1" y="1118"/>
                    </a:cubicBezTo>
                    <a:cubicBezTo>
                      <a:pt x="1" y="1736"/>
                      <a:pt x="501" y="2237"/>
                      <a:pt x="1118" y="2237"/>
                    </a:cubicBezTo>
                    <a:cubicBezTo>
                      <a:pt x="1737" y="2237"/>
                      <a:pt x="2237" y="1736"/>
                      <a:pt x="2237" y="1118"/>
                    </a:cubicBezTo>
                    <a:cubicBezTo>
                      <a:pt x="2237" y="501"/>
                      <a:pt x="1737" y="1"/>
                      <a:pt x="11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97" name="Google Shape;5097;p16"/>
            <p:cNvGrpSpPr/>
            <p:nvPr/>
          </p:nvGrpSpPr>
          <p:grpSpPr>
            <a:xfrm rot="-5400000">
              <a:off x="7372398" y="-410563"/>
              <a:ext cx="349968" cy="2052568"/>
              <a:chOff x="1037125" y="2236325"/>
              <a:chExt cx="149100" cy="874475"/>
            </a:xfrm>
          </p:grpSpPr>
          <p:sp>
            <p:nvSpPr>
              <p:cNvPr id="5098" name="Google Shape;5098;p16"/>
              <p:cNvSpPr/>
              <p:nvPr/>
            </p:nvSpPr>
            <p:spPr>
              <a:xfrm>
                <a:off x="1171575" y="24714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1171575" y="2549750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3" y="502"/>
                      <a:pt x="335" y="502"/>
                    </a:cubicBezTo>
                    <a:cubicBezTo>
                      <a:pt x="473" y="502"/>
                      <a:pt x="586" y="390"/>
                      <a:pt x="586" y="252"/>
                    </a:cubicBezTo>
                    <a:cubicBezTo>
                      <a:pt x="586" y="101"/>
                      <a:pt x="462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1171575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1171575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1171575" y="27848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1" y="504"/>
                      <a:pt x="335" y="504"/>
                    </a:cubicBezTo>
                    <a:cubicBezTo>
                      <a:pt x="473" y="504"/>
                      <a:pt x="586" y="390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1104350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1104350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2" y="502"/>
                      <a:pt x="335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1104350" y="26281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1104350" y="2706475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1104350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2" y="504"/>
                      <a:pt x="335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1037125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1037125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0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1037150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1037150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1171575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1171575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2"/>
                      <a:pt x="335" y="502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1171575" y="23930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3"/>
                      <a:pt x="111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1104350" y="22363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1104350" y="231470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2"/>
                      <a:pt x="335" y="502"/>
                    </a:cubicBezTo>
                    <a:cubicBezTo>
                      <a:pt x="475" y="502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1104350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1037150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1037150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4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1037125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1037125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4"/>
                      <a:pt x="159" y="75"/>
                    </a:cubicBezTo>
                    <a:cubicBezTo>
                      <a:pt x="0" y="232"/>
                      <a:pt x="112" y="504"/>
                      <a:pt x="337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1171575" y="28631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1171575" y="29415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1171575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1171575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1104350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1104350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1104350" y="30198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1104350" y="309825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1037125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1037125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5" y="1"/>
                    </a:moveTo>
                    <a:cubicBezTo>
                      <a:pt x="273" y="1"/>
                      <a:pt x="210" y="24"/>
                      <a:pt x="159" y="76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4" y="1"/>
                      <a:pt x="335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1037150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1037150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1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134" name="Google Shape;5134;p16"/>
            <p:cNvGrpSpPr/>
            <p:nvPr/>
          </p:nvGrpSpPr>
          <p:grpSpPr>
            <a:xfrm>
              <a:off x="787213" y="130520"/>
              <a:ext cx="1908398" cy="2002309"/>
              <a:chOff x="1978188" y="2669545"/>
              <a:chExt cx="1908398" cy="2002309"/>
            </a:xfrm>
          </p:grpSpPr>
          <p:sp>
            <p:nvSpPr>
              <p:cNvPr id="5135" name="Google Shape;5135;p16"/>
              <p:cNvSpPr/>
              <p:nvPr/>
            </p:nvSpPr>
            <p:spPr>
              <a:xfrm rot="-5400000">
                <a:off x="1995503" y="2780771"/>
                <a:ext cx="1891083" cy="1891083"/>
              </a:xfrm>
              <a:custGeom>
                <a:avLst/>
                <a:gdLst/>
                <a:ahLst/>
                <a:cxnLst/>
                <a:rect l="l" t="t" r="r" b="b"/>
                <a:pathLst>
                  <a:path w="55702" h="55702" extrusionOk="0">
                    <a:moveTo>
                      <a:pt x="27851" y="210"/>
                    </a:moveTo>
                    <a:cubicBezTo>
                      <a:pt x="43093" y="210"/>
                      <a:pt x="55493" y="12609"/>
                      <a:pt x="55493" y="27851"/>
                    </a:cubicBezTo>
                    <a:cubicBezTo>
                      <a:pt x="55493" y="43093"/>
                      <a:pt x="43093" y="55493"/>
                      <a:pt x="27851" y="55493"/>
                    </a:cubicBezTo>
                    <a:cubicBezTo>
                      <a:pt x="12609" y="55493"/>
                      <a:pt x="210" y="43093"/>
                      <a:pt x="210" y="27851"/>
                    </a:cubicBezTo>
                    <a:cubicBezTo>
                      <a:pt x="210" y="12609"/>
                      <a:pt x="12609" y="210"/>
                      <a:pt x="27851" y="210"/>
                    </a:cubicBezTo>
                    <a:close/>
                    <a:moveTo>
                      <a:pt x="27851" y="1"/>
                    </a:moveTo>
                    <a:cubicBezTo>
                      <a:pt x="12494" y="1"/>
                      <a:pt x="0" y="12494"/>
                      <a:pt x="0" y="27851"/>
                    </a:cubicBezTo>
                    <a:cubicBezTo>
                      <a:pt x="0" y="43208"/>
                      <a:pt x="12494" y="55702"/>
                      <a:pt x="27851" y="55702"/>
                    </a:cubicBezTo>
                    <a:cubicBezTo>
                      <a:pt x="43208" y="55702"/>
                      <a:pt x="55702" y="43208"/>
                      <a:pt x="55702" y="27851"/>
                    </a:cubicBezTo>
                    <a:cubicBezTo>
                      <a:pt x="55702" y="12494"/>
                      <a:pt x="43208" y="1"/>
                      <a:pt x="27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 rot="-5400000">
                <a:off x="1931235" y="2716498"/>
                <a:ext cx="1737934" cy="1644029"/>
              </a:xfrm>
              <a:custGeom>
                <a:avLst/>
                <a:gdLst/>
                <a:ahLst/>
                <a:cxnLst/>
                <a:rect l="l" t="t" r="r" b="b"/>
                <a:pathLst>
                  <a:path w="51191" h="48425" extrusionOk="0">
                    <a:moveTo>
                      <a:pt x="20064" y="1"/>
                    </a:moveTo>
                    <a:cubicBezTo>
                      <a:pt x="12798" y="1"/>
                      <a:pt x="5532" y="2766"/>
                      <a:pt x="0" y="8298"/>
                    </a:cubicBezTo>
                    <a:lnTo>
                      <a:pt x="889" y="9186"/>
                    </a:lnTo>
                    <a:cubicBezTo>
                      <a:pt x="6175" y="3899"/>
                      <a:pt x="13120" y="1256"/>
                      <a:pt x="20064" y="1256"/>
                    </a:cubicBezTo>
                    <a:cubicBezTo>
                      <a:pt x="27009" y="1256"/>
                      <a:pt x="33953" y="3899"/>
                      <a:pt x="39240" y="9186"/>
                    </a:cubicBezTo>
                    <a:cubicBezTo>
                      <a:pt x="49813" y="19759"/>
                      <a:pt x="49813" y="36964"/>
                      <a:pt x="39240" y="47537"/>
                    </a:cubicBezTo>
                    <a:lnTo>
                      <a:pt x="40128" y="48425"/>
                    </a:lnTo>
                    <a:cubicBezTo>
                      <a:pt x="51191" y="37361"/>
                      <a:pt x="51191" y="19360"/>
                      <a:pt x="40128" y="8298"/>
                    </a:cubicBezTo>
                    <a:cubicBezTo>
                      <a:pt x="34597" y="2766"/>
                      <a:pt x="27330" y="1"/>
                      <a:pt x="200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4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5137" name="Google Shape;5137;p16"/>
              <p:cNvGrpSpPr/>
              <p:nvPr/>
            </p:nvGrpSpPr>
            <p:grpSpPr>
              <a:xfrm rot="-5400000">
                <a:off x="2322724" y="3120894"/>
                <a:ext cx="1236640" cy="1210852"/>
                <a:chOff x="236475" y="527300"/>
                <a:chExt cx="1124525" cy="1101075"/>
              </a:xfrm>
            </p:grpSpPr>
            <p:sp>
              <p:nvSpPr>
                <p:cNvPr id="5138" name="Google Shape;5138;p16"/>
                <p:cNvSpPr/>
                <p:nvPr/>
              </p:nvSpPr>
              <p:spPr>
                <a:xfrm>
                  <a:off x="4352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4750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5147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5545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594250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63402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67377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5" name="Google Shape;5145;p16"/>
                <p:cNvSpPr/>
                <p:nvPr/>
              </p:nvSpPr>
              <p:spPr>
                <a:xfrm>
                  <a:off x="71352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6" name="Google Shape;5146;p16"/>
                <p:cNvSpPr/>
                <p:nvPr/>
              </p:nvSpPr>
              <p:spPr>
                <a:xfrm>
                  <a:off x="7533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7" name="Google Shape;5147;p16"/>
                <p:cNvSpPr/>
                <p:nvPr/>
              </p:nvSpPr>
              <p:spPr>
                <a:xfrm>
                  <a:off x="793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832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8725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9123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952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991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103157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9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10713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11111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11508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3971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43525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47500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0" name="Google Shape;5160;p16"/>
                <p:cNvSpPr/>
                <p:nvPr/>
              </p:nvSpPr>
              <p:spPr>
                <a:xfrm>
                  <a:off x="51642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1" name="Google Shape;5161;p16"/>
                <p:cNvSpPr/>
                <p:nvPr/>
              </p:nvSpPr>
              <p:spPr>
                <a:xfrm>
                  <a:off x="5545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595925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3402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7377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4750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5147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5545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594250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63402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7377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71352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7533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93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832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8725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9123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952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991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103157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10713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11111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7152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7533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794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83282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87257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9139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953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9934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10332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107297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11127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1152500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119227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355750" y="14140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3971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43525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47500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5164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5545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95925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63402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7377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7152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7533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794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83282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87257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9139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953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9934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10332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107297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11127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1152500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6" name="Google Shape;5216;p16"/>
                <p:cNvSpPr/>
                <p:nvPr/>
              </p:nvSpPr>
              <p:spPr>
                <a:xfrm>
                  <a:off x="119227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7" name="Google Shape;5217;p16"/>
                <p:cNvSpPr/>
                <p:nvPr/>
              </p:nvSpPr>
              <p:spPr>
                <a:xfrm>
                  <a:off x="12320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35575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3971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435250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47500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5164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554500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595925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634025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6" name="Google Shape;5226;p16"/>
                <p:cNvSpPr/>
                <p:nvPr/>
              </p:nvSpPr>
              <p:spPr>
                <a:xfrm>
                  <a:off x="673775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7" name="Google Shape;5227;p16"/>
                <p:cNvSpPr/>
                <p:nvPr/>
              </p:nvSpPr>
              <p:spPr>
                <a:xfrm>
                  <a:off x="7152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8" name="Google Shape;5228;p16"/>
                <p:cNvSpPr/>
                <p:nvPr/>
              </p:nvSpPr>
              <p:spPr>
                <a:xfrm>
                  <a:off x="753300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9" name="Google Shape;5229;p16"/>
                <p:cNvSpPr/>
                <p:nvPr/>
              </p:nvSpPr>
              <p:spPr>
                <a:xfrm>
                  <a:off x="794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0" name="Google Shape;5230;p16"/>
                <p:cNvSpPr/>
                <p:nvPr/>
              </p:nvSpPr>
              <p:spPr>
                <a:xfrm>
                  <a:off x="832825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1" name="Google Shape;5231;p16"/>
                <p:cNvSpPr/>
                <p:nvPr/>
              </p:nvSpPr>
              <p:spPr>
                <a:xfrm>
                  <a:off x="872575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2" name="Google Shape;5232;p16"/>
                <p:cNvSpPr/>
                <p:nvPr/>
              </p:nvSpPr>
              <p:spPr>
                <a:xfrm>
                  <a:off x="9139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3" name="Google Shape;5233;p16"/>
                <p:cNvSpPr/>
                <p:nvPr/>
              </p:nvSpPr>
              <p:spPr>
                <a:xfrm>
                  <a:off x="953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4" name="Google Shape;5234;p16"/>
                <p:cNvSpPr/>
                <p:nvPr/>
              </p:nvSpPr>
              <p:spPr>
                <a:xfrm>
                  <a:off x="9934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5" name="Google Shape;5235;p16"/>
                <p:cNvSpPr/>
                <p:nvPr/>
              </p:nvSpPr>
              <p:spPr>
                <a:xfrm>
                  <a:off x="10332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6" name="Google Shape;5236;p16"/>
                <p:cNvSpPr/>
                <p:nvPr/>
              </p:nvSpPr>
              <p:spPr>
                <a:xfrm>
                  <a:off x="107297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7" name="Google Shape;5237;p16"/>
                <p:cNvSpPr/>
                <p:nvPr/>
              </p:nvSpPr>
              <p:spPr>
                <a:xfrm>
                  <a:off x="11127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8" name="Google Shape;5238;p16"/>
                <p:cNvSpPr/>
                <p:nvPr/>
              </p:nvSpPr>
              <p:spPr>
                <a:xfrm>
                  <a:off x="1152500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9" name="Google Shape;5239;p16"/>
                <p:cNvSpPr/>
                <p:nvPr/>
              </p:nvSpPr>
              <p:spPr>
                <a:xfrm>
                  <a:off x="119227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0" name="Google Shape;5240;p16"/>
                <p:cNvSpPr/>
                <p:nvPr/>
              </p:nvSpPr>
              <p:spPr>
                <a:xfrm>
                  <a:off x="12320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1" name="Google Shape;5241;p16"/>
                <p:cNvSpPr/>
                <p:nvPr/>
              </p:nvSpPr>
              <p:spPr>
                <a:xfrm>
                  <a:off x="3176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2" name="Google Shape;5242;p16"/>
                <p:cNvSpPr/>
                <p:nvPr/>
              </p:nvSpPr>
              <p:spPr>
                <a:xfrm>
                  <a:off x="3557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3" name="Google Shape;5243;p16"/>
                <p:cNvSpPr/>
                <p:nvPr/>
              </p:nvSpPr>
              <p:spPr>
                <a:xfrm>
                  <a:off x="3971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4" name="Google Shape;5244;p16"/>
                <p:cNvSpPr/>
                <p:nvPr/>
              </p:nvSpPr>
              <p:spPr>
                <a:xfrm>
                  <a:off x="4352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5" name="Google Shape;5245;p16"/>
                <p:cNvSpPr/>
                <p:nvPr/>
              </p:nvSpPr>
              <p:spPr>
                <a:xfrm>
                  <a:off x="47500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6" name="Google Shape;5246;p16"/>
                <p:cNvSpPr/>
                <p:nvPr/>
              </p:nvSpPr>
              <p:spPr>
                <a:xfrm>
                  <a:off x="5164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7" name="Google Shape;5247;p16"/>
                <p:cNvSpPr/>
                <p:nvPr/>
              </p:nvSpPr>
              <p:spPr>
                <a:xfrm>
                  <a:off x="5545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8" name="Google Shape;5248;p16"/>
                <p:cNvSpPr/>
                <p:nvPr/>
              </p:nvSpPr>
              <p:spPr>
                <a:xfrm>
                  <a:off x="595925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9" name="Google Shape;5249;p16"/>
                <p:cNvSpPr/>
                <p:nvPr/>
              </p:nvSpPr>
              <p:spPr>
                <a:xfrm>
                  <a:off x="63402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16"/>
                <p:cNvSpPr/>
                <p:nvPr/>
              </p:nvSpPr>
              <p:spPr>
                <a:xfrm>
                  <a:off x="67377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1" name="Google Shape;5251;p16"/>
                <p:cNvSpPr/>
                <p:nvPr/>
              </p:nvSpPr>
              <p:spPr>
                <a:xfrm>
                  <a:off x="7152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2" name="Google Shape;5252;p16"/>
                <p:cNvSpPr/>
                <p:nvPr/>
              </p:nvSpPr>
              <p:spPr>
                <a:xfrm>
                  <a:off x="7533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3" name="Google Shape;5253;p16"/>
                <p:cNvSpPr/>
                <p:nvPr/>
              </p:nvSpPr>
              <p:spPr>
                <a:xfrm>
                  <a:off x="794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4" name="Google Shape;5254;p16"/>
                <p:cNvSpPr/>
                <p:nvPr/>
              </p:nvSpPr>
              <p:spPr>
                <a:xfrm>
                  <a:off x="83282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5" name="Google Shape;5255;p16"/>
                <p:cNvSpPr/>
                <p:nvPr/>
              </p:nvSpPr>
              <p:spPr>
                <a:xfrm>
                  <a:off x="87257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6" name="Google Shape;5256;p16"/>
                <p:cNvSpPr/>
                <p:nvPr/>
              </p:nvSpPr>
              <p:spPr>
                <a:xfrm>
                  <a:off x="9139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7" name="Google Shape;5257;p16"/>
                <p:cNvSpPr/>
                <p:nvPr/>
              </p:nvSpPr>
              <p:spPr>
                <a:xfrm>
                  <a:off x="953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8" name="Google Shape;5258;p16"/>
                <p:cNvSpPr/>
                <p:nvPr/>
              </p:nvSpPr>
              <p:spPr>
                <a:xfrm>
                  <a:off x="9934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9" name="Google Shape;5259;p16"/>
                <p:cNvSpPr/>
                <p:nvPr/>
              </p:nvSpPr>
              <p:spPr>
                <a:xfrm>
                  <a:off x="10332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16"/>
                <p:cNvSpPr/>
                <p:nvPr/>
              </p:nvSpPr>
              <p:spPr>
                <a:xfrm>
                  <a:off x="10729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16"/>
                <p:cNvSpPr/>
                <p:nvPr/>
              </p:nvSpPr>
              <p:spPr>
                <a:xfrm>
                  <a:off x="11127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16"/>
                <p:cNvSpPr/>
                <p:nvPr/>
              </p:nvSpPr>
              <p:spPr>
                <a:xfrm>
                  <a:off x="1152500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3" name="Google Shape;5263;p16"/>
                <p:cNvSpPr/>
                <p:nvPr/>
              </p:nvSpPr>
              <p:spPr>
                <a:xfrm>
                  <a:off x="119227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4" name="Google Shape;5264;p16"/>
                <p:cNvSpPr/>
                <p:nvPr/>
              </p:nvSpPr>
              <p:spPr>
                <a:xfrm>
                  <a:off x="12320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5" name="Google Shape;5265;p16"/>
                <p:cNvSpPr/>
                <p:nvPr/>
              </p:nvSpPr>
              <p:spPr>
                <a:xfrm>
                  <a:off x="3176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6" name="Google Shape;5266;p16"/>
                <p:cNvSpPr/>
                <p:nvPr/>
              </p:nvSpPr>
              <p:spPr>
                <a:xfrm>
                  <a:off x="3557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7" name="Google Shape;5267;p16"/>
                <p:cNvSpPr/>
                <p:nvPr/>
              </p:nvSpPr>
              <p:spPr>
                <a:xfrm>
                  <a:off x="3971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3"/>
                        <a:pt x="88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8" name="Google Shape;5268;p16"/>
                <p:cNvSpPr/>
                <p:nvPr/>
              </p:nvSpPr>
              <p:spPr>
                <a:xfrm>
                  <a:off x="4352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9" name="Google Shape;5269;p16"/>
                <p:cNvSpPr/>
                <p:nvPr/>
              </p:nvSpPr>
              <p:spPr>
                <a:xfrm>
                  <a:off x="47500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0" name="Google Shape;5270;p16"/>
                <p:cNvSpPr/>
                <p:nvPr/>
              </p:nvSpPr>
              <p:spPr>
                <a:xfrm>
                  <a:off x="5164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1" name="Google Shape;5271;p16"/>
                <p:cNvSpPr/>
                <p:nvPr/>
              </p:nvSpPr>
              <p:spPr>
                <a:xfrm>
                  <a:off x="5545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2" name="Google Shape;5272;p16"/>
                <p:cNvSpPr/>
                <p:nvPr/>
              </p:nvSpPr>
              <p:spPr>
                <a:xfrm>
                  <a:off x="595925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3" name="Google Shape;5273;p16"/>
                <p:cNvSpPr/>
                <p:nvPr/>
              </p:nvSpPr>
              <p:spPr>
                <a:xfrm>
                  <a:off x="63402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4" name="Google Shape;5274;p16"/>
                <p:cNvSpPr/>
                <p:nvPr/>
              </p:nvSpPr>
              <p:spPr>
                <a:xfrm>
                  <a:off x="67377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5" name="Google Shape;5275;p16"/>
                <p:cNvSpPr/>
                <p:nvPr/>
              </p:nvSpPr>
              <p:spPr>
                <a:xfrm>
                  <a:off x="7152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6" name="Google Shape;5276;p16"/>
                <p:cNvSpPr/>
                <p:nvPr/>
              </p:nvSpPr>
              <p:spPr>
                <a:xfrm>
                  <a:off x="7533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7" name="Google Shape;5277;p16"/>
                <p:cNvSpPr/>
                <p:nvPr/>
              </p:nvSpPr>
              <p:spPr>
                <a:xfrm>
                  <a:off x="794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8" name="Google Shape;5278;p16"/>
                <p:cNvSpPr/>
                <p:nvPr/>
              </p:nvSpPr>
              <p:spPr>
                <a:xfrm>
                  <a:off x="83282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9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9" name="Google Shape;5279;p16"/>
                <p:cNvSpPr/>
                <p:nvPr/>
              </p:nvSpPr>
              <p:spPr>
                <a:xfrm>
                  <a:off x="87257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0" name="Google Shape;5280;p16"/>
                <p:cNvSpPr/>
                <p:nvPr/>
              </p:nvSpPr>
              <p:spPr>
                <a:xfrm>
                  <a:off x="9139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1" name="Google Shape;5281;p16"/>
                <p:cNvSpPr/>
                <p:nvPr/>
              </p:nvSpPr>
              <p:spPr>
                <a:xfrm>
                  <a:off x="953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2" name="Google Shape;5282;p16"/>
                <p:cNvSpPr/>
                <p:nvPr/>
              </p:nvSpPr>
              <p:spPr>
                <a:xfrm>
                  <a:off x="9934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3" y="389"/>
                        <a:pt x="389" y="303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16"/>
                <p:cNvSpPr/>
                <p:nvPr/>
              </p:nvSpPr>
              <p:spPr>
                <a:xfrm>
                  <a:off x="10332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16"/>
                <p:cNvSpPr/>
                <p:nvPr/>
              </p:nvSpPr>
              <p:spPr>
                <a:xfrm>
                  <a:off x="10729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5" name="Google Shape;5285;p16"/>
                <p:cNvSpPr/>
                <p:nvPr/>
              </p:nvSpPr>
              <p:spPr>
                <a:xfrm>
                  <a:off x="11127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6" name="Google Shape;5286;p16"/>
                <p:cNvSpPr/>
                <p:nvPr/>
              </p:nvSpPr>
              <p:spPr>
                <a:xfrm>
                  <a:off x="1152500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8" y="303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7" name="Google Shape;5287;p16"/>
                <p:cNvSpPr/>
                <p:nvPr/>
              </p:nvSpPr>
              <p:spPr>
                <a:xfrm>
                  <a:off x="119227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3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8" name="Google Shape;5288;p16"/>
                <p:cNvSpPr/>
                <p:nvPr/>
              </p:nvSpPr>
              <p:spPr>
                <a:xfrm>
                  <a:off x="12320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9" name="Google Shape;5289;p16"/>
                <p:cNvSpPr/>
                <p:nvPr/>
              </p:nvSpPr>
              <p:spPr>
                <a:xfrm>
                  <a:off x="276225" y="12775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9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0" name="Google Shape;5290;p16"/>
                <p:cNvSpPr/>
                <p:nvPr/>
              </p:nvSpPr>
              <p:spPr>
                <a:xfrm>
                  <a:off x="3176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1" name="Google Shape;5291;p16"/>
                <p:cNvSpPr/>
                <p:nvPr/>
              </p:nvSpPr>
              <p:spPr>
                <a:xfrm>
                  <a:off x="3557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2" name="Google Shape;5292;p16"/>
                <p:cNvSpPr/>
                <p:nvPr/>
              </p:nvSpPr>
              <p:spPr>
                <a:xfrm>
                  <a:off x="3971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3" name="Google Shape;5293;p16"/>
                <p:cNvSpPr/>
                <p:nvPr/>
              </p:nvSpPr>
              <p:spPr>
                <a:xfrm>
                  <a:off x="4352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4" name="Google Shape;5294;p16"/>
                <p:cNvSpPr/>
                <p:nvPr/>
              </p:nvSpPr>
              <p:spPr>
                <a:xfrm>
                  <a:off x="47500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5" name="Google Shape;5295;p16"/>
                <p:cNvSpPr/>
                <p:nvPr/>
              </p:nvSpPr>
              <p:spPr>
                <a:xfrm>
                  <a:off x="5164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6" name="Google Shape;5296;p16"/>
                <p:cNvSpPr/>
                <p:nvPr/>
              </p:nvSpPr>
              <p:spPr>
                <a:xfrm>
                  <a:off x="5545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7" name="Google Shape;5297;p16"/>
                <p:cNvSpPr/>
                <p:nvPr/>
              </p:nvSpPr>
              <p:spPr>
                <a:xfrm>
                  <a:off x="5959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8" name="Google Shape;5298;p16"/>
                <p:cNvSpPr/>
                <p:nvPr/>
              </p:nvSpPr>
              <p:spPr>
                <a:xfrm>
                  <a:off x="63402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9" name="Google Shape;5299;p16"/>
                <p:cNvSpPr/>
                <p:nvPr/>
              </p:nvSpPr>
              <p:spPr>
                <a:xfrm>
                  <a:off x="67377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0" name="Google Shape;5300;p16"/>
                <p:cNvSpPr/>
                <p:nvPr/>
              </p:nvSpPr>
              <p:spPr>
                <a:xfrm>
                  <a:off x="7152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1" name="Google Shape;5301;p16"/>
                <p:cNvSpPr/>
                <p:nvPr/>
              </p:nvSpPr>
              <p:spPr>
                <a:xfrm>
                  <a:off x="7533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2" name="Google Shape;5302;p16"/>
                <p:cNvSpPr/>
                <p:nvPr/>
              </p:nvSpPr>
              <p:spPr>
                <a:xfrm>
                  <a:off x="794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3" name="Google Shape;5303;p16"/>
                <p:cNvSpPr/>
                <p:nvPr/>
              </p:nvSpPr>
              <p:spPr>
                <a:xfrm>
                  <a:off x="83282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4" name="Google Shape;5304;p16"/>
                <p:cNvSpPr/>
                <p:nvPr/>
              </p:nvSpPr>
              <p:spPr>
                <a:xfrm>
                  <a:off x="87257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5" name="Google Shape;5305;p16"/>
                <p:cNvSpPr/>
                <p:nvPr/>
              </p:nvSpPr>
              <p:spPr>
                <a:xfrm>
                  <a:off x="9139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6" name="Google Shape;5306;p16"/>
                <p:cNvSpPr/>
                <p:nvPr/>
              </p:nvSpPr>
              <p:spPr>
                <a:xfrm>
                  <a:off x="953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7" name="Google Shape;5307;p16"/>
                <p:cNvSpPr/>
                <p:nvPr/>
              </p:nvSpPr>
              <p:spPr>
                <a:xfrm>
                  <a:off x="9934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8" name="Google Shape;5308;p16"/>
                <p:cNvSpPr/>
                <p:nvPr/>
              </p:nvSpPr>
              <p:spPr>
                <a:xfrm>
                  <a:off x="10332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16"/>
                <p:cNvSpPr/>
                <p:nvPr/>
              </p:nvSpPr>
              <p:spPr>
                <a:xfrm>
                  <a:off x="10729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0" name="Google Shape;5310;p16"/>
                <p:cNvSpPr/>
                <p:nvPr/>
              </p:nvSpPr>
              <p:spPr>
                <a:xfrm>
                  <a:off x="11127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1" name="Google Shape;5311;p16"/>
                <p:cNvSpPr/>
                <p:nvPr/>
              </p:nvSpPr>
              <p:spPr>
                <a:xfrm>
                  <a:off x="1152500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2" name="Google Shape;5312;p16"/>
                <p:cNvSpPr/>
                <p:nvPr/>
              </p:nvSpPr>
              <p:spPr>
                <a:xfrm>
                  <a:off x="119227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3" name="Google Shape;5313;p16"/>
                <p:cNvSpPr/>
                <p:nvPr/>
              </p:nvSpPr>
              <p:spPr>
                <a:xfrm>
                  <a:off x="12320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4" name="Google Shape;5314;p16"/>
                <p:cNvSpPr/>
                <p:nvPr/>
              </p:nvSpPr>
              <p:spPr>
                <a:xfrm>
                  <a:off x="276225" y="1243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5" name="Google Shape;5315;p16"/>
                <p:cNvSpPr/>
                <p:nvPr/>
              </p:nvSpPr>
              <p:spPr>
                <a:xfrm>
                  <a:off x="3176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6" name="Google Shape;5316;p16"/>
                <p:cNvSpPr/>
                <p:nvPr/>
              </p:nvSpPr>
              <p:spPr>
                <a:xfrm>
                  <a:off x="355750" y="1243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7" name="Google Shape;5317;p16"/>
                <p:cNvSpPr/>
                <p:nvPr/>
              </p:nvSpPr>
              <p:spPr>
                <a:xfrm>
                  <a:off x="3971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8" name="Google Shape;5318;p16"/>
                <p:cNvSpPr/>
                <p:nvPr/>
              </p:nvSpPr>
              <p:spPr>
                <a:xfrm>
                  <a:off x="43525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9" name="Google Shape;5319;p16"/>
                <p:cNvSpPr/>
                <p:nvPr/>
              </p:nvSpPr>
              <p:spPr>
                <a:xfrm>
                  <a:off x="47500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0" name="Google Shape;5320;p16"/>
                <p:cNvSpPr/>
                <p:nvPr/>
              </p:nvSpPr>
              <p:spPr>
                <a:xfrm>
                  <a:off x="5164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1" name="Google Shape;5321;p16"/>
                <p:cNvSpPr/>
                <p:nvPr/>
              </p:nvSpPr>
              <p:spPr>
                <a:xfrm>
                  <a:off x="5545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2" name="Google Shape;5322;p16"/>
                <p:cNvSpPr/>
                <p:nvPr/>
              </p:nvSpPr>
              <p:spPr>
                <a:xfrm>
                  <a:off x="5959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3" name="Google Shape;5323;p16"/>
                <p:cNvSpPr/>
                <p:nvPr/>
              </p:nvSpPr>
              <p:spPr>
                <a:xfrm>
                  <a:off x="63402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4" name="Google Shape;5324;p16"/>
                <p:cNvSpPr/>
                <p:nvPr/>
              </p:nvSpPr>
              <p:spPr>
                <a:xfrm>
                  <a:off x="67377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5" name="Google Shape;5325;p16"/>
                <p:cNvSpPr/>
                <p:nvPr/>
              </p:nvSpPr>
              <p:spPr>
                <a:xfrm>
                  <a:off x="7152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6" name="Google Shape;5326;p16"/>
                <p:cNvSpPr/>
                <p:nvPr/>
              </p:nvSpPr>
              <p:spPr>
                <a:xfrm>
                  <a:off x="7533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7" name="Google Shape;5327;p16"/>
                <p:cNvSpPr/>
                <p:nvPr/>
              </p:nvSpPr>
              <p:spPr>
                <a:xfrm>
                  <a:off x="794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8" name="Google Shape;5328;p16"/>
                <p:cNvSpPr/>
                <p:nvPr/>
              </p:nvSpPr>
              <p:spPr>
                <a:xfrm>
                  <a:off x="83282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9" name="Google Shape;5329;p16"/>
                <p:cNvSpPr/>
                <p:nvPr/>
              </p:nvSpPr>
              <p:spPr>
                <a:xfrm>
                  <a:off x="87257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0" name="Google Shape;5330;p16"/>
                <p:cNvSpPr/>
                <p:nvPr/>
              </p:nvSpPr>
              <p:spPr>
                <a:xfrm>
                  <a:off x="9139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1" name="Google Shape;5331;p16"/>
                <p:cNvSpPr/>
                <p:nvPr/>
              </p:nvSpPr>
              <p:spPr>
                <a:xfrm>
                  <a:off x="953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2" name="Google Shape;5332;p16"/>
                <p:cNvSpPr/>
                <p:nvPr/>
              </p:nvSpPr>
              <p:spPr>
                <a:xfrm>
                  <a:off x="9934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3" name="Google Shape;5333;p16"/>
                <p:cNvSpPr/>
                <p:nvPr/>
              </p:nvSpPr>
              <p:spPr>
                <a:xfrm>
                  <a:off x="10332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4" name="Google Shape;5334;p16"/>
                <p:cNvSpPr/>
                <p:nvPr/>
              </p:nvSpPr>
              <p:spPr>
                <a:xfrm>
                  <a:off x="10729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5" name="Google Shape;5335;p16"/>
                <p:cNvSpPr/>
                <p:nvPr/>
              </p:nvSpPr>
              <p:spPr>
                <a:xfrm>
                  <a:off x="11127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16"/>
                <p:cNvSpPr/>
                <p:nvPr/>
              </p:nvSpPr>
              <p:spPr>
                <a:xfrm>
                  <a:off x="1152500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16"/>
                <p:cNvSpPr/>
                <p:nvPr/>
              </p:nvSpPr>
              <p:spPr>
                <a:xfrm>
                  <a:off x="119227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16"/>
                <p:cNvSpPr/>
                <p:nvPr/>
              </p:nvSpPr>
              <p:spPr>
                <a:xfrm>
                  <a:off x="12320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9" name="Google Shape;5339;p16"/>
                <p:cNvSpPr/>
                <p:nvPr/>
              </p:nvSpPr>
              <p:spPr>
                <a:xfrm>
                  <a:off x="276225" y="1209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0" name="Google Shape;5340;p16"/>
                <p:cNvSpPr/>
                <p:nvPr/>
              </p:nvSpPr>
              <p:spPr>
                <a:xfrm>
                  <a:off x="3176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1" name="Google Shape;5341;p16"/>
                <p:cNvSpPr/>
                <p:nvPr/>
              </p:nvSpPr>
              <p:spPr>
                <a:xfrm>
                  <a:off x="355750" y="1209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2" name="Google Shape;5342;p16"/>
                <p:cNvSpPr/>
                <p:nvPr/>
              </p:nvSpPr>
              <p:spPr>
                <a:xfrm>
                  <a:off x="3971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3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3" name="Google Shape;5343;p16"/>
                <p:cNvSpPr/>
                <p:nvPr/>
              </p:nvSpPr>
              <p:spPr>
                <a:xfrm>
                  <a:off x="43525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4" name="Google Shape;5344;p16"/>
                <p:cNvSpPr/>
                <p:nvPr/>
              </p:nvSpPr>
              <p:spPr>
                <a:xfrm>
                  <a:off x="47500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5" name="Google Shape;5345;p16"/>
                <p:cNvSpPr/>
                <p:nvPr/>
              </p:nvSpPr>
              <p:spPr>
                <a:xfrm>
                  <a:off x="5164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6" name="Google Shape;5346;p16"/>
                <p:cNvSpPr/>
                <p:nvPr/>
              </p:nvSpPr>
              <p:spPr>
                <a:xfrm>
                  <a:off x="5545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7" name="Google Shape;5347;p16"/>
                <p:cNvSpPr/>
                <p:nvPr/>
              </p:nvSpPr>
              <p:spPr>
                <a:xfrm>
                  <a:off x="5959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8" name="Google Shape;5348;p16"/>
                <p:cNvSpPr/>
                <p:nvPr/>
              </p:nvSpPr>
              <p:spPr>
                <a:xfrm>
                  <a:off x="63402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9" name="Google Shape;5349;p16"/>
                <p:cNvSpPr/>
                <p:nvPr/>
              </p:nvSpPr>
              <p:spPr>
                <a:xfrm>
                  <a:off x="67377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0" name="Google Shape;5350;p16"/>
                <p:cNvSpPr/>
                <p:nvPr/>
              </p:nvSpPr>
              <p:spPr>
                <a:xfrm>
                  <a:off x="7152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1" name="Google Shape;5351;p16"/>
                <p:cNvSpPr/>
                <p:nvPr/>
              </p:nvSpPr>
              <p:spPr>
                <a:xfrm>
                  <a:off x="7533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2" name="Google Shape;5352;p16"/>
                <p:cNvSpPr/>
                <p:nvPr/>
              </p:nvSpPr>
              <p:spPr>
                <a:xfrm>
                  <a:off x="794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3" name="Google Shape;5353;p16"/>
                <p:cNvSpPr/>
                <p:nvPr/>
              </p:nvSpPr>
              <p:spPr>
                <a:xfrm>
                  <a:off x="83282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4" name="Google Shape;5354;p16"/>
                <p:cNvSpPr/>
                <p:nvPr/>
              </p:nvSpPr>
              <p:spPr>
                <a:xfrm>
                  <a:off x="87257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5" name="Google Shape;5355;p16"/>
                <p:cNvSpPr/>
                <p:nvPr/>
              </p:nvSpPr>
              <p:spPr>
                <a:xfrm>
                  <a:off x="9139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6" name="Google Shape;5356;p16"/>
                <p:cNvSpPr/>
                <p:nvPr/>
              </p:nvSpPr>
              <p:spPr>
                <a:xfrm>
                  <a:off x="953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7" name="Google Shape;5357;p16"/>
                <p:cNvSpPr/>
                <p:nvPr/>
              </p:nvSpPr>
              <p:spPr>
                <a:xfrm>
                  <a:off x="9934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3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8" name="Google Shape;5358;p16"/>
                <p:cNvSpPr/>
                <p:nvPr/>
              </p:nvSpPr>
              <p:spPr>
                <a:xfrm>
                  <a:off x="10332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9" name="Google Shape;5359;p16"/>
                <p:cNvSpPr/>
                <p:nvPr/>
              </p:nvSpPr>
              <p:spPr>
                <a:xfrm>
                  <a:off x="10729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0" name="Google Shape;5360;p16"/>
                <p:cNvSpPr/>
                <p:nvPr/>
              </p:nvSpPr>
              <p:spPr>
                <a:xfrm>
                  <a:off x="11127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1" name="Google Shape;5361;p16"/>
                <p:cNvSpPr/>
                <p:nvPr/>
              </p:nvSpPr>
              <p:spPr>
                <a:xfrm>
                  <a:off x="1152500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3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2" name="Google Shape;5362;p16"/>
                <p:cNvSpPr/>
                <p:nvPr/>
              </p:nvSpPr>
              <p:spPr>
                <a:xfrm>
                  <a:off x="119227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3" name="Google Shape;5363;p16"/>
                <p:cNvSpPr/>
                <p:nvPr/>
              </p:nvSpPr>
              <p:spPr>
                <a:xfrm>
                  <a:off x="12320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4" name="Google Shape;5364;p16"/>
                <p:cNvSpPr/>
                <p:nvPr/>
              </p:nvSpPr>
              <p:spPr>
                <a:xfrm>
                  <a:off x="276225" y="11753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5" name="Google Shape;5365;p16"/>
                <p:cNvSpPr/>
                <p:nvPr/>
              </p:nvSpPr>
              <p:spPr>
                <a:xfrm>
                  <a:off x="3176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6" name="Google Shape;5366;p16"/>
                <p:cNvSpPr/>
                <p:nvPr/>
              </p:nvSpPr>
              <p:spPr>
                <a:xfrm>
                  <a:off x="355750" y="11753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0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7" name="Google Shape;5367;p16"/>
                <p:cNvSpPr/>
                <p:nvPr/>
              </p:nvSpPr>
              <p:spPr>
                <a:xfrm>
                  <a:off x="3971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8" name="Google Shape;5368;p16"/>
                <p:cNvSpPr/>
                <p:nvPr/>
              </p:nvSpPr>
              <p:spPr>
                <a:xfrm>
                  <a:off x="435250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9" name="Google Shape;5369;p16"/>
                <p:cNvSpPr/>
                <p:nvPr/>
              </p:nvSpPr>
              <p:spPr>
                <a:xfrm>
                  <a:off x="475025" y="11753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0" name="Google Shape;5370;p16"/>
                <p:cNvSpPr/>
                <p:nvPr/>
              </p:nvSpPr>
              <p:spPr>
                <a:xfrm>
                  <a:off x="5164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1" name="Google Shape;5371;p16"/>
                <p:cNvSpPr/>
                <p:nvPr/>
              </p:nvSpPr>
              <p:spPr>
                <a:xfrm>
                  <a:off x="5545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2" name="Google Shape;5372;p16"/>
                <p:cNvSpPr/>
                <p:nvPr/>
              </p:nvSpPr>
              <p:spPr>
                <a:xfrm>
                  <a:off x="5959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3" name="Google Shape;5373;p16"/>
                <p:cNvSpPr/>
                <p:nvPr/>
              </p:nvSpPr>
              <p:spPr>
                <a:xfrm>
                  <a:off x="63402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4" name="Google Shape;5374;p16"/>
                <p:cNvSpPr/>
                <p:nvPr/>
              </p:nvSpPr>
              <p:spPr>
                <a:xfrm>
                  <a:off x="67377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5" name="Google Shape;5375;p16"/>
                <p:cNvSpPr/>
                <p:nvPr/>
              </p:nvSpPr>
              <p:spPr>
                <a:xfrm>
                  <a:off x="7152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6" name="Google Shape;5376;p16"/>
                <p:cNvSpPr/>
                <p:nvPr/>
              </p:nvSpPr>
              <p:spPr>
                <a:xfrm>
                  <a:off x="753300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7" name="Google Shape;5377;p16"/>
                <p:cNvSpPr/>
                <p:nvPr/>
              </p:nvSpPr>
              <p:spPr>
                <a:xfrm>
                  <a:off x="794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8" name="Google Shape;5378;p16"/>
                <p:cNvSpPr/>
                <p:nvPr/>
              </p:nvSpPr>
              <p:spPr>
                <a:xfrm>
                  <a:off x="8328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9" name="Google Shape;5379;p16"/>
                <p:cNvSpPr/>
                <p:nvPr/>
              </p:nvSpPr>
              <p:spPr>
                <a:xfrm>
                  <a:off x="87257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0" name="Google Shape;5380;p16"/>
                <p:cNvSpPr/>
                <p:nvPr/>
              </p:nvSpPr>
              <p:spPr>
                <a:xfrm>
                  <a:off x="9139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16"/>
                <p:cNvSpPr/>
                <p:nvPr/>
              </p:nvSpPr>
              <p:spPr>
                <a:xfrm>
                  <a:off x="953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2" name="Google Shape;5382;p16"/>
                <p:cNvSpPr/>
                <p:nvPr/>
              </p:nvSpPr>
              <p:spPr>
                <a:xfrm>
                  <a:off x="9934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3" name="Google Shape;5383;p16"/>
                <p:cNvSpPr/>
                <p:nvPr/>
              </p:nvSpPr>
              <p:spPr>
                <a:xfrm>
                  <a:off x="10332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16"/>
                <p:cNvSpPr/>
                <p:nvPr/>
              </p:nvSpPr>
              <p:spPr>
                <a:xfrm>
                  <a:off x="10729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5" name="Google Shape;5385;p16"/>
                <p:cNvSpPr/>
                <p:nvPr/>
              </p:nvSpPr>
              <p:spPr>
                <a:xfrm>
                  <a:off x="11127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6" name="Google Shape;5386;p16"/>
                <p:cNvSpPr/>
                <p:nvPr/>
              </p:nvSpPr>
              <p:spPr>
                <a:xfrm>
                  <a:off x="1152500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7" name="Google Shape;5387;p16"/>
                <p:cNvSpPr/>
                <p:nvPr/>
              </p:nvSpPr>
              <p:spPr>
                <a:xfrm>
                  <a:off x="119227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8" name="Google Shape;5388;p16"/>
                <p:cNvSpPr/>
                <p:nvPr/>
              </p:nvSpPr>
              <p:spPr>
                <a:xfrm>
                  <a:off x="12320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9" name="Google Shape;5389;p16"/>
                <p:cNvSpPr/>
                <p:nvPr/>
              </p:nvSpPr>
              <p:spPr>
                <a:xfrm>
                  <a:off x="2364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0" name="Google Shape;5390;p16"/>
                <p:cNvSpPr/>
                <p:nvPr/>
              </p:nvSpPr>
              <p:spPr>
                <a:xfrm>
                  <a:off x="276225" y="11412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1" name="Google Shape;5391;p16"/>
                <p:cNvSpPr/>
                <p:nvPr/>
              </p:nvSpPr>
              <p:spPr>
                <a:xfrm>
                  <a:off x="3176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16"/>
                <p:cNvSpPr/>
                <p:nvPr/>
              </p:nvSpPr>
              <p:spPr>
                <a:xfrm>
                  <a:off x="355750" y="11412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7"/>
                        <a:pt x="258" y="387"/>
                      </a:cubicBezTo>
                      <a:cubicBezTo>
                        <a:pt x="357" y="387"/>
                        <a:pt x="453" y="310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3" name="Google Shape;5393;p16"/>
                <p:cNvSpPr/>
                <p:nvPr/>
              </p:nvSpPr>
              <p:spPr>
                <a:xfrm>
                  <a:off x="3971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4" name="Google Shape;5394;p16"/>
                <p:cNvSpPr/>
                <p:nvPr/>
              </p:nvSpPr>
              <p:spPr>
                <a:xfrm>
                  <a:off x="43525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5" name="Google Shape;5395;p16"/>
                <p:cNvSpPr/>
                <p:nvPr/>
              </p:nvSpPr>
              <p:spPr>
                <a:xfrm>
                  <a:off x="47500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6" name="Google Shape;5396;p16"/>
                <p:cNvSpPr/>
                <p:nvPr/>
              </p:nvSpPr>
              <p:spPr>
                <a:xfrm>
                  <a:off x="5164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7" name="Google Shape;5397;p16"/>
                <p:cNvSpPr/>
                <p:nvPr/>
              </p:nvSpPr>
              <p:spPr>
                <a:xfrm>
                  <a:off x="5545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8" name="Google Shape;5398;p16"/>
                <p:cNvSpPr/>
                <p:nvPr/>
              </p:nvSpPr>
              <p:spPr>
                <a:xfrm>
                  <a:off x="5959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9" name="Google Shape;5399;p16"/>
                <p:cNvSpPr/>
                <p:nvPr/>
              </p:nvSpPr>
              <p:spPr>
                <a:xfrm>
                  <a:off x="63402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0" name="Google Shape;5400;p16"/>
                <p:cNvSpPr/>
                <p:nvPr/>
              </p:nvSpPr>
              <p:spPr>
                <a:xfrm>
                  <a:off x="6737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1" name="Google Shape;5401;p16"/>
                <p:cNvSpPr/>
                <p:nvPr/>
              </p:nvSpPr>
              <p:spPr>
                <a:xfrm>
                  <a:off x="7152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16"/>
                <p:cNvSpPr/>
                <p:nvPr/>
              </p:nvSpPr>
              <p:spPr>
                <a:xfrm>
                  <a:off x="7533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3" name="Google Shape;5403;p16"/>
                <p:cNvSpPr/>
                <p:nvPr/>
              </p:nvSpPr>
              <p:spPr>
                <a:xfrm>
                  <a:off x="794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4" name="Google Shape;5404;p16"/>
                <p:cNvSpPr/>
                <p:nvPr/>
              </p:nvSpPr>
              <p:spPr>
                <a:xfrm>
                  <a:off x="83282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5" name="Google Shape;5405;p16"/>
                <p:cNvSpPr/>
                <p:nvPr/>
              </p:nvSpPr>
              <p:spPr>
                <a:xfrm>
                  <a:off x="87257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6" name="Google Shape;5406;p16"/>
                <p:cNvSpPr/>
                <p:nvPr/>
              </p:nvSpPr>
              <p:spPr>
                <a:xfrm>
                  <a:off x="9139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7" name="Google Shape;5407;p16"/>
                <p:cNvSpPr/>
                <p:nvPr/>
              </p:nvSpPr>
              <p:spPr>
                <a:xfrm>
                  <a:off x="953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8" name="Google Shape;5408;p16"/>
                <p:cNvSpPr/>
                <p:nvPr/>
              </p:nvSpPr>
              <p:spPr>
                <a:xfrm>
                  <a:off x="9934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9" name="Google Shape;5409;p16"/>
                <p:cNvSpPr/>
                <p:nvPr/>
              </p:nvSpPr>
              <p:spPr>
                <a:xfrm>
                  <a:off x="10332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0" name="Google Shape;5410;p16"/>
                <p:cNvSpPr/>
                <p:nvPr/>
              </p:nvSpPr>
              <p:spPr>
                <a:xfrm>
                  <a:off x="10729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1" name="Google Shape;5411;p16"/>
                <p:cNvSpPr/>
                <p:nvPr/>
              </p:nvSpPr>
              <p:spPr>
                <a:xfrm>
                  <a:off x="11127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2" name="Google Shape;5412;p16"/>
                <p:cNvSpPr/>
                <p:nvPr/>
              </p:nvSpPr>
              <p:spPr>
                <a:xfrm>
                  <a:off x="1152500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3" name="Google Shape;5413;p16"/>
                <p:cNvSpPr/>
                <p:nvPr/>
              </p:nvSpPr>
              <p:spPr>
                <a:xfrm>
                  <a:off x="119227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4" name="Google Shape;5414;p16"/>
                <p:cNvSpPr/>
                <p:nvPr/>
              </p:nvSpPr>
              <p:spPr>
                <a:xfrm>
                  <a:off x="12320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5" name="Google Shape;5415;p16"/>
                <p:cNvSpPr/>
                <p:nvPr/>
              </p:nvSpPr>
              <p:spPr>
                <a:xfrm>
                  <a:off x="2364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6" name="Google Shape;5416;p16"/>
                <p:cNvSpPr/>
                <p:nvPr/>
              </p:nvSpPr>
              <p:spPr>
                <a:xfrm>
                  <a:off x="2762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7" name="Google Shape;5417;p16"/>
                <p:cNvSpPr/>
                <p:nvPr/>
              </p:nvSpPr>
              <p:spPr>
                <a:xfrm>
                  <a:off x="3176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8" name="Google Shape;5418;p16"/>
                <p:cNvSpPr/>
                <p:nvPr/>
              </p:nvSpPr>
              <p:spPr>
                <a:xfrm>
                  <a:off x="355750" y="110707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16"/>
                <p:cNvSpPr/>
                <p:nvPr/>
              </p:nvSpPr>
              <p:spPr>
                <a:xfrm>
                  <a:off x="3971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0" name="Google Shape;5420;p16"/>
                <p:cNvSpPr/>
                <p:nvPr/>
              </p:nvSpPr>
              <p:spPr>
                <a:xfrm>
                  <a:off x="43525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1" name="Google Shape;5421;p16"/>
                <p:cNvSpPr/>
                <p:nvPr/>
              </p:nvSpPr>
              <p:spPr>
                <a:xfrm>
                  <a:off x="47500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2" name="Google Shape;5422;p16"/>
                <p:cNvSpPr/>
                <p:nvPr/>
              </p:nvSpPr>
              <p:spPr>
                <a:xfrm>
                  <a:off x="5164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3" name="Google Shape;5423;p16"/>
                <p:cNvSpPr/>
                <p:nvPr/>
              </p:nvSpPr>
              <p:spPr>
                <a:xfrm>
                  <a:off x="5545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4" name="Google Shape;5424;p16"/>
                <p:cNvSpPr/>
                <p:nvPr/>
              </p:nvSpPr>
              <p:spPr>
                <a:xfrm>
                  <a:off x="5959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5" name="Google Shape;5425;p16"/>
                <p:cNvSpPr/>
                <p:nvPr/>
              </p:nvSpPr>
              <p:spPr>
                <a:xfrm>
                  <a:off x="6340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6" name="Google Shape;5426;p16"/>
                <p:cNvSpPr/>
                <p:nvPr/>
              </p:nvSpPr>
              <p:spPr>
                <a:xfrm>
                  <a:off x="6737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7" name="Google Shape;5427;p16"/>
                <p:cNvSpPr/>
                <p:nvPr/>
              </p:nvSpPr>
              <p:spPr>
                <a:xfrm>
                  <a:off x="7152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8" name="Google Shape;5428;p16"/>
                <p:cNvSpPr/>
                <p:nvPr/>
              </p:nvSpPr>
              <p:spPr>
                <a:xfrm>
                  <a:off x="7533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9" name="Google Shape;5429;p16"/>
                <p:cNvSpPr/>
                <p:nvPr/>
              </p:nvSpPr>
              <p:spPr>
                <a:xfrm>
                  <a:off x="794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0" name="Google Shape;5430;p16"/>
                <p:cNvSpPr/>
                <p:nvPr/>
              </p:nvSpPr>
              <p:spPr>
                <a:xfrm>
                  <a:off x="83282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1" name="Google Shape;5431;p16"/>
                <p:cNvSpPr/>
                <p:nvPr/>
              </p:nvSpPr>
              <p:spPr>
                <a:xfrm>
                  <a:off x="87257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2" name="Google Shape;5432;p16"/>
                <p:cNvSpPr/>
                <p:nvPr/>
              </p:nvSpPr>
              <p:spPr>
                <a:xfrm>
                  <a:off x="9139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3" name="Google Shape;5433;p16"/>
                <p:cNvSpPr/>
                <p:nvPr/>
              </p:nvSpPr>
              <p:spPr>
                <a:xfrm>
                  <a:off x="953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4" name="Google Shape;5434;p16"/>
                <p:cNvSpPr/>
                <p:nvPr/>
              </p:nvSpPr>
              <p:spPr>
                <a:xfrm>
                  <a:off x="9934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5" name="Google Shape;5435;p16"/>
                <p:cNvSpPr/>
                <p:nvPr/>
              </p:nvSpPr>
              <p:spPr>
                <a:xfrm>
                  <a:off x="10332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16"/>
                <p:cNvSpPr/>
                <p:nvPr/>
              </p:nvSpPr>
              <p:spPr>
                <a:xfrm>
                  <a:off x="10729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7" name="Google Shape;5437;p16"/>
                <p:cNvSpPr/>
                <p:nvPr/>
              </p:nvSpPr>
              <p:spPr>
                <a:xfrm>
                  <a:off x="11127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8" name="Google Shape;5438;p16"/>
                <p:cNvSpPr/>
                <p:nvPr/>
              </p:nvSpPr>
              <p:spPr>
                <a:xfrm>
                  <a:off x="1152500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9" name="Google Shape;5439;p16"/>
                <p:cNvSpPr/>
                <p:nvPr/>
              </p:nvSpPr>
              <p:spPr>
                <a:xfrm>
                  <a:off x="119227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0" name="Google Shape;5440;p16"/>
                <p:cNvSpPr/>
                <p:nvPr/>
              </p:nvSpPr>
              <p:spPr>
                <a:xfrm>
                  <a:off x="12320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1" name="Google Shape;5441;p16"/>
                <p:cNvSpPr/>
                <p:nvPr/>
              </p:nvSpPr>
              <p:spPr>
                <a:xfrm>
                  <a:off x="2364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2" name="Google Shape;5442;p16"/>
                <p:cNvSpPr/>
                <p:nvPr/>
              </p:nvSpPr>
              <p:spPr>
                <a:xfrm>
                  <a:off x="2762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3" name="Google Shape;5443;p16"/>
                <p:cNvSpPr/>
                <p:nvPr/>
              </p:nvSpPr>
              <p:spPr>
                <a:xfrm>
                  <a:off x="3176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4" name="Google Shape;5444;p16"/>
                <p:cNvSpPr/>
                <p:nvPr/>
              </p:nvSpPr>
              <p:spPr>
                <a:xfrm>
                  <a:off x="3557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5" name="Google Shape;5445;p16"/>
                <p:cNvSpPr/>
                <p:nvPr/>
              </p:nvSpPr>
              <p:spPr>
                <a:xfrm>
                  <a:off x="3971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6" name="Google Shape;5446;p16"/>
                <p:cNvSpPr/>
                <p:nvPr/>
              </p:nvSpPr>
              <p:spPr>
                <a:xfrm>
                  <a:off x="4352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7" name="Google Shape;5447;p16"/>
                <p:cNvSpPr/>
                <p:nvPr/>
              </p:nvSpPr>
              <p:spPr>
                <a:xfrm>
                  <a:off x="47500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8" name="Google Shape;5448;p16"/>
                <p:cNvSpPr/>
                <p:nvPr/>
              </p:nvSpPr>
              <p:spPr>
                <a:xfrm>
                  <a:off x="5164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9" name="Google Shape;5449;p16"/>
                <p:cNvSpPr/>
                <p:nvPr/>
              </p:nvSpPr>
              <p:spPr>
                <a:xfrm>
                  <a:off x="5545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0" name="Google Shape;5450;p16"/>
                <p:cNvSpPr/>
                <p:nvPr/>
              </p:nvSpPr>
              <p:spPr>
                <a:xfrm>
                  <a:off x="5959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1" name="Google Shape;5451;p16"/>
                <p:cNvSpPr/>
                <p:nvPr/>
              </p:nvSpPr>
              <p:spPr>
                <a:xfrm>
                  <a:off x="6340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2" name="Google Shape;5452;p16"/>
                <p:cNvSpPr/>
                <p:nvPr/>
              </p:nvSpPr>
              <p:spPr>
                <a:xfrm>
                  <a:off x="6737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3" name="Google Shape;5453;p16"/>
                <p:cNvSpPr/>
                <p:nvPr/>
              </p:nvSpPr>
              <p:spPr>
                <a:xfrm>
                  <a:off x="7152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4" name="Google Shape;5454;p16"/>
                <p:cNvSpPr/>
                <p:nvPr/>
              </p:nvSpPr>
              <p:spPr>
                <a:xfrm>
                  <a:off x="7533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5" name="Google Shape;5455;p16"/>
                <p:cNvSpPr/>
                <p:nvPr/>
              </p:nvSpPr>
              <p:spPr>
                <a:xfrm>
                  <a:off x="794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6" name="Google Shape;5456;p16"/>
                <p:cNvSpPr/>
                <p:nvPr/>
              </p:nvSpPr>
              <p:spPr>
                <a:xfrm>
                  <a:off x="83282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7" name="Google Shape;5457;p16"/>
                <p:cNvSpPr/>
                <p:nvPr/>
              </p:nvSpPr>
              <p:spPr>
                <a:xfrm>
                  <a:off x="87257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8" name="Google Shape;5458;p16"/>
                <p:cNvSpPr/>
                <p:nvPr/>
              </p:nvSpPr>
              <p:spPr>
                <a:xfrm>
                  <a:off x="9139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9" name="Google Shape;5459;p16"/>
                <p:cNvSpPr/>
                <p:nvPr/>
              </p:nvSpPr>
              <p:spPr>
                <a:xfrm>
                  <a:off x="953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0" name="Google Shape;5460;p16"/>
                <p:cNvSpPr/>
                <p:nvPr/>
              </p:nvSpPr>
              <p:spPr>
                <a:xfrm>
                  <a:off x="9934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1" name="Google Shape;5461;p16"/>
                <p:cNvSpPr/>
                <p:nvPr/>
              </p:nvSpPr>
              <p:spPr>
                <a:xfrm>
                  <a:off x="10332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2" name="Google Shape;5462;p16"/>
                <p:cNvSpPr/>
                <p:nvPr/>
              </p:nvSpPr>
              <p:spPr>
                <a:xfrm>
                  <a:off x="10729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3" name="Google Shape;5463;p16"/>
                <p:cNvSpPr/>
                <p:nvPr/>
              </p:nvSpPr>
              <p:spPr>
                <a:xfrm>
                  <a:off x="11127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4" name="Google Shape;5464;p16"/>
                <p:cNvSpPr/>
                <p:nvPr/>
              </p:nvSpPr>
              <p:spPr>
                <a:xfrm>
                  <a:off x="1152500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5" name="Google Shape;5465;p16"/>
                <p:cNvSpPr/>
                <p:nvPr/>
              </p:nvSpPr>
              <p:spPr>
                <a:xfrm>
                  <a:off x="119227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6" name="Google Shape;5466;p16"/>
                <p:cNvSpPr/>
                <p:nvPr/>
              </p:nvSpPr>
              <p:spPr>
                <a:xfrm>
                  <a:off x="12320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7" name="Google Shape;5467;p16"/>
                <p:cNvSpPr/>
                <p:nvPr/>
              </p:nvSpPr>
              <p:spPr>
                <a:xfrm>
                  <a:off x="2364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8" name="Google Shape;5468;p16"/>
                <p:cNvSpPr/>
                <p:nvPr/>
              </p:nvSpPr>
              <p:spPr>
                <a:xfrm>
                  <a:off x="2762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9" name="Google Shape;5469;p16"/>
                <p:cNvSpPr/>
                <p:nvPr/>
              </p:nvSpPr>
              <p:spPr>
                <a:xfrm>
                  <a:off x="3176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16"/>
                <p:cNvSpPr/>
                <p:nvPr/>
              </p:nvSpPr>
              <p:spPr>
                <a:xfrm>
                  <a:off x="3557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1" name="Google Shape;5471;p16"/>
                <p:cNvSpPr/>
                <p:nvPr/>
              </p:nvSpPr>
              <p:spPr>
                <a:xfrm>
                  <a:off x="3971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2" name="Google Shape;5472;p16"/>
                <p:cNvSpPr/>
                <p:nvPr/>
              </p:nvSpPr>
              <p:spPr>
                <a:xfrm>
                  <a:off x="4352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16"/>
                <p:cNvSpPr/>
                <p:nvPr/>
              </p:nvSpPr>
              <p:spPr>
                <a:xfrm>
                  <a:off x="47500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16"/>
                <p:cNvSpPr/>
                <p:nvPr/>
              </p:nvSpPr>
              <p:spPr>
                <a:xfrm>
                  <a:off x="5164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16"/>
                <p:cNvSpPr/>
                <p:nvPr/>
              </p:nvSpPr>
              <p:spPr>
                <a:xfrm>
                  <a:off x="5545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16"/>
                <p:cNvSpPr/>
                <p:nvPr/>
              </p:nvSpPr>
              <p:spPr>
                <a:xfrm>
                  <a:off x="5959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7" name="Google Shape;5477;p16"/>
                <p:cNvSpPr/>
                <p:nvPr/>
              </p:nvSpPr>
              <p:spPr>
                <a:xfrm>
                  <a:off x="6340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8" name="Google Shape;5478;p16"/>
                <p:cNvSpPr/>
                <p:nvPr/>
              </p:nvSpPr>
              <p:spPr>
                <a:xfrm>
                  <a:off x="6737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16"/>
                <p:cNvSpPr/>
                <p:nvPr/>
              </p:nvSpPr>
              <p:spPr>
                <a:xfrm>
                  <a:off x="7152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16"/>
                <p:cNvSpPr/>
                <p:nvPr/>
              </p:nvSpPr>
              <p:spPr>
                <a:xfrm>
                  <a:off x="7533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16"/>
                <p:cNvSpPr/>
                <p:nvPr/>
              </p:nvSpPr>
              <p:spPr>
                <a:xfrm>
                  <a:off x="794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16"/>
                <p:cNvSpPr/>
                <p:nvPr/>
              </p:nvSpPr>
              <p:spPr>
                <a:xfrm>
                  <a:off x="83282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3" name="Google Shape;5483;p16"/>
                <p:cNvSpPr/>
                <p:nvPr/>
              </p:nvSpPr>
              <p:spPr>
                <a:xfrm>
                  <a:off x="87257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4" name="Google Shape;5484;p16"/>
                <p:cNvSpPr/>
                <p:nvPr/>
              </p:nvSpPr>
              <p:spPr>
                <a:xfrm>
                  <a:off x="9139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16"/>
                <p:cNvSpPr/>
                <p:nvPr/>
              </p:nvSpPr>
              <p:spPr>
                <a:xfrm>
                  <a:off x="953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16"/>
                <p:cNvSpPr/>
                <p:nvPr/>
              </p:nvSpPr>
              <p:spPr>
                <a:xfrm>
                  <a:off x="9934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3" y="388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16"/>
                <p:cNvSpPr/>
                <p:nvPr/>
              </p:nvSpPr>
              <p:spPr>
                <a:xfrm>
                  <a:off x="10332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16"/>
                <p:cNvSpPr/>
                <p:nvPr/>
              </p:nvSpPr>
              <p:spPr>
                <a:xfrm>
                  <a:off x="10729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9" name="Google Shape;5489;p16"/>
                <p:cNvSpPr/>
                <p:nvPr/>
              </p:nvSpPr>
              <p:spPr>
                <a:xfrm>
                  <a:off x="11127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0" name="Google Shape;5490;p16"/>
                <p:cNvSpPr/>
                <p:nvPr/>
              </p:nvSpPr>
              <p:spPr>
                <a:xfrm>
                  <a:off x="1152500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1" name="Google Shape;5491;p16"/>
                <p:cNvSpPr/>
                <p:nvPr/>
              </p:nvSpPr>
              <p:spPr>
                <a:xfrm>
                  <a:off x="119227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3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2" name="Google Shape;5492;p16"/>
                <p:cNvSpPr/>
                <p:nvPr/>
              </p:nvSpPr>
              <p:spPr>
                <a:xfrm>
                  <a:off x="12320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3" name="Google Shape;5493;p16"/>
                <p:cNvSpPr/>
                <p:nvPr/>
              </p:nvSpPr>
              <p:spPr>
                <a:xfrm>
                  <a:off x="2364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4" name="Google Shape;5494;p16"/>
                <p:cNvSpPr/>
                <p:nvPr/>
              </p:nvSpPr>
              <p:spPr>
                <a:xfrm>
                  <a:off x="276225" y="10048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5" name="Google Shape;5495;p16"/>
                <p:cNvSpPr/>
                <p:nvPr/>
              </p:nvSpPr>
              <p:spPr>
                <a:xfrm>
                  <a:off x="3176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6" name="Google Shape;5496;p16"/>
                <p:cNvSpPr/>
                <p:nvPr/>
              </p:nvSpPr>
              <p:spPr>
                <a:xfrm>
                  <a:off x="355750" y="10047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2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16"/>
                <p:cNvSpPr/>
                <p:nvPr/>
              </p:nvSpPr>
              <p:spPr>
                <a:xfrm>
                  <a:off x="3971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16"/>
                <p:cNvSpPr/>
                <p:nvPr/>
              </p:nvSpPr>
              <p:spPr>
                <a:xfrm>
                  <a:off x="435250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16"/>
                <p:cNvSpPr/>
                <p:nvPr/>
              </p:nvSpPr>
              <p:spPr>
                <a:xfrm>
                  <a:off x="475025" y="10048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16"/>
                <p:cNvSpPr/>
                <p:nvPr/>
              </p:nvSpPr>
              <p:spPr>
                <a:xfrm>
                  <a:off x="5164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1" name="Google Shape;5501;p16"/>
                <p:cNvSpPr/>
                <p:nvPr/>
              </p:nvSpPr>
              <p:spPr>
                <a:xfrm>
                  <a:off x="5545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2" name="Google Shape;5502;p16"/>
                <p:cNvSpPr/>
                <p:nvPr/>
              </p:nvSpPr>
              <p:spPr>
                <a:xfrm>
                  <a:off x="5959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3" name="Google Shape;5503;p16"/>
                <p:cNvSpPr/>
                <p:nvPr/>
              </p:nvSpPr>
              <p:spPr>
                <a:xfrm>
                  <a:off x="63402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4" name="Google Shape;5504;p16"/>
                <p:cNvSpPr/>
                <p:nvPr/>
              </p:nvSpPr>
              <p:spPr>
                <a:xfrm>
                  <a:off x="6737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5" name="Google Shape;5505;p16"/>
                <p:cNvSpPr/>
                <p:nvPr/>
              </p:nvSpPr>
              <p:spPr>
                <a:xfrm>
                  <a:off x="7152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6" name="Google Shape;5506;p16"/>
                <p:cNvSpPr/>
                <p:nvPr/>
              </p:nvSpPr>
              <p:spPr>
                <a:xfrm>
                  <a:off x="753300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7" name="Google Shape;5507;p16"/>
                <p:cNvSpPr/>
                <p:nvPr/>
              </p:nvSpPr>
              <p:spPr>
                <a:xfrm>
                  <a:off x="794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8" name="Google Shape;5508;p16"/>
                <p:cNvSpPr/>
                <p:nvPr/>
              </p:nvSpPr>
              <p:spPr>
                <a:xfrm>
                  <a:off x="8328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9" name="Google Shape;5509;p16"/>
                <p:cNvSpPr/>
                <p:nvPr/>
              </p:nvSpPr>
              <p:spPr>
                <a:xfrm>
                  <a:off x="87257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1" y="1"/>
                        <a:pt x="260" y="1"/>
                      </a:cubicBezTo>
                      <a:cubicBezTo>
                        <a:pt x="259" y="1"/>
                        <a:pt x="258" y="1"/>
                        <a:pt x="258" y="1"/>
                      </a:cubicBez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0" name="Google Shape;5510;p16"/>
                <p:cNvSpPr/>
                <p:nvPr/>
              </p:nvSpPr>
              <p:spPr>
                <a:xfrm>
                  <a:off x="9139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1" name="Google Shape;5511;p16"/>
                <p:cNvSpPr/>
                <p:nvPr/>
              </p:nvSpPr>
              <p:spPr>
                <a:xfrm>
                  <a:off x="953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2" name="Google Shape;5512;p16"/>
                <p:cNvSpPr/>
                <p:nvPr/>
              </p:nvSpPr>
              <p:spPr>
                <a:xfrm>
                  <a:off x="9934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3" y="388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3" name="Google Shape;5513;p16"/>
                <p:cNvSpPr/>
                <p:nvPr/>
              </p:nvSpPr>
              <p:spPr>
                <a:xfrm>
                  <a:off x="10332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4" name="Google Shape;5514;p16"/>
                <p:cNvSpPr/>
                <p:nvPr/>
              </p:nvSpPr>
              <p:spPr>
                <a:xfrm>
                  <a:off x="10729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5" name="Google Shape;5515;p16"/>
                <p:cNvSpPr/>
                <p:nvPr/>
              </p:nvSpPr>
              <p:spPr>
                <a:xfrm>
                  <a:off x="11127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6" name="Google Shape;5516;p16"/>
                <p:cNvSpPr/>
                <p:nvPr/>
              </p:nvSpPr>
              <p:spPr>
                <a:xfrm>
                  <a:off x="1152500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7" name="Google Shape;5517;p16"/>
                <p:cNvSpPr/>
                <p:nvPr/>
              </p:nvSpPr>
              <p:spPr>
                <a:xfrm>
                  <a:off x="119227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3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8" name="Google Shape;5518;p16"/>
                <p:cNvSpPr/>
                <p:nvPr/>
              </p:nvSpPr>
              <p:spPr>
                <a:xfrm>
                  <a:off x="12320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9" name="Google Shape;5519;p16"/>
                <p:cNvSpPr/>
                <p:nvPr/>
              </p:nvSpPr>
              <p:spPr>
                <a:xfrm>
                  <a:off x="276225" y="9707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0" name="Google Shape;5520;p16"/>
                <p:cNvSpPr/>
                <p:nvPr/>
              </p:nvSpPr>
              <p:spPr>
                <a:xfrm>
                  <a:off x="3176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1" name="Google Shape;5521;p16"/>
                <p:cNvSpPr/>
                <p:nvPr/>
              </p:nvSpPr>
              <p:spPr>
                <a:xfrm>
                  <a:off x="355750" y="97065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2" name="Google Shape;5522;p16"/>
                <p:cNvSpPr/>
                <p:nvPr/>
              </p:nvSpPr>
              <p:spPr>
                <a:xfrm>
                  <a:off x="3971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3" name="Google Shape;5523;p16"/>
                <p:cNvSpPr/>
                <p:nvPr/>
              </p:nvSpPr>
              <p:spPr>
                <a:xfrm>
                  <a:off x="43525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4" name="Google Shape;5524;p16"/>
                <p:cNvSpPr/>
                <p:nvPr/>
              </p:nvSpPr>
              <p:spPr>
                <a:xfrm>
                  <a:off x="47500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5" name="Google Shape;5525;p16"/>
                <p:cNvSpPr/>
                <p:nvPr/>
              </p:nvSpPr>
              <p:spPr>
                <a:xfrm>
                  <a:off x="5164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6" name="Google Shape;5526;p16"/>
                <p:cNvSpPr/>
                <p:nvPr/>
              </p:nvSpPr>
              <p:spPr>
                <a:xfrm>
                  <a:off x="5545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7" name="Google Shape;5527;p16"/>
                <p:cNvSpPr/>
                <p:nvPr/>
              </p:nvSpPr>
              <p:spPr>
                <a:xfrm>
                  <a:off x="5959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8" name="Google Shape;5528;p16"/>
                <p:cNvSpPr/>
                <p:nvPr/>
              </p:nvSpPr>
              <p:spPr>
                <a:xfrm>
                  <a:off x="63402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9" name="Google Shape;5529;p16"/>
                <p:cNvSpPr/>
                <p:nvPr/>
              </p:nvSpPr>
              <p:spPr>
                <a:xfrm>
                  <a:off x="67377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0" name="Google Shape;5530;p16"/>
                <p:cNvSpPr/>
                <p:nvPr/>
              </p:nvSpPr>
              <p:spPr>
                <a:xfrm>
                  <a:off x="7152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1" name="Google Shape;5531;p16"/>
                <p:cNvSpPr/>
                <p:nvPr/>
              </p:nvSpPr>
              <p:spPr>
                <a:xfrm>
                  <a:off x="7533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2" name="Google Shape;5532;p16"/>
                <p:cNvSpPr/>
                <p:nvPr/>
              </p:nvSpPr>
              <p:spPr>
                <a:xfrm>
                  <a:off x="794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3" name="Google Shape;5533;p16"/>
                <p:cNvSpPr/>
                <p:nvPr/>
              </p:nvSpPr>
              <p:spPr>
                <a:xfrm>
                  <a:off x="83282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4" name="Google Shape;5534;p16"/>
                <p:cNvSpPr/>
                <p:nvPr/>
              </p:nvSpPr>
              <p:spPr>
                <a:xfrm>
                  <a:off x="87257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5" name="Google Shape;5535;p16"/>
                <p:cNvSpPr/>
                <p:nvPr/>
              </p:nvSpPr>
              <p:spPr>
                <a:xfrm>
                  <a:off x="9139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6" name="Google Shape;5536;p16"/>
                <p:cNvSpPr/>
                <p:nvPr/>
              </p:nvSpPr>
              <p:spPr>
                <a:xfrm>
                  <a:off x="953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7" name="Google Shape;5537;p16"/>
                <p:cNvSpPr/>
                <p:nvPr/>
              </p:nvSpPr>
              <p:spPr>
                <a:xfrm>
                  <a:off x="9934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8" name="Google Shape;5538;p16"/>
                <p:cNvSpPr/>
                <p:nvPr/>
              </p:nvSpPr>
              <p:spPr>
                <a:xfrm>
                  <a:off x="10332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9" name="Google Shape;5539;p16"/>
                <p:cNvSpPr/>
                <p:nvPr/>
              </p:nvSpPr>
              <p:spPr>
                <a:xfrm>
                  <a:off x="10729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0" name="Google Shape;5540;p16"/>
                <p:cNvSpPr/>
                <p:nvPr/>
              </p:nvSpPr>
              <p:spPr>
                <a:xfrm>
                  <a:off x="11127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1" name="Google Shape;5541;p16"/>
                <p:cNvSpPr/>
                <p:nvPr/>
              </p:nvSpPr>
              <p:spPr>
                <a:xfrm>
                  <a:off x="1152500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2" name="Google Shape;5542;p16"/>
                <p:cNvSpPr/>
                <p:nvPr/>
              </p:nvSpPr>
              <p:spPr>
                <a:xfrm>
                  <a:off x="119227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3" name="Google Shape;5543;p16"/>
                <p:cNvSpPr/>
                <p:nvPr/>
              </p:nvSpPr>
              <p:spPr>
                <a:xfrm>
                  <a:off x="12320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4" name="Google Shape;5544;p16"/>
                <p:cNvSpPr/>
                <p:nvPr/>
              </p:nvSpPr>
              <p:spPr>
                <a:xfrm>
                  <a:off x="276225" y="9366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5" name="Google Shape;5545;p16"/>
                <p:cNvSpPr/>
                <p:nvPr/>
              </p:nvSpPr>
              <p:spPr>
                <a:xfrm>
                  <a:off x="3176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6" name="Google Shape;5546;p16"/>
                <p:cNvSpPr/>
                <p:nvPr/>
              </p:nvSpPr>
              <p:spPr>
                <a:xfrm>
                  <a:off x="355750" y="936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7" name="Google Shape;5547;p16"/>
                <p:cNvSpPr/>
                <p:nvPr/>
              </p:nvSpPr>
              <p:spPr>
                <a:xfrm>
                  <a:off x="3971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8" name="Google Shape;5548;p16"/>
                <p:cNvSpPr/>
                <p:nvPr/>
              </p:nvSpPr>
              <p:spPr>
                <a:xfrm>
                  <a:off x="435250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9" name="Google Shape;5549;p16"/>
                <p:cNvSpPr/>
                <p:nvPr/>
              </p:nvSpPr>
              <p:spPr>
                <a:xfrm>
                  <a:off x="475025" y="9366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0" name="Google Shape;5550;p16"/>
                <p:cNvSpPr/>
                <p:nvPr/>
              </p:nvSpPr>
              <p:spPr>
                <a:xfrm>
                  <a:off x="5164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1" name="Google Shape;5551;p16"/>
                <p:cNvSpPr/>
                <p:nvPr/>
              </p:nvSpPr>
              <p:spPr>
                <a:xfrm>
                  <a:off x="5545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2" name="Google Shape;5552;p16"/>
                <p:cNvSpPr/>
                <p:nvPr/>
              </p:nvSpPr>
              <p:spPr>
                <a:xfrm>
                  <a:off x="5959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3" name="Google Shape;5553;p16"/>
                <p:cNvSpPr/>
                <p:nvPr/>
              </p:nvSpPr>
              <p:spPr>
                <a:xfrm>
                  <a:off x="63402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4" name="Google Shape;5554;p16"/>
                <p:cNvSpPr/>
                <p:nvPr/>
              </p:nvSpPr>
              <p:spPr>
                <a:xfrm>
                  <a:off x="67377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5" name="Google Shape;5555;p16"/>
                <p:cNvSpPr/>
                <p:nvPr/>
              </p:nvSpPr>
              <p:spPr>
                <a:xfrm>
                  <a:off x="7152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6" name="Google Shape;5556;p16"/>
                <p:cNvSpPr/>
                <p:nvPr/>
              </p:nvSpPr>
              <p:spPr>
                <a:xfrm>
                  <a:off x="753300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7" name="Google Shape;5557;p16"/>
                <p:cNvSpPr/>
                <p:nvPr/>
              </p:nvSpPr>
              <p:spPr>
                <a:xfrm>
                  <a:off x="794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8" name="Google Shape;5558;p16"/>
                <p:cNvSpPr/>
                <p:nvPr/>
              </p:nvSpPr>
              <p:spPr>
                <a:xfrm>
                  <a:off x="8328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9" name="Google Shape;5559;p16"/>
                <p:cNvSpPr/>
                <p:nvPr/>
              </p:nvSpPr>
              <p:spPr>
                <a:xfrm>
                  <a:off x="87257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0" name="Google Shape;5560;p16"/>
                <p:cNvSpPr/>
                <p:nvPr/>
              </p:nvSpPr>
              <p:spPr>
                <a:xfrm>
                  <a:off x="9139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1" name="Google Shape;5561;p16"/>
                <p:cNvSpPr/>
                <p:nvPr/>
              </p:nvSpPr>
              <p:spPr>
                <a:xfrm>
                  <a:off x="953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2" name="Google Shape;5562;p16"/>
                <p:cNvSpPr/>
                <p:nvPr/>
              </p:nvSpPr>
              <p:spPr>
                <a:xfrm>
                  <a:off x="9934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3" name="Google Shape;5563;p16"/>
                <p:cNvSpPr/>
                <p:nvPr/>
              </p:nvSpPr>
              <p:spPr>
                <a:xfrm>
                  <a:off x="10332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4" name="Google Shape;5564;p16"/>
                <p:cNvSpPr/>
                <p:nvPr/>
              </p:nvSpPr>
              <p:spPr>
                <a:xfrm>
                  <a:off x="10729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5" name="Google Shape;5565;p16"/>
                <p:cNvSpPr/>
                <p:nvPr/>
              </p:nvSpPr>
              <p:spPr>
                <a:xfrm>
                  <a:off x="11127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6" name="Google Shape;5566;p16"/>
                <p:cNvSpPr/>
                <p:nvPr/>
              </p:nvSpPr>
              <p:spPr>
                <a:xfrm>
                  <a:off x="1152500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7" name="Google Shape;5567;p16"/>
                <p:cNvSpPr/>
                <p:nvPr/>
              </p:nvSpPr>
              <p:spPr>
                <a:xfrm>
                  <a:off x="119227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8" name="Google Shape;5568;p16"/>
                <p:cNvSpPr/>
                <p:nvPr/>
              </p:nvSpPr>
              <p:spPr>
                <a:xfrm>
                  <a:off x="12320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9" name="Google Shape;5569;p16"/>
                <p:cNvSpPr/>
                <p:nvPr/>
              </p:nvSpPr>
              <p:spPr>
                <a:xfrm>
                  <a:off x="276225" y="9024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0" name="Google Shape;5570;p16"/>
                <p:cNvSpPr/>
                <p:nvPr/>
              </p:nvSpPr>
              <p:spPr>
                <a:xfrm>
                  <a:off x="3176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1" name="Google Shape;5571;p16"/>
                <p:cNvSpPr/>
                <p:nvPr/>
              </p:nvSpPr>
              <p:spPr>
                <a:xfrm>
                  <a:off x="355750" y="9024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2" name="Google Shape;5572;p16"/>
                <p:cNvSpPr/>
                <p:nvPr/>
              </p:nvSpPr>
              <p:spPr>
                <a:xfrm>
                  <a:off x="3971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3" name="Google Shape;5573;p16"/>
                <p:cNvSpPr/>
                <p:nvPr/>
              </p:nvSpPr>
              <p:spPr>
                <a:xfrm>
                  <a:off x="43525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4" name="Google Shape;5574;p16"/>
                <p:cNvSpPr/>
                <p:nvPr/>
              </p:nvSpPr>
              <p:spPr>
                <a:xfrm>
                  <a:off x="47500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5" name="Google Shape;5575;p16"/>
                <p:cNvSpPr/>
                <p:nvPr/>
              </p:nvSpPr>
              <p:spPr>
                <a:xfrm>
                  <a:off x="5164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6" name="Google Shape;5576;p16"/>
                <p:cNvSpPr/>
                <p:nvPr/>
              </p:nvSpPr>
              <p:spPr>
                <a:xfrm>
                  <a:off x="5545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7" name="Google Shape;5577;p16"/>
                <p:cNvSpPr/>
                <p:nvPr/>
              </p:nvSpPr>
              <p:spPr>
                <a:xfrm>
                  <a:off x="5959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8" name="Google Shape;5578;p16"/>
                <p:cNvSpPr/>
                <p:nvPr/>
              </p:nvSpPr>
              <p:spPr>
                <a:xfrm>
                  <a:off x="63402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9" name="Google Shape;5579;p16"/>
                <p:cNvSpPr/>
                <p:nvPr/>
              </p:nvSpPr>
              <p:spPr>
                <a:xfrm>
                  <a:off x="67377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0" name="Google Shape;5580;p16"/>
                <p:cNvSpPr/>
                <p:nvPr/>
              </p:nvSpPr>
              <p:spPr>
                <a:xfrm>
                  <a:off x="7152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1" name="Google Shape;5581;p16"/>
                <p:cNvSpPr/>
                <p:nvPr/>
              </p:nvSpPr>
              <p:spPr>
                <a:xfrm>
                  <a:off x="7533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2" name="Google Shape;5582;p16"/>
                <p:cNvSpPr/>
                <p:nvPr/>
              </p:nvSpPr>
              <p:spPr>
                <a:xfrm>
                  <a:off x="794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3" name="Google Shape;5583;p16"/>
                <p:cNvSpPr/>
                <p:nvPr/>
              </p:nvSpPr>
              <p:spPr>
                <a:xfrm>
                  <a:off x="83282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4" name="Google Shape;5584;p16"/>
                <p:cNvSpPr/>
                <p:nvPr/>
              </p:nvSpPr>
              <p:spPr>
                <a:xfrm>
                  <a:off x="87257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5" name="Google Shape;5585;p16"/>
                <p:cNvSpPr/>
                <p:nvPr/>
              </p:nvSpPr>
              <p:spPr>
                <a:xfrm>
                  <a:off x="9139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6" name="Google Shape;5586;p16"/>
                <p:cNvSpPr/>
                <p:nvPr/>
              </p:nvSpPr>
              <p:spPr>
                <a:xfrm>
                  <a:off x="953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7" name="Google Shape;5587;p16"/>
                <p:cNvSpPr/>
                <p:nvPr/>
              </p:nvSpPr>
              <p:spPr>
                <a:xfrm>
                  <a:off x="9934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8" name="Google Shape;5588;p16"/>
                <p:cNvSpPr/>
                <p:nvPr/>
              </p:nvSpPr>
              <p:spPr>
                <a:xfrm>
                  <a:off x="10332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9" name="Google Shape;5589;p16"/>
                <p:cNvSpPr/>
                <p:nvPr/>
              </p:nvSpPr>
              <p:spPr>
                <a:xfrm>
                  <a:off x="10729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0" name="Google Shape;5590;p16"/>
                <p:cNvSpPr/>
                <p:nvPr/>
              </p:nvSpPr>
              <p:spPr>
                <a:xfrm>
                  <a:off x="11127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1" name="Google Shape;5591;p16"/>
                <p:cNvSpPr/>
                <p:nvPr/>
              </p:nvSpPr>
              <p:spPr>
                <a:xfrm>
                  <a:off x="1152500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2" name="Google Shape;5592;p16"/>
                <p:cNvSpPr/>
                <p:nvPr/>
              </p:nvSpPr>
              <p:spPr>
                <a:xfrm>
                  <a:off x="119227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3" name="Google Shape;5593;p16"/>
                <p:cNvSpPr/>
                <p:nvPr/>
              </p:nvSpPr>
              <p:spPr>
                <a:xfrm>
                  <a:off x="12320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4" name="Google Shape;5594;p16"/>
                <p:cNvSpPr/>
                <p:nvPr/>
              </p:nvSpPr>
              <p:spPr>
                <a:xfrm>
                  <a:off x="276225" y="8683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5" name="Google Shape;5595;p16"/>
                <p:cNvSpPr/>
                <p:nvPr/>
              </p:nvSpPr>
              <p:spPr>
                <a:xfrm>
                  <a:off x="3176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6" name="Google Shape;5596;p16"/>
                <p:cNvSpPr/>
                <p:nvPr/>
              </p:nvSpPr>
              <p:spPr>
                <a:xfrm>
                  <a:off x="355750" y="8683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7" name="Google Shape;5597;p16"/>
                <p:cNvSpPr/>
                <p:nvPr/>
              </p:nvSpPr>
              <p:spPr>
                <a:xfrm>
                  <a:off x="3971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8" name="Google Shape;5598;p16"/>
                <p:cNvSpPr/>
                <p:nvPr/>
              </p:nvSpPr>
              <p:spPr>
                <a:xfrm>
                  <a:off x="43525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9" name="Google Shape;5599;p16"/>
                <p:cNvSpPr/>
                <p:nvPr/>
              </p:nvSpPr>
              <p:spPr>
                <a:xfrm>
                  <a:off x="47500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0" name="Google Shape;5600;p16"/>
                <p:cNvSpPr/>
                <p:nvPr/>
              </p:nvSpPr>
              <p:spPr>
                <a:xfrm>
                  <a:off x="5164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1" name="Google Shape;5601;p16"/>
                <p:cNvSpPr/>
                <p:nvPr/>
              </p:nvSpPr>
              <p:spPr>
                <a:xfrm>
                  <a:off x="5545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2" name="Google Shape;5602;p16"/>
                <p:cNvSpPr/>
                <p:nvPr/>
              </p:nvSpPr>
              <p:spPr>
                <a:xfrm>
                  <a:off x="5959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3" name="Google Shape;5603;p16"/>
                <p:cNvSpPr/>
                <p:nvPr/>
              </p:nvSpPr>
              <p:spPr>
                <a:xfrm>
                  <a:off x="63402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4" name="Google Shape;5604;p16"/>
                <p:cNvSpPr/>
                <p:nvPr/>
              </p:nvSpPr>
              <p:spPr>
                <a:xfrm>
                  <a:off x="67377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5" name="Google Shape;5605;p16"/>
                <p:cNvSpPr/>
                <p:nvPr/>
              </p:nvSpPr>
              <p:spPr>
                <a:xfrm>
                  <a:off x="7152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6" name="Google Shape;5606;p16"/>
                <p:cNvSpPr/>
                <p:nvPr/>
              </p:nvSpPr>
              <p:spPr>
                <a:xfrm>
                  <a:off x="7533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7" name="Google Shape;5607;p16"/>
                <p:cNvSpPr/>
                <p:nvPr/>
              </p:nvSpPr>
              <p:spPr>
                <a:xfrm>
                  <a:off x="794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8" name="Google Shape;5608;p16"/>
                <p:cNvSpPr/>
                <p:nvPr/>
              </p:nvSpPr>
              <p:spPr>
                <a:xfrm>
                  <a:off x="83282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9" name="Google Shape;5609;p16"/>
                <p:cNvSpPr/>
                <p:nvPr/>
              </p:nvSpPr>
              <p:spPr>
                <a:xfrm>
                  <a:off x="87257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0" name="Google Shape;5610;p16"/>
                <p:cNvSpPr/>
                <p:nvPr/>
              </p:nvSpPr>
              <p:spPr>
                <a:xfrm>
                  <a:off x="9139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1" name="Google Shape;5611;p16"/>
                <p:cNvSpPr/>
                <p:nvPr/>
              </p:nvSpPr>
              <p:spPr>
                <a:xfrm>
                  <a:off x="953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2" name="Google Shape;5612;p16"/>
                <p:cNvSpPr/>
                <p:nvPr/>
              </p:nvSpPr>
              <p:spPr>
                <a:xfrm>
                  <a:off x="9934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3" name="Google Shape;5613;p16"/>
                <p:cNvSpPr/>
                <p:nvPr/>
              </p:nvSpPr>
              <p:spPr>
                <a:xfrm>
                  <a:off x="10332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4" name="Google Shape;5614;p16"/>
                <p:cNvSpPr/>
                <p:nvPr/>
              </p:nvSpPr>
              <p:spPr>
                <a:xfrm>
                  <a:off x="10729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5" name="Google Shape;5615;p16"/>
                <p:cNvSpPr/>
                <p:nvPr/>
              </p:nvSpPr>
              <p:spPr>
                <a:xfrm>
                  <a:off x="11127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6" name="Google Shape;5616;p16"/>
                <p:cNvSpPr/>
                <p:nvPr/>
              </p:nvSpPr>
              <p:spPr>
                <a:xfrm>
                  <a:off x="1152500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7" name="Google Shape;5617;p16"/>
                <p:cNvSpPr/>
                <p:nvPr/>
              </p:nvSpPr>
              <p:spPr>
                <a:xfrm>
                  <a:off x="119227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8" name="Google Shape;5618;p16"/>
                <p:cNvSpPr/>
                <p:nvPr/>
              </p:nvSpPr>
              <p:spPr>
                <a:xfrm>
                  <a:off x="12320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9" name="Google Shape;5619;p16"/>
                <p:cNvSpPr/>
                <p:nvPr/>
              </p:nvSpPr>
              <p:spPr>
                <a:xfrm>
                  <a:off x="3176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0" name="Google Shape;5620;p16"/>
                <p:cNvSpPr/>
                <p:nvPr/>
              </p:nvSpPr>
              <p:spPr>
                <a:xfrm>
                  <a:off x="355750" y="834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1" name="Google Shape;5621;p16"/>
                <p:cNvSpPr/>
                <p:nvPr/>
              </p:nvSpPr>
              <p:spPr>
                <a:xfrm>
                  <a:off x="3971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2" name="Google Shape;5622;p16"/>
                <p:cNvSpPr/>
                <p:nvPr/>
              </p:nvSpPr>
              <p:spPr>
                <a:xfrm>
                  <a:off x="435250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3" name="Google Shape;5623;p16"/>
                <p:cNvSpPr/>
                <p:nvPr/>
              </p:nvSpPr>
              <p:spPr>
                <a:xfrm>
                  <a:off x="475025" y="83427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4" name="Google Shape;5624;p16"/>
                <p:cNvSpPr/>
                <p:nvPr/>
              </p:nvSpPr>
              <p:spPr>
                <a:xfrm>
                  <a:off x="5164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5" name="Google Shape;5625;p16"/>
                <p:cNvSpPr/>
                <p:nvPr/>
              </p:nvSpPr>
              <p:spPr>
                <a:xfrm>
                  <a:off x="5545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6" name="Google Shape;5626;p16"/>
                <p:cNvSpPr/>
                <p:nvPr/>
              </p:nvSpPr>
              <p:spPr>
                <a:xfrm>
                  <a:off x="595925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7" name="Google Shape;5627;p16"/>
                <p:cNvSpPr/>
                <p:nvPr/>
              </p:nvSpPr>
              <p:spPr>
                <a:xfrm>
                  <a:off x="63402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8" name="Google Shape;5628;p16"/>
                <p:cNvSpPr/>
                <p:nvPr/>
              </p:nvSpPr>
              <p:spPr>
                <a:xfrm>
                  <a:off x="67377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9" name="Google Shape;5629;p16"/>
                <p:cNvSpPr/>
                <p:nvPr/>
              </p:nvSpPr>
              <p:spPr>
                <a:xfrm>
                  <a:off x="7152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0" name="Google Shape;5630;p16"/>
                <p:cNvSpPr/>
                <p:nvPr/>
              </p:nvSpPr>
              <p:spPr>
                <a:xfrm>
                  <a:off x="753300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1" name="Google Shape;5631;p16"/>
                <p:cNvSpPr/>
                <p:nvPr/>
              </p:nvSpPr>
              <p:spPr>
                <a:xfrm>
                  <a:off x="794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2" name="Google Shape;5632;p16"/>
                <p:cNvSpPr/>
                <p:nvPr/>
              </p:nvSpPr>
              <p:spPr>
                <a:xfrm>
                  <a:off x="8328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3" name="Google Shape;5633;p16"/>
                <p:cNvSpPr/>
                <p:nvPr/>
              </p:nvSpPr>
              <p:spPr>
                <a:xfrm>
                  <a:off x="872575" y="8342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4" name="Google Shape;5634;p16"/>
                <p:cNvSpPr/>
                <p:nvPr/>
              </p:nvSpPr>
              <p:spPr>
                <a:xfrm>
                  <a:off x="9139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5" name="Google Shape;5635;p16"/>
                <p:cNvSpPr/>
                <p:nvPr/>
              </p:nvSpPr>
              <p:spPr>
                <a:xfrm>
                  <a:off x="953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6" name="Google Shape;5636;p16"/>
                <p:cNvSpPr/>
                <p:nvPr/>
              </p:nvSpPr>
              <p:spPr>
                <a:xfrm>
                  <a:off x="9934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7" name="Google Shape;5637;p16"/>
                <p:cNvSpPr/>
                <p:nvPr/>
              </p:nvSpPr>
              <p:spPr>
                <a:xfrm>
                  <a:off x="10332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8" name="Google Shape;5638;p16"/>
                <p:cNvSpPr/>
                <p:nvPr/>
              </p:nvSpPr>
              <p:spPr>
                <a:xfrm>
                  <a:off x="10729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9" name="Google Shape;5639;p16"/>
                <p:cNvSpPr/>
                <p:nvPr/>
              </p:nvSpPr>
              <p:spPr>
                <a:xfrm>
                  <a:off x="11127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0" name="Google Shape;5640;p16"/>
                <p:cNvSpPr/>
                <p:nvPr/>
              </p:nvSpPr>
              <p:spPr>
                <a:xfrm>
                  <a:off x="1152500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1" name="Google Shape;5641;p16"/>
                <p:cNvSpPr/>
                <p:nvPr/>
              </p:nvSpPr>
              <p:spPr>
                <a:xfrm>
                  <a:off x="119227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2" name="Google Shape;5642;p16"/>
                <p:cNvSpPr/>
                <p:nvPr/>
              </p:nvSpPr>
              <p:spPr>
                <a:xfrm>
                  <a:off x="12320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3" name="Google Shape;5643;p16"/>
                <p:cNvSpPr/>
                <p:nvPr/>
              </p:nvSpPr>
              <p:spPr>
                <a:xfrm>
                  <a:off x="3176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4" name="Google Shape;5644;p16"/>
                <p:cNvSpPr/>
                <p:nvPr/>
              </p:nvSpPr>
              <p:spPr>
                <a:xfrm>
                  <a:off x="355750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5" name="Google Shape;5645;p16"/>
                <p:cNvSpPr/>
                <p:nvPr/>
              </p:nvSpPr>
              <p:spPr>
                <a:xfrm>
                  <a:off x="3971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8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6" name="Google Shape;5646;p16"/>
                <p:cNvSpPr/>
                <p:nvPr/>
              </p:nvSpPr>
              <p:spPr>
                <a:xfrm>
                  <a:off x="43525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7" name="Google Shape;5647;p16"/>
                <p:cNvSpPr/>
                <p:nvPr/>
              </p:nvSpPr>
              <p:spPr>
                <a:xfrm>
                  <a:off x="47500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8" name="Google Shape;5648;p16"/>
                <p:cNvSpPr/>
                <p:nvPr/>
              </p:nvSpPr>
              <p:spPr>
                <a:xfrm>
                  <a:off x="5164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9" name="Google Shape;5649;p16"/>
                <p:cNvSpPr/>
                <p:nvPr/>
              </p:nvSpPr>
              <p:spPr>
                <a:xfrm>
                  <a:off x="5545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0" name="Google Shape;5650;p16"/>
                <p:cNvSpPr/>
                <p:nvPr/>
              </p:nvSpPr>
              <p:spPr>
                <a:xfrm>
                  <a:off x="595925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1" name="Google Shape;5651;p16"/>
                <p:cNvSpPr/>
                <p:nvPr/>
              </p:nvSpPr>
              <p:spPr>
                <a:xfrm>
                  <a:off x="63402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2" name="Google Shape;5652;p16"/>
                <p:cNvSpPr/>
                <p:nvPr/>
              </p:nvSpPr>
              <p:spPr>
                <a:xfrm>
                  <a:off x="67377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3" name="Google Shape;5653;p16"/>
                <p:cNvSpPr/>
                <p:nvPr/>
              </p:nvSpPr>
              <p:spPr>
                <a:xfrm>
                  <a:off x="7152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4" name="Google Shape;5654;p16"/>
                <p:cNvSpPr/>
                <p:nvPr/>
              </p:nvSpPr>
              <p:spPr>
                <a:xfrm>
                  <a:off x="7533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5" name="Google Shape;5655;p16"/>
                <p:cNvSpPr/>
                <p:nvPr/>
              </p:nvSpPr>
              <p:spPr>
                <a:xfrm>
                  <a:off x="794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6" name="Google Shape;5656;p16"/>
                <p:cNvSpPr/>
                <p:nvPr/>
              </p:nvSpPr>
              <p:spPr>
                <a:xfrm>
                  <a:off x="832825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7" name="Google Shape;5657;p16"/>
                <p:cNvSpPr/>
                <p:nvPr/>
              </p:nvSpPr>
              <p:spPr>
                <a:xfrm>
                  <a:off x="872575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1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8" name="Google Shape;5658;p16"/>
                <p:cNvSpPr/>
                <p:nvPr/>
              </p:nvSpPr>
              <p:spPr>
                <a:xfrm>
                  <a:off x="9139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9" name="Google Shape;5659;p16"/>
                <p:cNvSpPr/>
                <p:nvPr/>
              </p:nvSpPr>
              <p:spPr>
                <a:xfrm>
                  <a:off x="953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0" name="Google Shape;5660;p16"/>
                <p:cNvSpPr/>
                <p:nvPr/>
              </p:nvSpPr>
              <p:spPr>
                <a:xfrm>
                  <a:off x="9934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8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1" name="Google Shape;5661;p16"/>
                <p:cNvSpPr/>
                <p:nvPr/>
              </p:nvSpPr>
              <p:spPr>
                <a:xfrm>
                  <a:off x="10332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2" name="Google Shape;5662;p16"/>
                <p:cNvSpPr/>
                <p:nvPr/>
              </p:nvSpPr>
              <p:spPr>
                <a:xfrm>
                  <a:off x="10729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3" name="Google Shape;5663;p16"/>
                <p:cNvSpPr/>
                <p:nvPr/>
              </p:nvSpPr>
              <p:spPr>
                <a:xfrm>
                  <a:off x="11127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4" name="Google Shape;5664;p16"/>
                <p:cNvSpPr/>
                <p:nvPr/>
              </p:nvSpPr>
              <p:spPr>
                <a:xfrm>
                  <a:off x="1152500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5" name="Google Shape;5665;p16"/>
                <p:cNvSpPr/>
                <p:nvPr/>
              </p:nvSpPr>
              <p:spPr>
                <a:xfrm>
                  <a:off x="119227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6" name="Google Shape;5666;p16"/>
                <p:cNvSpPr/>
                <p:nvPr/>
              </p:nvSpPr>
              <p:spPr>
                <a:xfrm>
                  <a:off x="12320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7" name="Google Shape;5667;p16"/>
                <p:cNvSpPr/>
                <p:nvPr/>
              </p:nvSpPr>
              <p:spPr>
                <a:xfrm>
                  <a:off x="355750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8" name="Google Shape;5668;p16"/>
                <p:cNvSpPr/>
                <p:nvPr/>
              </p:nvSpPr>
              <p:spPr>
                <a:xfrm>
                  <a:off x="3971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9" name="Google Shape;5669;p16"/>
                <p:cNvSpPr/>
                <p:nvPr/>
              </p:nvSpPr>
              <p:spPr>
                <a:xfrm>
                  <a:off x="435250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16"/>
                <p:cNvSpPr/>
                <p:nvPr/>
              </p:nvSpPr>
              <p:spPr>
                <a:xfrm>
                  <a:off x="475025" y="7660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16"/>
                <p:cNvSpPr/>
                <p:nvPr/>
              </p:nvSpPr>
              <p:spPr>
                <a:xfrm>
                  <a:off x="5164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16"/>
                <p:cNvSpPr/>
                <p:nvPr/>
              </p:nvSpPr>
              <p:spPr>
                <a:xfrm>
                  <a:off x="5545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16"/>
                <p:cNvSpPr/>
                <p:nvPr/>
              </p:nvSpPr>
              <p:spPr>
                <a:xfrm>
                  <a:off x="595925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4" name="Google Shape;5674;p16"/>
                <p:cNvSpPr/>
                <p:nvPr/>
              </p:nvSpPr>
              <p:spPr>
                <a:xfrm>
                  <a:off x="63402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5" name="Google Shape;5675;p16"/>
                <p:cNvSpPr/>
                <p:nvPr/>
              </p:nvSpPr>
              <p:spPr>
                <a:xfrm>
                  <a:off x="67377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6" name="Google Shape;5676;p16"/>
                <p:cNvSpPr/>
                <p:nvPr/>
              </p:nvSpPr>
              <p:spPr>
                <a:xfrm>
                  <a:off x="7152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7" name="Google Shape;5677;p16"/>
                <p:cNvSpPr/>
                <p:nvPr/>
              </p:nvSpPr>
              <p:spPr>
                <a:xfrm>
                  <a:off x="753300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8" name="Google Shape;5678;p16"/>
                <p:cNvSpPr/>
                <p:nvPr/>
              </p:nvSpPr>
              <p:spPr>
                <a:xfrm>
                  <a:off x="794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9" name="Google Shape;5679;p16"/>
                <p:cNvSpPr/>
                <p:nvPr/>
              </p:nvSpPr>
              <p:spPr>
                <a:xfrm>
                  <a:off x="8328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0" name="Google Shape;5680;p16"/>
                <p:cNvSpPr/>
                <p:nvPr/>
              </p:nvSpPr>
              <p:spPr>
                <a:xfrm>
                  <a:off x="872575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2"/>
                        <a:pt x="0" y="211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1" name="Google Shape;5681;p16"/>
                <p:cNvSpPr/>
                <p:nvPr/>
              </p:nvSpPr>
              <p:spPr>
                <a:xfrm>
                  <a:off x="9139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2" name="Google Shape;5682;p16"/>
                <p:cNvSpPr/>
                <p:nvPr/>
              </p:nvSpPr>
              <p:spPr>
                <a:xfrm>
                  <a:off x="953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3" name="Google Shape;5683;p16"/>
                <p:cNvSpPr/>
                <p:nvPr/>
              </p:nvSpPr>
              <p:spPr>
                <a:xfrm>
                  <a:off x="9934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4" name="Google Shape;5684;p16"/>
                <p:cNvSpPr/>
                <p:nvPr/>
              </p:nvSpPr>
              <p:spPr>
                <a:xfrm>
                  <a:off x="10332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5" name="Google Shape;5685;p16"/>
                <p:cNvSpPr/>
                <p:nvPr/>
              </p:nvSpPr>
              <p:spPr>
                <a:xfrm>
                  <a:off x="107297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6" name="Google Shape;5686;p16"/>
                <p:cNvSpPr/>
                <p:nvPr/>
              </p:nvSpPr>
              <p:spPr>
                <a:xfrm>
                  <a:off x="11127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7" name="Google Shape;5687;p16"/>
                <p:cNvSpPr/>
                <p:nvPr/>
              </p:nvSpPr>
              <p:spPr>
                <a:xfrm>
                  <a:off x="1152500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8" name="Google Shape;5688;p16"/>
                <p:cNvSpPr/>
                <p:nvPr/>
              </p:nvSpPr>
              <p:spPr>
                <a:xfrm>
                  <a:off x="119227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9" name="Google Shape;5689;p16"/>
                <p:cNvSpPr/>
                <p:nvPr/>
              </p:nvSpPr>
              <p:spPr>
                <a:xfrm>
                  <a:off x="12320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0" name="Google Shape;5690;p16"/>
                <p:cNvSpPr/>
                <p:nvPr/>
              </p:nvSpPr>
              <p:spPr>
                <a:xfrm>
                  <a:off x="355750" y="7319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1" name="Google Shape;5691;p16"/>
                <p:cNvSpPr/>
                <p:nvPr/>
              </p:nvSpPr>
              <p:spPr>
                <a:xfrm>
                  <a:off x="3971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2" name="Google Shape;5692;p16"/>
                <p:cNvSpPr/>
                <p:nvPr/>
              </p:nvSpPr>
              <p:spPr>
                <a:xfrm>
                  <a:off x="435250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3" name="Google Shape;5693;p16"/>
                <p:cNvSpPr/>
                <p:nvPr/>
              </p:nvSpPr>
              <p:spPr>
                <a:xfrm>
                  <a:off x="475025" y="7319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4" name="Google Shape;5694;p16"/>
                <p:cNvSpPr/>
                <p:nvPr/>
              </p:nvSpPr>
              <p:spPr>
                <a:xfrm>
                  <a:off x="5164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5" name="Google Shape;5695;p16"/>
                <p:cNvSpPr/>
                <p:nvPr/>
              </p:nvSpPr>
              <p:spPr>
                <a:xfrm>
                  <a:off x="5545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6" name="Google Shape;5696;p16"/>
                <p:cNvSpPr/>
                <p:nvPr/>
              </p:nvSpPr>
              <p:spPr>
                <a:xfrm>
                  <a:off x="595925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7" name="Google Shape;5697;p16"/>
                <p:cNvSpPr/>
                <p:nvPr/>
              </p:nvSpPr>
              <p:spPr>
                <a:xfrm>
                  <a:off x="63402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8" name="Google Shape;5698;p16"/>
                <p:cNvSpPr/>
                <p:nvPr/>
              </p:nvSpPr>
              <p:spPr>
                <a:xfrm>
                  <a:off x="67377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9" name="Google Shape;5699;p16"/>
                <p:cNvSpPr/>
                <p:nvPr/>
              </p:nvSpPr>
              <p:spPr>
                <a:xfrm>
                  <a:off x="7152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0" name="Google Shape;5700;p16"/>
                <p:cNvSpPr/>
                <p:nvPr/>
              </p:nvSpPr>
              <p:spPr>
                <a:xfrm>
                  <a:off x="753300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1" name="Google Shape;5701;p16"/>
                <p:cNvSpPr/>
                <p:nvPr/>
              </p:nvSpPr>
              <p:spPr>
                <a:xfrm>
                  <a:off x="794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2" name="Google Shape;5702;p16"/>
                <p:cNvSpPr/>
                <p:nvPr/>
              </p:nvSpPr>
              <p:spPr>
                <a:xfrm>
                  <a:off x="8328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3" name="Google Shape;5703;p16"/>
                <p:cNvSpPr/>
                <p:nvPr/>
              </p:nvSpPr>
              <p:spPr>
                <a:xfrm>
                  <a:off x="87257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4" name="Google Shape;5704;p16"/>
                <p:cNvSpPr/>
                <p:nvPr/>
              </p:nvSpPr>
              <p:spPr>
                <a:xfrm>
                  <a:off x="9139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5" name="Google Shape;5705;p16"/>
                <p:cNvSpPr/>
                <p:nvPr/>
              </p:nvSpPr>
              <p:spPr>
                <a:xfrm>
                  <a:off x="953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6" name="Google Shape;5706;p16"/>
                <p:cNvSpPr/>
                <p:nvPr/>
              </p:nvSpPr>
              <p:spPr>
                <a:xfrm>
                  <a:off x="9934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7" name="Google Shape;5707;p16"/>
                <p:cNvSpPr/>
                <p:nvPr/>
              </p:nvSpPr>
              <p:spPr>
                <a:xfrm>
                  <a:off x="10332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8" name="Google Shape;5708;p16"/>
                <p:cNvSpPr/>
                <p:nvPr/>
              </p:nvSpPr>
              <p:spPr>
                <a:xfrm>
                  <a:off x="107297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9" name="Google Shape;5709;p16"/>
                <p:cNvSpPr/>
                <p:nvPr/>
              </p:nvSpPr>
              <p:spPr>
                <a:xfrm>
                  <a:off x="11127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0" name="Google Shape;5710;p16"/>
                <p:cNvSpPr/>
                <p:nvPr/>
              </p:nvSpPr>
              <p:spPr>
                <a:xfrm>
                  <a:off x="1152500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1" name="Google Shape;5711;p16"/>
                <p:cNvSpPr/>
                <p:nvPr/>
              </p:nvSpPr>
              <p:spPr>
                <a:xfrm>
                  <a:off x="119227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2" name="Google Shape;5712;p16"/>
                <p:cNvSpPr/>
                <p:nvPr/>
              </p:nvSpPr>
              <p:spPr>
                <a:xfrm>
                  <a:off x="12320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3" name="Google Shape;5713;p16"/>
                <p:cNvSpPr/>
                <p:nvPr/>
              </p:nvSpPr>
              <p:spPr>
                <a:xfrm>
                  <a:off x="3971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16"/>
                <p:cNvSpPr/>
                <p:nvPr/>
              </p:nvSpPr>
              <p:spPr>
                <a:xfrm>
                  <a:off x="43525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5" name="Google Shape;5715;p16"/>
                <p:cNvSpPr/>
                <p:nvPr/>
              </p:nvSpPr>
              <p:spPr>
                <a:xfrm>
                  <a:off x="47500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6" name="Google Shape;5716;p16"/>
                <p:cNvSpPr/>
                <p:nvPr/>
              </p:nvSpPr>
              <p:spPr>
                <a:xfrm>
                  <a:off x="51642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7" name="Google Shape;5717;p16"/>
                <p:cNvSpPr/>
                <p:nvPr/>
              </p:nvSpPr>
              <p:spPr>
                <a:xfrm>
                  <a:off x="5545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8" name="Google Shape;5718;p16"/>
                <p:cNvSpPr/>
                <p:nvPr/>
              </p:nvSpPr>
              <p:spPr>
                <a:xfrm>
                  <a:off x="595925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9" name="Google Shape;5719;p16"/>
                <p:cNvSpPr/>
                <p:nvPr/>
              </p:nvSpPr>
              <p:spPr>
                <a:xfrm>
                  <a:off x="63402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0" name="Google Shape;5720;p16"/>
                <p:cNvSpPr/>
                <p:nvPr/>
              </p:nvSpPr>
              <p:spPr>
                <a:xfrm>
                  <a:off x="67377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16"/>
                <p:cNvSpPr/>
                <p:nvPr/>
              </p:nvSpPr>
              <p:spPr>
                <a:xfrm>
                  <a:off x="7152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16"/>
                <p:cNvSpPr/>
                <p:nvPr/>
              </p:nvSpPr>
              <p:spPr>
                <a:xfrm>
                  <a:off x="7533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3" name="Google Shape;5723;p16"/>
                <p:cNvSpPr/>
                <p:nvPr/>
              </p:nvSpPr>
              <p:spPr>
                <a:xfrm>
                  <a:off x="794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4" name="Google Shape;5724;p16"/>
                <p:cNvSpPr/>
                <p:nvPr/>
              </p:nvSpPr>
              <p:spPr>
                <a:xfrm>
                  <a:off x="83282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5" name="Google Shape;5725;p16"/>
                <p:cNvSpPr/>
                <p:nvPr/>
              </p:nvSpPr>
              <p:spPr>
                <a:xfrm>
                  <a:off x="87257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6" name="Google Shape;5726;p16"/>
                <p:cNvSpPr/>
                <p:nvPr/>
              </p:nvSpPr>
              <p:spPr>
                <a:xfrm>
                  <a:off x="9139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7" name="Google Shape;5727;p16"/>
                <p:cNvSpPr/>
                <p:nvPr/>
              </p:nvSpPr>
              <p:spPr>
                <a:xfrm>
                  <a:off x="953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8" name="Google Shape;5728;p16"/>
                <p:cNvSpPr/>
                <p:nvPr/>
              </p:nvSpPr>
              <p:spPr>
                <a:xfrm>
                  <a:off x="9934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9" name="Google Shape;5729;p16"/>
                <p:cNvSpPr/>
                <p:nvPr/>
              </p:nvSpPr>
              <p:spPr>
                <a:xfrm>
                  <a:off x="10332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0" name="Google Shape;5730;p16"/>
                <p:cNvSpPr/>
                <p:nvPr/>
              </p:nvSpPr>
              <p:spPr>
                <a:xfrm>
                  <a:off x="107297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1" name="Google Shape;5731;p16"/>
                <p:cNvSpPr/>
                <p:nvPr/>
              </p:nvSpPr>
              <p:spPr>
                <a:xfrm>
                  <a:off x="11127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2" name="Google Shape;5732;p16"/>
                <p:cNvSpPr/>
                <p:nvPr/>
              </p:nvSpPr>
              <p:spPr>
                <a:xfrm>
                  <a:off x="1152500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3" name="Google Shape;5733;p16"/>
                <p:cNvSpPr/>
                <p:nvPr/>
              </p:nvSpPr>
              <p:spPr>
                <a:xfrm>
                  <a:off x="119227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4" name="Google Shape;5734;p16"/>
                <p:cNvSpPr/>
                <p:nvPr/>
              </p:nvSpPr>
              <p:spPr>
                <a:xfrm>
                  <a:off x="4352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5" name="Google Shape;5735;p16"/>
                <p:cNvSpPr/>
                <p:nvPr/>
              </p:nvSpPr>
              <p:spPr>
                <a:xfrm>
                  <a:off x="475025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6" name="Google Shape;5736;p16"/>
                <p:cNvSpPr/>
                <p:nvPr/>
              </p:nvSpPr>
              <p:spPr>
                <a:xfrm>
                  <a:off x="514750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7"/>
                        <a:pt x="258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7" name="Google Shape;5737;p16"/>
                <p:cNvSpPr/>
                <p:nvPr/>
              </p:nvSpPr>
              <p:spPr>
                <a:xfrm>
                  <a:off x="5545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8" name="Google Shape;5738;p16"/>
                <p:cNvSpPr/>
                <p:nvPr/>
              </p:nvSpPr>
              <p:spPr>
                <a:xfrm>
                  <a:off x="594250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6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9" name="Google Shape;5739;p16"/>
                <p:cNvSpPr/>
                <p:nvPr/>
              </p:nvSpPr>
              <p:spPr>
                <a:xfrm>
                  <a:off x="63402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0" name="Google Shape;5740;p16"/>
                <p:cNvSpPr/>
                <p:nvPr/>
              </p:nvSpPr>
              <p:spPr>
                <a:xfrm>
                  <a:off x="67377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1" name="Google Shape;5741;p16"/>
                <p:cNvSpPr/>
                <p:nvPr/>
              </p:nvSpPr>
              <p:spPr>
                <a:xfrm>
                  <a:off x="713525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2" name="Google Shape;5742;p16"/>
                <p:cNvSpPr/>
                <p:nvPr/>
              </p:nvSpPr>
              <p:spPr>
                <a:xfrm>
                  <a:off x="7533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3" name="Google Shape;5743;p16"/>
                <p:cNvSpPr/>
                <p:nvPr/>
              </p:nvSpPr>
              <p:spPr>
                <a:xfrm>
                  <a:off x="79307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4" name="Google Shape;5744;p16"/>
                <p:cNvSpPr/>
                <p:nvPr/>
              </p:nvSpPr>
              <p:spPr>
                <a:xfrm>
                  <a:off x="832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5" name="Google Shape;5745;p16"/>
                <p:cNvSpPr/>
                <p:nvPr/>
              </p:nvSpPr>
              <p:spPr>
                <a:xfrm>
                  <a:off x="872575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7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6" name="Google Shape;5746;p16"/>
                <p:cNvSpPr/>
                <p:nvPr/>
              </p:nvSpPr>
              <p:spPr>
                <a:xfrm>
                  <a:off x="9123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7" name="Google Shape;5747;p16"/>
                <p:cNvSpPr/>
                <p:nvPr/>
              </p:nvSpPr>
              <p:spPr>
                <a:xfrm>
                  <a:off x="952100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8" name="Google Shape;5748;p16"/>
                <p:cNvSpPr/>
                <p:nvPr/>
              </p:nvSpPr>
              <p:spPr>
                <a:xfrm>
                  <a:off x="991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9" name="Google Shape;5749;p16"/>
                <p:cNvSpPr/>
                <p:nvPr/>
              </p:nvSpPr>
              <p:spPr>
                <a:xfrm>
                  <a:off x="10316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0" name="Google Shape;5750;p16"/>
                <p:cNvSpPr/>
                <p:nvPr/>
              </p:nvSpPr>
              <p:spPr>
                <a:xfrm>
                  <a:off x="10713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1" name="Google Shape;5751;p16"/>
                <p:cNvSpPr/>
                <p:nvPr/>
              </p:nvSpPr>
              <p:spPr>
                <a:xfrm>
                  <a:off x="111110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2" name="Google Shape;5752;p16"/>
                <p:cNvSpPr/>
                <p:nvPr/>
              </p:nvSpPr>
              <p:spPr>
                <a:xfrm>
                  <a:off x="11508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16"/>
                <p:cNvSpPr/>
                <p:nvPr/>
              </p:nvSpPr>
              <p:spPr>
                <a:xfrm>
                  <a:off x="4750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16"/>
                <p:cNvSpPr/>
                <p:nvPr/>
              </p:nvSpPr>
              <p:spPr>
                <a:xfrm>
                  <a:off x="514750" y="6296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16"/>
                <p:cNvSpPr/>
                <p:nvPr/>
              </p:nvSpPr>
              <p:spPr>
                <a:xfrm>
                  <a:off x="5545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6" name="Google Shape;5756;p16"/>
                <p:cNvSpPr/>
                <p:nvPr/>
              </p:nvSpPr>
              <p:spPr>
                <a:xfrm>
                  <a:off x="594250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7" name="Google Shape;5757;p16"/>
                <p:cNvSpPr/>
                <p:nvPr/>
              </p:nvSpPr>
              <p:spPr>
                <a:xfrm>
                  <a:off x="63402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8" name="Google Shape;5758;p16"/>
                <p:cNvSpPr/>
                <p:nvPr/>
              </p:nvSpPr>
              <p:spPr>
                <a:xfrm>
                  <a:off x="67377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9" name="Google Shape;5759;p16"/>
                <p:cNvSpPr/>
                <p:nvPr/>
              </p:nvSpPr>
              <p:spPr>
                <a:xfrm>
                  <a:off x="71352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16"/>
                <p:cNvSpPr/>
                <p:nvPr/>
              </p:nvSpPr>
              <p:spPr>
                <a:xfrm>
                  <a:off x="7533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16"/>
                <p:cNvSpPr/>
                <p:nvPr/>
              </p:nvSpPr>
              <p:spPr>
                <a:xfrm>
                  <a:off x="793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16"/>
                <p:cNvSpPr/>
                <p:nvPr/>
              </p:nvSpPr>
              <p:spPr>
                <a:xfrm>
                  <a:off x="832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16"/>
                <p:cNvSpPr/>
                <p:nvPr/>
              </p:nvSpPr>
              <p:spPr>
                <a:xfrm>
                  <a:off x="8725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16"/>
                <p:cNvSpPr/>
                <p:nvPr/>
              </p:nvSpPr>
              <p:spPr>
                <a:xfrm>
                  <a:off x="9123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16"/>
                <p:cNvSpPr/>
                <p:nvPr/>
              </p:nvSpPr>
              <p:spPr>
                <a:xfrm>
                  <a:off x="952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6" name="Google Shape;5766;p16"/>
                <p:cNvSpPr/>
                <p:nvPr/>
              </p:nvSpPr>
              <p:spPr>
                <a:xfrm>
                  <a:off x="991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7" name="Google Shape;5767;p16"/>
                <p:cNvSpPr/>
                <p:nvPr/>
              </p:nvSpPr>
              <p:spPr>
                <a:xfrm>
                  <a:off x="103157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8" name="Google Shape;5768;p16"/>
                <p:cNvSpPr/>
                <p:nvPr/>
              </p:nvSpPr>
              <p:spPr>
                <a:xfrm>
                  <a:off x="107135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16"/>
                <p:cNvSpPr/>
                <p:nvPr/>
              </p:nvSpPr>
              <p:spPr>
                <a:xfrm>
                  <a:off x="11111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16"/>
                <p:cNvSpPr/>
                <p:nvPr/>
              </p:nvSpPr>
              <p:spPr>
                <a:xfrm>
                  <a:off x="514750" y="5955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16"/>
                <p:cNvSpPr/>
                <p:nvPr/>
              </p:nvSpPr>
              <p:spPr>
                <a:xfrm>
                  <a:off x="5545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16"/>
                <p:cNvSpPr/>
                <p:nvPr/>
              </p:nvSpPr>
              <p:spPr>
                <a:xfrm>
                  <a:off x="594250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3" name="Google Shape;5773;p16"/>
                <p:cNvSpPr/>
                <p:nvPr/>
              </p:nvSpPr>
              <p:spPr>
                <a:xfrm>
                  <a:off x="63402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4" name="Google Shape;5774;p16"/>
                <p:cNvSpPr/>
                <p:nvPr/>
              </p:nvSpPr>
              <p:spPr>
                <a:xfrm>
                  <a:off x="67377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5" name="Google Shape;5775;p16"/>
                <p:cNvSpPr/>
                <p:nvPr/>
              </p:nvSpPr>
              <p:spPr>
                <a:xfrm>
                  <a:off x="713525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8" y="1"/>
                        <a:pt x="1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16"/>
                <p:cNvSpPr/>
                <p:nvPr/>
              </p:nvSpPr>
              <p:spPr>
                <a:xfrm>
                  <a:off x="7533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16"/>
                <p:cNvSpPr/>
                <p:nvPr/>
              </p:nvSpPr>
              <p:spPr>
                <a:xfrm>
                  <a:off x="7930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9" y="1"/>
                        <a:pt x="258" y="1"/>
                        <a:pt x="257" y="1"/>
                      </a:cubicBezTo>
                      <a:cubicBezTo>
                        <a:pt x="86" y="1"/>
                        <a:pt x="1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16"/>
                <p:cNvSpPr/>
                <p:nvPr/>
              </p:nvSpPr>
              <p:spPr>
                <a:xfrm>
                  <a:off x="832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9" name="Google Shape;5779;p16"/>
                <p:cNvSpPr/>
                <p:nvPr/>
              </p:nvSpPr>
              <p:spPr>
                <a:xfrm>
                  <a:off x="8725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0" name="Google Shape;5780;p16"/>
                <p:cNvSpPr/>
                <p:nvPr/>
              </p:nvSpPr>
              <p:spPr>
                <a:xfrm>
                  <a:off x="9123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16"/>
                <p:cNvSpPr/>
                <p:nvPr/>
              </p:nvSpPr>
              <p:spPr>
                <a:xfrm>
                  <a:off x="952100" y="59552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2" name="Google Shape;5782;p16"/>
                <p:cNvSpPr/>
                <p:nvPr/>
              </p:nvSpPr>
              <p:spPr>
                <a:xfrm>
                  <a:off x="991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3" name="Google Shape;5783;p16"/>
                <p:cNvSpPr/>
                <p:nvPr/>
              </p:nvSpPr>
              <p:spPr>
                <a:xfrm>
                  <a:off x="10316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16"/>
                <p:cNvSpPr/>
                <p:nvPr/>
              </p:nvSpPr>
              <p:spPr>
                <a:xfrm>
                  <a:off x="1071350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5" name="Google Shape;5785;p16"/>
                <p:cNvSpPr/>
                <p:nvPr/>
              </p:nvSpPr>
              <p:spPr>
                <a:xfrm>
                  <a:off x="594250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6" name="Google Shape;5786;p16"/>
                <p:cNvSpPr/>
                <p:nvPr/>
              </p:nvSpPr>
              <p:spPr>
                <a:xfrm>
                  <a:off x="63402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16"/>
                <p:cNvSpPr/>
                <p:nvPr/>
              </p:nvSpPr>
              <p:spPr>
                <a:xfrm>
                  <a:off x="67377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16"/>
                <p:cNvSpPr/>
                <p:nvPr/>
              </p:nvSpPr>
              <p:spPr>
                <a:xfrm>
                  <a:off x="713525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16"/>
                <p:cNvSpPr/>
                <p:nvPr/>
              </p:nvSpPr>
              <p:spPr>
                <a:xfrm>
                  <a:off x="753300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0" name="Google Shape;5790;p16"/>
                <p:cNvSpPr/>
                <p:nvPr/>
              </p:nvSpPr>
              <p:spPr>
                <a:xfrm>
                  <a:off x="793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1" name="Google Shape;5791;p16"/>
                <p:cNvSpPr/>
                <p:nvPr/>
              </p:nvSpPr>
              <p:spPr>
                <a:xfrm>
                  <a:off x="832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16"/>
                <p:cNvSpPr/>
                <p:nvPr/>
              </p:nvSpPr>
              <p:spPr>
                <a:xfrm>
                  <a:off x="8725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5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16"/>
                <p:cNvSpPr/>
                <p:nvPr/>
              </p:nvSpPr>
              <p:spPr>
                <a:xfrm>
                  <a:off x="9123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16"/>
                <p:cNvSpPr/>
                <p:nvPr/>
              </p:nvSpPr>
              <p:spPr>
                <a:xfrm>
                  <a:off x="952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16"/>
                <p:cNvSpPr/>
                <p:nvPr/>
              </p:nvSpPr>
              <p:spPr>
                <a:xfrm>
                  <a:off x="991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6" name="Google Shape;5796;p16"/>
                <p:cNvSpPr/>
                <p:nvPr/>
              </p:nvSpPr>
              <p:spPr>
                <a:xfrm>
                  <a:off x="673775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7" name="Google Shape;5797;p16"/>
                <p:cNvSpPr/>
                <p:nvPr/>
              </p:nvSpPr>
              <p:spPr>
                <a:xfrm>
                  <a:off x="713525" y="527300"/>
                  <a:ext cx="114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90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8" name="Google Shape;5798;p16"/>
                <p:cNvSpPr/>
                <p:nvPr/>
              </p:nvSpPr>
              <p:spPr>
                <a:xfrm>
                  <a:off x="753300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9" name="Google Shape;5799;p16"/>
                <p:cNvSpPr/>
                <p:nvPr/>
              </p:nvSpPr>
              <p:spPr>
                <a:xfrm>
                  <a:off x="7930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0" name="Google Shape;5800;p16"/>
                <p:cNvSpPr/>
                <p:nvPr/>
              </p:nvSpPr>
              <p:spPr>
                <a:xfrm>
                  <a:off x="8328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16"/>
                <p:cNvSpPr/>
                <p:nvPr/>
              </p:nvSpPr>
              <p:spPr>
                <a:xfrm>
                  <a:off x="8725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5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16"/>
                <p:cNvSpPr/>
                <p:nvPr/>
              </p:nvSpPr>
              <p:spPr>
                <a:xfrm>
                  <a:off x="9123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1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16"/>
                <p:cNvSpPr/>
                <p:nvPr/>
              </p:nvSpPr>
              <p:spPr>
                <a:xfrm>
                  <a:off x="594250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4" name="Google Shape;5804;p16"/>
                <p:cNvSpPr/>
                <p:nvPr/>
              </p:nvSpPr>
              <p:spPr>
                <a:xfrm>
                  <a:off x="63402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5" name="Google Shape;5805;p16"/>
                <p:cNvSpPr/>
                <p:nvPr/>
              </p:nvSpPr>
              <p:spPr>
                <a:xfrm>
                  <a:off x="67377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6" name="Google Shape;5806;p16"/>
                <p:cNvSpPr/>
                <p:nvPr/>
              </p:nvSpPr>
              <p:spPr>
                <a:xfrm>
                  <a:off x="713525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7" name="Google Shape;5807;p16"/>
                <p:cNvSpPr/>
                <p:nvPr/>
              </p:nvSpPr>
              <p:spPr>
                <a:xfrm>
                  <a:off x="753300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8" name="Google Shape;5808;p16"/>
                <p:cNvSpPr/>
                <p:nvPr/>
              </p:nvSpPr>
              <p:spPr>
                <a:xfrm>
                  <a:off x="793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9" name="Google Shape;5809;p16"/>
                <p:cNvSpPr/>
                <p:nvPr/>
              </p:nvSpPr>
              <p:spPr>
                <a:xfrm>
                  <a:off x="832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0" name="Google Shape;5810;p16"/>
                <p:cNvSpPr/>
                <p:nvPr/>
              </p:nvSpPr>
              <p:spPr>
                <a:xfrm>
                  <a:off x="8725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1" name="Google Shape;5811;p16"/>
                <p:cNvSpPr/>
                <p:nvPr/>
              </p:nvSpPr>
              <p:spPr>
                <a:xfrm>
                  <a:off x="9123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2" name="Google Shape;5812;p16"/>
                <p:cNvSpPr/>
                <p:nvPr/>
              </p:nvSpPr>
              <p:spPr>
                <a:xfrm>
                  <a:off x="952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3" name="Google Shape;5813;p16"/>
                <p:cNvSpPr/>
                <p:nvPr/>
              </p:nvSpPr>
              <p:spPr>
                <a:xfrm>
                  <a:off x="991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4" name="Google Shape;5814;p16"/>
                <p:cNvSpPr/>
                <p:nvPr/>
              </p:nvSpPr>
              <p:spPr>
                <a:xfrm>
                  <a:off x="5147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5" name="Google Shape;5815;p16"/>
                <p:cNvSpPr/>
                <p:nvPr/>
              </p:nvSpPr>
              <p:spPr>
                <a:xfrm>
                  <a:off x="5545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6" name="Google Shape;5816;p16"/>
                <p:cNvSpPr/>
                <p:nvPr/>
              </p:nvSpPr>
              <p:spPr>
                <a:xfrm>
                  <a:off x="594250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7" name="Google Shape;5817;p16"/>
                <p:cNvSpPr/>
                <p:nvPr/>
              </p:nvSpPr>
              <p:spPr>
                <a:xfrm>
                  <a:off x="63402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8" name="Google Shape;5818;p16"/>
                <p:cNvSpPr/>
                <p:nvPr/>
              </p:nvSpPr>
              <p:spPr>
                <a:xfrm>
                  <a:off x="67377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9" name="Google Shape;5819;p16"/>
                <p:cNvSpPr/>
                <p:nvPr/>
              </p:nvSpPr>
              <p:spPr>
                <a:xfrm>
                  <a:off x="673775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0" name="Google Shape;5820;p16"/>
                <p:cNvSpPr/>
                <p:nvPr/>
              </p:nvSpPr>
              <p:spPr>
                <a:xfrm>
                  <a:off x="713525" y="16186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1" name="Google Shape;5821;p16"/>
                <p:cNvSpPr/>
                <p:nvPr/>
              </p:nvSpPr>
              <p:spPr>
                <a:xfrm>
                  <a:off x="753300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2" name="Google Shape;5822;p16"/>
                <p:cNvSpPr/>
                <p:nvPr/>
              </p:nvSpPr>
              <p:spPr>
                <a:xfrm>
                  <a:off x="7930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3" name="Google Shape;5823;p16"/>
                <p:cNvSpPr/>
                <p:nvPr/>
              </p:nvSpPr>
              <p:spPr>
                <a:xfrm>
                  <a:off x="8328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4" name="Google Shape;5824;p16"/>
                <p:cNvSpPr/>
                <p:nvPr/>
              </p:nvSpPr>
              <p:spPr>
                <a:xfrm>
                  <a:off x="8725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5" name="Google Shape;5825;p16"/>
                <p:cNvSpPr/>
                <p:nvPr/>
              </p:nvSpPr>
              <p:spPr>
                <a:xfrm>
                  <a:off x="9123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6" name="Google Shape;5826;p16"/>
                <p:cNvSpPr/>
                <p:nvPr/>
              </p:nvSpPr>
              <p:spPr>
                <a:xfrm>
                  <a:off x="71352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7" name="Google Shape;5827;p16"/>
                <p:cNvSpPr/>
                <p:nvPr/>
              </p:nvSpPr>
              <p:spPr>
                <a:xfrm>
                  <a:off x="7533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8" name="Google Shape;5828;p16"/>
                <p:cNvSpPr/>
                <p:nvPr/>
              </p:nvSpPr>
              <p:spPr>
                <a:xfrm>
                  <a:off x="793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9" name="Google Shape;5829;p16"/>
                <p:cNvSpPr/>
                <p:nvPr/>
              </p:nvSpPr>
              <p:spPr>
                <a:xfrm>
                  <a:off x="832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0" name="Google Shape;5830;p16"/>
                <p:cNvSpPr/>
                <p:nvPr/>
              </p:nvSpPr>
              <p:spPr>
                <a:xfrm>
                  <a:off x="8725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1" name="Google Shape;5831;p16"/>
                <p:cNvSpPr/>
                <p:nvPr/>
              </p:nvSpPr>
              <p:spPr>
                <a:xfrm>
                  <a:off x="9123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2" name="Google Shape;5832;p16"/>
                <p:cNvSpPr/>
                <p:nvPr/>
              </p:nvSpPr>
              <p:spPr>
                <a:xfrm>
                  <a:off x="952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3" name="Google Shape;5833;p16"/>
                <p:cNvSpPr/>
                <p:nvPr/>
              </p:nvSpPr>
              <p:spPr>
                <a:xfrm>
                  <a:off x="991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4" name="Google Shape;5834;p16"/>
                <p:cNvSpPr/>
                <p:nvPr/>
              </p:nvSpPr>
              <p:spPr>
                <a:xfrm>
                  <a:off x="103157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5" name="Google Shape;5835;p16"/>
                <p:cNvSpPr/>
                <p:nvPr/>
              </p:nvSpPr>
              <p:spPr>
                <a:xfrm>
                  <a:off x="10713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6" name="Google Shape;5836;p16"/>
                <p:cNvSpPr/>
                <p:nvPr/>
              </p:nvSpPr>
              <p:spPr>
                <a:xfrm>
                  <a:off x="12717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7" name="Google Shape;5837;p16"/>
                <p:cNvSpPr/>
                <p:nvPr/>
              </p:nvSpPr>
              <p:spPr>
                <a:xfrm>
                  <a:off x="12717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8" name="Google Shape;5838;p16"/>
                <p:cNvSpPr/>
                <p:nvPr/>
              </p:nvSpPr>
              <p:spPr>
                <a:xfrm>
                  <a:off x="12717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9" name="Google Shape;5839;p16"/>
                <p:cNvSpPr/>
                <p:nvPr/>
              </p:nvSpPr>
              <p:spPr>
                <a:xfrm>
                  <a:off x="13115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0" name="Google Shape;5840;p16"/>
                <p:cNvSpPr/>
                <p:nvPr/>
              </p:nvSpPr>
              <p:spPr>
                <a:xfrm>
                  <a:off x="12717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1" name="Google Shape;5841;p16"/>
                <p:cNvSpPr/>
                <p:nvPr/>
              </p:nvSpPr>
              <p:spPr>
                <a:xfrm>
                  <a:off x="13115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2" name="Google Shape;5842;p16"/>
                <p:cNvSpPr/>
                <p:nvPr/>
              </p:nvSpPr>
              <p:spPr>
                <a:xfrm>
                  <a:off x="12717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3" name="Google Shape;5843;p16"/>
                <p:cNvSpPr/>
                <p:nvPr/>
              </p:nvSpPr>
              <p:spPr>
                <a:xfrm>
                  <a:off x="13115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4" name="Google Shape;5844;p16"/>
                <p:cNvSpPr/>
                <p:nvPr/>
              </p:nvSpPr>
              <p:spPr>
                <a:xfrm>
                  <a:off x="12717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5" name="Google Shape;5845;p16"/>
                <p:cNvSpPr/>
                <p:nvPr/>
              </p:nvSpPr>
              <p:spPr>
                <a:xfrm>
                  <a:off x="13115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6" name="Google Shape;5846;p16"/>
                <p:cNvSpPr/>
                <p:nvPr/>
              </p:nvSpPr>
              <p:spPr>
                <a:xfrm>
                  <a:off x="13512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1" y="387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7" name="Google Shape;5847;p16"/>
                <p:cNvSpPr/>
                <p:nvPr/>
              </p:nvSpPr>
              <p:spPr>
                <a:xfrm>
                  <a:off x="12717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8" name="Google Shape;5848;p16"/>
                <p:cNvSpPr/>
                <p:nvPr/>
              </p:nvSpPr>
              <p:spPr>
                <a:xfrm>
                  <a:off x="13115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5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9" name="Google Shape;5849;p16"/>
                <p:cNvSpPr/>
                <p:nvPr/>
              </p:nvSpPr>
              <p:spPr>
                <a:xfrm>
                  <a:off x="13512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1" y="387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0" name="Google Shape;5850;p16"/>
                <p:cNvSpPr/>
                <p:nvPr/>
              </p:nvSpPr>
              <p:spPr>
                <a:xfrm>
                  <a:off x="12717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1" name="Google Shape;5851;p16"/>
                <p:cNvSpPr/>
                <p:nvPr/>
              </p:nvSpPr>
              <p:spPr>
                <a:xfrm>
                  <a:off x="13115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2" name="Google Shape;5852;p16"/>
                <p:cNvSpPr/>
                <p:nvPr/>
              </p:nvSpPr>
              <p:spPr>
                <a:xfrm>
                  <a:off x="13512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3" name="Google Shape;5853;p16"/>
                <p:cNvSpPr/>
                <p:nvPr/>
              </p:nvSpPr>
              <p:spPr>
                <a:xfrm>
                  <a:off x="12717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4" name="Google Shape;5854;p16"/>
                <p:cNvSpPr/>
                <p:nvPr/>
              </p:nvSpPr>
              <p:spPr>
                <a:xfrm>
                  <a:off x="13115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5" name="Google Shape;5855;p16"/>
                <p:cNvSpPr/>
                <p:nvPr/>
              </p:nvSpPr>
              <p:spPr>
                <a:xfrm>
                  <a:off x="13512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6" name="Google Shape;5856;p16"/>
                <p:cNvSpPr/>
                <p:nvPr/>
              </p:nvSpPr>
              <p:spPr>
                <a:xfrm>
                  <a:off x="12717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7" name="Google Shape;5857;p16"/>
                <p:cNvSpPr/>
                <p:nvPr/>
              </p:nvSpPr>
              <p:spPr>
                <a:xfrm>
                  <a:off x="13115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5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8" name="Google Shape;5858;p16"/>
                <p:cNvSpPr/>
                <p:nvPr/>
              </p:nvSpPr>
              <p:spPr>
                <a:xfrm>
                  <a:off x="13512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1" y="388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9" name="Google Shape;5859;p16"/>
                <p:cNvSpPr/>
                <p:nvPr/>
              </p:nvSpPr>
              <p:spPr>
                <a:xfrm>
                  <a:off x="12717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0" name="Google Shape;5860;p16"/>
                <p:cNvSpPr/>
                <p:nvPr/>
              </p:nvSpPr>
              <p:spPr>
                <a:xfrm>
                  <a:off x="13115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5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1" name="Google Shape;5861;p16"/>
                <p:cNvSpPr/>
                <p:nvPr/>
              </p:nvSpPr>
              <p:spPr>
                <a:xfrm>
                  <a:off x="13512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1" y="388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2" name="Google Shape;5862;p16"/>
                <p:cNvSpPr/>
                <p:nvPr/>
              </p:nvSpPr>
              <p:spPr>
                <a:xfrm>
                  <a:off x="12717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3" name="Google Shape;5863;p16"/>
                <p:cNvSpPr/>
                <p:nvPr/>
              </p:nvSpPr>
              <p:spPr>
                <a:xfrm>
                  <a:off x="13115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4" name="Google Shape;5864;p16"/>
                <p:cNvSpPr/>
                <p:nvPr/>
              </p:nvSpPr>
              <p:spPr>
                <a:xfrm>
                  <a:off x="12717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5" name="Google Shape;5865;p16"/>
                <p:cNvSpPr/>
                <p:nvPr/>
              </p:nvSpPr>
              <p:spPr>
                <a:xfrm>
                  <a:off x="13115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16"/>
                <p:cNvSpPr/>
                <p:nvPr/>
              </p:nvSpPr>
              <p:spPr>
                <a:xfrm>
                  <a:off x="12717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16"/>
                <p:cNvSpPr/>
                <p:nvPr/>
              </p:nvSpPr>
              <p:spPr>
                <a:xfrm>
                  <a:off x="13115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8" name="Google Shape;5868;p16"/>
                <p:cNvSpPr/>
                <p:nvPr/>
              </p:nvSpPr>
              <p:spPr>
                <a:xfrm>
                  <a:off x="12717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9" name="Google Shape;5869;p16"/>
                <p:cNvSpPr/>
                <p:nvPr/>
              </p:nvSpPr>
              <p:spPr>
                <a:xfrm>
                  <a:off x="13115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0" name="Google Shape;5870;p16"/>
                <p:cNvSpPr/>
                <p:nvPr/>
              </p:nvSpPr>
              <p:spPr>
                <a:xfrm>
                  <a:off x="12717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1" name="Google Shape;5871;p16"/>
                <p:cNvSpPr/>
                <p:nvPr/>
              </p:nvSpPr>
              <p:spPr>
                <a:xfrm>
                  <a:off x="12717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4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872" name="Google Shape;5872;p16"/>
          <p:cNvSpPr/>
          <p:nvPr/>
        </p:nvSpPr>
        <p:spPr>
          <a:xfrm>
            <a:off x="-17800" y="1701000"/>
            <a:ext cx="12227600" cy="34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3" name="Google Shape;5873;p16"/>
          <p:cNvSpPr txBox="1">
            <a:spLocks noGrp="1"/>
          </p:cNvSpPr>
          <p:nvPr>
            <p:ph type="title"/>
          </p:nvPr>
        </p:nvSpPr>
        <p:spPr>
          <a:xfrm>
            <a:off x="3497200" y="3923680"/>
            <a:ext cx="5197600" cy="4492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19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874" name="Google Shape;5874;p16"/>
          <p:cNvSpPr txBox="1">
            <a:spLocks noGrp="1"/>
          </p:cNvSpPr>
          <p:nvPr>
            <p:ph type="subTitle" idx="1"/>
          </p:nvPr>
        </p:nvSpPr>
        <p:spPr>
          <a:xfrm>
            <a:off x="2449000" y="2485131"/>
            <a:ext cx="7294000" cy="1328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4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22103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6" name="Google Shape;5876;p17"/>
          <p:cNvSpPr txBox="1">
            <a:spLocks noGrp="1"/>
          </p:cNvSpPr>
          <p:nvPr>
            <p:ph type="title"/>
          </p:nvPr>
        </p:nvSpPr>
        <p:spPr>
          <a:xfrm>
            <a:off x="7418000" y="3141100"/>
            <a:ext cx="3744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77" name="Google Shape;5877;p17"/>
          <p:cNvSpPr txBox="1">
            <a:spLocks noGrp="1"/>
          </p:cNvSpPr>
          <p:nvPr>
            <p:ph type="body" idx="1"/>
          </p:nvPr>
        </p:nvSpPr>
        <p:spPr>
          <a:xfrm>
            <a:off x="7418000" y="4253100"/>
            <a:ext cx="3744000" cy="164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72988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Google Shape;5879;p18"/>
          <p:cNvSpPr txBox="1">
            <a:spLocks noGrp="1"/>
          </p:cNvSpPr>
          <p:nvPr>
            <p:ph type="title"/>
          </p:nvPr>
        </p:nvSpPr>
        <p:spPr>
          <a:xfrm>
            <a:off x="1017200" y="3141100"/>
            <a:ext cx="3744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0" name="Google Shape;5880;p18"/>
          <p:cNvSpPr txBox="1">
            <a:spLocks noGrp="1"/>
          </p:cNvSpPr>
          <p:nvPr>
            <p:ph type="body" idx="1"/>
          </p:nvPr>
        </p:nvSpPr>
        <p:spPr>
          <a:xfrm>
            <a:off x="1017200" y="4253100"/>
            <a:ext cx="3744000" cy="164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algn="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22134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5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Google Shape;5882;p19"/>
          <p:cNvSpPr txBox="1">
            <a:spLocks noGrp="1"/>
          </p:cNvSpPr>
          <p:nvPr>
            <p:ph type="title"/>
          </p:nvPr>
        </p:nvSpPr>
        <p:spPr>
          <a:xfrm>
            <a:off x="1316367" y="3259733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3" name="Google Shape;5883;p19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84" name="Google Shape;5884;p19"/>
          <p:cNvSpPr txBox="1">
            <a:spLocks noGrp="1"/>
          </p:cNvSpPr>
          <p:nvPr>
            <p:ph type="subTitle" idx="1"/>
          </p:nvPr>
        </p:nvSpPr>
        <p:spPr>
          <a:xfrm>
            <a:off x="1316367" y="4318933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5" name="Google Shape;5885;p19"/>
          <p:cNvSpPr txBox="1">
            <a:spLocks noGrp="1"/>
          </p:cNvSpPr>
          <p:nvPr>
            <p:ph type="title" idx="3"/>
          </p:nvPr>
        </p:nvSpPr>
        <p:spPr>
          <a:xfrm>
            <a:off x="4787800" y="3259733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6" name="Google Shape;5886;p19"/>
          <p:cNvSpPr txBox="1">
            <a:spLocks noGrp="1"/>
          </p:cNvSpPr>
          <p:nvPr>
            <p:ph type="subTitle" idx="4"/>
          </p:nvPr>
        </p:nvSpPr>
        <p:spPr>
          <a:xfrm>
            <a:off x="4787800" y="4318933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7" name="Google Shape;5887;p19"/>
          <p:cNvSpPr txBox="1">
            <a:spLocks noGrp="1"/>
          </p:cNvSpPr>
          <p:nvPr>
            <p:ph type="title" idx="5"/>
          </p:nvPr>
        </p:nvSpPr>
        <p:spPr>
          <a:xfrm>
            <a:off x="8259233" y="3259733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8" name="Google Shape;5888;p19"/>
          <p:cNvSpPr txBox="1">
            <a:spLocks noGrp="1"/>
          </p:cNvSpPr>
          <p:nvPr>
            <p:ph type="subTitle" idx="6"/>
          </p:nvPr>
        </p:nvSpPr>
        <p:spPr>
          <a:xfrm>
            <a:off x="8259233" y="4318933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9"/>
          <p:cNvSpPr/>
          <p:nvPr/>
        </p:nvSpPr>
        <p:spPr>
          <a:xfrm>
            <a:off x="1355200" y="5544288"/>
            <a:ext cx="10836800" cy="293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890" name="Google Shape;5890;p19"/>
          <p:cNvGrpSpPr/>
          <p:nvPr/>
        </p:nvGrpSpPr>
        <p:grpSpPr>
          <a:xfrm rot="5400000">
            <a:off x="2490283" y="4824356"/>
            <a:ext cx="466624" cy="2736757"/>
            <a:chOff x="1037125" y="2236325"/>
            <a:chExt cx="149100" cy="874475"/>
          </a:xfrm>
        </p:grpSpPr>
        <p:sp>
          <p:nvSpPr>
            <p:cNvPr id="5891" name="Google Shape;5891;p19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19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19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19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19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19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19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19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19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19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19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19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19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19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19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6" name="Google Shape;5906;p19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7" name="Google Shape;5907;p19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19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19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19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19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19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19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19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19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19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19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19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19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19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19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19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19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19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19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19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27" name="Google Shape;5927;p19"/>
          <p:cNvGrpSpPr/>
          <p:nvPr/>
        </p:nvGrpSpPr>
        <p:grpSpPr>
          <a:xfrm rot="1396384">
            <a:off x="10963054" y="-800086"/>
            <a:ext cx="2544441" cy="2669652"/>
            <a:chOff x="1978188" y="2669545"/>
            <a:chExt cx="1908398" cy="2002309"/>
          </a:xfrm>
        </p:grpSpPr>
        <p:sp>
          <p:nvSpPr>
            <p:cNvPr id="5928" name="Google Shape;5928;p19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19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88996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">
  <p:cSld name="Title + Four Columns "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Google Shape;5931;p20"/>
          <p:cNvSpPr txBox="1">
            <a:spLocks noGrp="1"/>
          </p:cNvSpPr>
          <p:nvPr>
            <p:ph type="title"/>
          </p:nvPr>
        </p:nvSpPr>
        <p:spPr>
          <a:xfrm>
            <a:off x="726733" y="3630033"/>
            <a:ext cx="2432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2" name="Google Shape;5932;p20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33" name="Google Shape;5933;p20"/>
          <p:cNvSpPr txBox="1">
            <a:spLocks noGrp="1"/>
          </p:cNvSpPr>
          <p:nvPr>
            <p:ph type="subTitle" idx="1"/>
          </p:nvPr>
        </p:nvSpPr>
        <p:spPr>
          <a:xfrm>
            <a:off x="726733" y="4587633"/>
            <a:ext cx="2432000" cy="722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4" name="Google Shape;5934;p20"/>
          <p:cNvSpPr txBox="1">
            <a:spLocks noGrp="1"/>
          </p:cNvSpPr>
          <p:nvPr>
            <p:ph type="title" idx="3"/>
          </p:nvPr>
        </p:nvSpPr>
        <p:spPr>
          <a:xfrm>
            <a:off x="3495587" y="3630033"/>
            <a:ext cx="2432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5" name="Google Shape;5935;p20"/>
          <p:cNvSpPr txBox="1">
            <a:spLocks noGrp="1"/>
          </p:cNvSpPr>
          <p:nvPr>
            <p:ph type="subTitle" idx="4"/>
          </p:nvPr>
        </p:nvSpPr>
        <p:spPr>
          <a:xfrm>
            <a:off x="3495587" y="4587633"/>
            <a:ext cx="2432000" cy="722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6" name="Google Shape;5936;p20"/>
          <p:cNvSpPr txBox="1">
            <a:spLocks noGrp="1"/>
          </p:cNvSpPr>
          <p:nvPr>
            <p:ph type="title" idx="5"/>
          </p:nvPr>
        </p:nvSpPr>
        <p:spPr>
          <a:xfrm>
            <a:off x="6264440" y="3630033"/>
            <a:ext cx="2432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7" name="Google Shape;5937;p20"/>
          <p:cNvSpPr txBox="1">
            <a:spLocks noGrp="1"/>
          </p:cNvSpPr>
          <p:nvPr>
            <p:ph type="subTitle" idx="6"/>
          </p:nvPr>
        </p:nvSpPr>
        <p:spPr>
          <a:xfrm>
            <a:off x="6264440" y="4587633"/>
            <a:ext cx="2432000" cy="722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38" name="Google Shape;5938;p20"/>
          <p:cNvGrpSpPr/>
          <p:nvPr/>
        </p:nvGrpSpPr>
        <p:grpSpPr>
          <a:xfrm rot="5400000">
            <a:off x="10590316" y="5095092"/>
            <a:ext cx="466624" cy="2736757"/>
            <a:chOff x="1037125" y="2236325"/>
            <a:chExt cx="149100" cy="874475"/>
          </a:xfrm>
        </p:grpSpPr>
        <p:sp>
          <p:nvSpPr>
            <p:cNvPr id="5939" name="Google Shape;5939;p20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75" name="Google Shape;5975;p20"/>
          <p:cNvGrpSpPr/>
          <p:nvPr/>
        </p:nvGrpSpPr>
        <p:grpSpPr>
          <a:xfrm rot="1396384">
            <a:off x="-469949" y="-141354"/>
            <a:ext cx="2544441" cy="2669652"/>
            <a:chOff x="1978188" y="2669545"/>
            <a:chExt cx="1908398" cy="2002309"/>
          </a:xfrm>
        </p:grpSpPr>
        <p:sp>
          <p:nvSpPr>
            <p:cNvPr id="5976" name="Google Shape;5976;p20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0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978" name="Google Shape;5978;p20"/>
          <p:cNvSpPr txBox="1">
            <a:spLocks noGrp="1"/>
          </p:cNvSpPr>
          <p:nvPr>
            <p:ph type="title" idx="7"/>
          </p:nvPr>
        </p:nvSpPr>
        <p:spPr>
          <a:xfrm>
            <a:off x="9033267" y="3630033"/>
            <a:ext cx="2432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79" name="Google Shape;5979;p20"/>
          <p:cNvSpPr txBox="1">
            <a:spLocks noGrp="1"/>
          </p:cNvSpPr>
          <p:nvPr>
            <p:ph type="subTitle" idx="8"/>
          </p:nvPr>
        </p:nvSpPr>
        <p:spPr>
          <a:xfrm>
            <a:off x="9033267" y="4587633"/>
            <a:ext cx="2432000" cy="722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440917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5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1" name="Google Shape;5981;p21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82" name="Google Shape;5982;p21"/>
          <p:cNvSpPr/>
          <p:nvPr/>
        </p:nvSpPr>
        <p:spPr>
          <a:xfrm>
            <a:off x="-17133" y="-26167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3" name="Google Shape;5983;p21"/>
          <p:cNvSpPr/>
          <p:nvPr/>
        </p:nvSpPr>
        <p:spPr>
          <a:xfrm>
            <a:off x="10760733" y="-13000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4" name="Google Shape;5984;p21"/>
          <p:cNvSpPr/>
          <p:nvPr/>
        </p:nvSpPr>
        <p:spPr>
          <a:xfrm rot="10800000">
            <a:off x="-774792" y="4930636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5" name="Google Shape;5985;p21"/>
          <p:cNvSpPr/>
          <p:nvPr/>
        </p:nvSpPr>
        <p:spPr>
          <a:xfrm rot="10800000">
            <a:off x="36260" y="53200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986" name="Google Shape;5986;p21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5987" name="Google Shape;5987;p21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1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1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1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1" name="Google Shape;5991;p21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2" name="Google Shape;5992;p21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1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1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1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1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1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1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1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1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1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1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1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1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1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1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1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1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1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1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1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1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1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1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1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1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1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1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1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20" name="Google Shape;6020;p21"/>
          <p:cNvGrpSpPr/>
          <p:nvPr/>
        </p:nvGrpSpPr>
        <p:grpSpPr>
          <a:xfrm rot="10800000">
            <a:off x="-774804" y="2880099"/>
            <a:ext cx="1732347" cy="1728557"/>
            <a:chOff x="6378300" y="2596400"/>
            <a:chExt cx="754375" cy="752725"/>
          </a:xfrm>
        </p:grpSpPr>
        <p:sp>
          <p:nvSpPr>
            <p:cNvPr id="6021" name="Google Shape;6021;p21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1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1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1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1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1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1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1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1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1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1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2" name="Google Shape;6032;p21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3" name="Google Shape;6033;p21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1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1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1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1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1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1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1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1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1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1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1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1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1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1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1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1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1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1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1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1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1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1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1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7" name="Google Shape;6057;p21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8" name="Google Shape;6058;p21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1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1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1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1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1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1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1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1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1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1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1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1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1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1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1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1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1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1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1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8" name="Google Shape;6078;p21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9" name="Google Shape;6079;p21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1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1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1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1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1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1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1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1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1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1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1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1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1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1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1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1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1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1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1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1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1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1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1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1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1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1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6" name="Google Shape;6106;p21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7" name="Google Shape;6107;p21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1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1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1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1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1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1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1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1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1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1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1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1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1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7" name="Google Shape;6127;p21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1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1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1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1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1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1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1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1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1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1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1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1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1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1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1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1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1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1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1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1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1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1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1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1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1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1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1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7" name="Google Shape;6177;p21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8" name="Google Shape;6178;p21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1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1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1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1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1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1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1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1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1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1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1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1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1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1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1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1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1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1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1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1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1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1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1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1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03" name="Google Shape;6203;p21"/>
          <p:cNvSpPr/>
          <p:nvPr/>
        </p:nvSpPr>
        <p:spPr>
          <a:xfrm rot="10800000">
            <a:off x="407013" y="1075070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4" name="Google Shape;6204;p21"/>
          <p:cNvSpPr/>
          <p:nvPr/>
        </p:nvSpPr>
        <p:spPr>
          <a:xfrm>
            <a:off x="193264" y="383896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5" name="Google Shape;6205;p21"/>
          <p:cNvSpPr/>
          <p:nvPr/>
        </p:nvSpPr>
        <p:spPr>
          <a:xfrm>
            <a:off x="11158033" y="5621717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6" name="Google Shape;6206;p21"/>
          <p:cNvSpPr/>
          <p:nvPr/>
        </p:nvSpPr>
        <p:spPr>
          <a:xfrm>
            <a:off x="10229737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7" name="Google Shape;6207;p21"/>
          <p:cNvSpPr/>
          <p:nvPr/>
        </p:nvSpPr>
        <p:spPr>
          <a:xfrm>
            <a:off x="11730465" y="30289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08" name="Google Shape;6208;p21"/>
          <p:cNvGrpSpPr/>
          <p:nvPr/>
        </p:nvGrpSpPr>
        <p:grpSpPr>
          <a:xfrm>
            <a:off x="10993365" y="3028956"/>
            <a:ext cx="466624" cy="2736757"/>
            <a:chOff x="1037125" y="2236325"/>
            <a:chExt cx="149100" cy="874475"/>
          </a:xfrm>
        </p:grpSpPr>
        <p:sp>
          <p:nvSpPr>
            <p:cNvPr id="6209" name="Google Shape;6209;p21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0" name="Google Shape;6210;p21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1" name="Google Shape;6211;p21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1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1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1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1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1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1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1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1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1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1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1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1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1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1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1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1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1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1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1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1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1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1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1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1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1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1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1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9" name="Google Shape;6239;p21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0" name="Google Shape;6240;p21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1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1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1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1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45" name="Google Shape;6245;p21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6" name="Google Shape;6246;p21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47" name="Google Shape;6247;p21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6248" name="Google Shape;6248;p21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1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1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1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1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1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1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1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1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1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1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1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1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1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1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1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1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1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1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1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1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1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1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1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1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1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1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1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1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1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8" name="Google Shape;6278;p21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9" name="Google Shape;6279;p21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1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1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1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1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1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1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1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1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1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1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1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1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1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1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1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1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1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1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1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1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1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1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1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1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1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1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1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1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1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1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1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1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1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1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1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1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1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1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1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9" name="Google Shape;6319;p21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0" name="Google Shape;6320;p21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1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1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1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1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1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1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1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1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1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1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1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1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1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1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1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1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1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1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1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0" name="Google Shape;6340;p21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1" name="Google Shape;6341;p21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1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1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1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1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1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1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1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1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1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1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1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1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1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1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1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1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1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1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1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1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1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1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1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1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1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1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8" name="Google Shape;6368;p21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9" name="Google Shape;6369;p21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0" name="Google Shape;6370;p21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1" name="Google Shape;6371;p21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1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1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1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1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1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1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1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1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1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1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1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1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1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1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1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1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1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1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1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1" name="Google Shape;6391;p21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2" name="Google Shape;6392;p21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3" name="Google Shape;6393;p21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4" name="Google Shape;6394;p21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5" name="Google Shape;6395;p21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21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21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21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21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21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21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21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21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21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21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21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21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21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21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21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21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21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21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21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21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21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21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21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21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21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21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21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21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21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21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21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21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21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21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21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21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21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21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21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21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21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21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21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21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21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21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21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21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21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21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21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21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21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21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21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21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21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21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21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21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21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21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21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21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21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21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21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21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21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21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21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21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21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21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21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21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21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21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21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21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21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21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21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21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21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21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21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21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21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21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21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21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21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21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21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21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21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21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21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21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21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21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21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21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21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21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21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21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21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21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21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21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21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21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21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21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21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21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21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21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21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21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21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21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21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21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21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21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21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21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21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21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21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21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21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21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21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21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21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21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21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21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21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21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21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21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21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21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21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21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21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21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21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21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21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21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21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21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21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21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21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21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21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21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21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21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21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21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21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21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21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21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21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21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21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21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21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21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21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21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21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21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21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21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1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1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1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1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1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1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1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1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1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1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1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1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1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1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1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1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1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1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1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1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1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1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1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1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1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1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1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1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1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1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1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1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1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1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1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1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1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21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21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1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1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1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1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1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1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1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1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1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1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1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1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1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1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1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1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1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1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1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21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21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1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1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1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1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1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1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1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1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1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1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1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1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1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1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1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1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1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1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1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1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1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1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1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1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1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1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1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21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21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1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1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1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1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1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1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1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1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1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1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1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1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1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1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1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21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21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21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21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21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1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1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1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1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1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1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1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1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1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1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1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1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1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1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1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1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1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1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1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1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1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1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1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1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1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1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1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21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21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1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1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1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1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1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1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1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1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1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1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1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1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1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1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1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1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1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1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1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1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1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1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1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1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1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1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1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1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1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1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1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1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1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1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1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1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1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1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1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21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9" name="Google Shape;6769;p21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1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1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1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1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1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1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1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1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1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1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1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1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1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1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1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1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1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1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1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1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1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1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1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21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21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1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1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1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1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1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1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1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1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1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1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1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1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1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1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1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1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1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1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1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1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1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1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1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1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1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1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1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1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1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1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1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1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1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1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1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1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1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21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21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1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1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1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1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1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1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1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1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1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1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1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1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1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1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1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1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1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1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1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1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1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1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1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1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1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1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1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1" name="Google Shape;6861;p21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21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21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21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21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21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21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21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21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21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1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1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1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1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1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1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1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1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1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1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1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1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1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1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1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1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1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1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1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1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1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1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1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1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1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1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1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1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1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1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1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1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1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1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1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1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1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21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21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1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1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1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1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1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1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1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1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1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1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1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1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1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1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1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1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1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1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1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1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1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1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1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1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1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1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1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21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21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1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1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1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1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1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1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1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1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1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1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1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1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1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1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1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1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1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1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1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1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1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1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1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2" name="Google Shape;6962;p21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3" name="Google Shape;6963;p21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1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1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1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1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1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1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1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1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1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1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1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1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1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1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1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1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1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1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515804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 + Design 1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" name="Google Shape;6983;p22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4" name="Google Shape;6984;p22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985" name="Google Shape;6985;p22"/>
          <p:cNvGrpSpPr/>
          <p:nvPr/>
        </p:nvGrpSpPr>
        <p:grpSpPr>
          <a:xfrm>
            <a:off x="1004132" y="1711492"/>
            <a:ext cx="466624" cy="2736757"/>
            <a:chOff x="1037125" y="2236325"/>
            <a:chExt cx="149100" cy="874475"/>
          </a:xfrm>
        </p:grpSpPr>
        <p:sp>
          <p:nvSpPr>
            <p:cNvPr id="6986" name="Google Shape;6986;p2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2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2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2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2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2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887708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spTree>
      <p:nvGrpSpPr>
        <p:cNvPr id="1" name="Shape 7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" name="Google Shape;7023;p2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24" name="Google Shape;7024;p23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025" name="Google Shape;7025;p23"/>
          <p:cNvGrpSpPr/>
          <p:nvPr/>
        </p:nvGrpSpPr>
        <p:grpSpPr>
          <a:xfrm>
            <a:off x="11471065" y="1649192"/>
            <a:ext cx="466624" cy="2736757"/>
            <a:chOff x="1037125" y="2236325"/>
            <a:chExt cx="149100" cy="874475"/>
          </a:xfrm>
        </p:grpSpPr>
        <p:sp>
          <p:nvSpPr>
            <p:cNvPr id="7026" name="Google Shape;7026;p23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32389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BC7BA0-DC57-452F-85B7-C979AA6909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1C53797-8D72-4774-AC93-EB9FDD650C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E945AB7-1A32-4516-ABF9-B40958AE2E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22923C3-1D67-4089-A6B1-9A10315E80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764501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24"/>
          <p:cNvSpPr txBox="1">
            <a:spLocks noGrp="1"/>
          </p:cNvSpPr>
          <p:nvPr>
            <p:ph type="title"/>
          </p:nvPr>
        </p:nvSpPr>
        <p:spPr>
          <a:xfrm>
            <a:off x="1316367" y="1891476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4" name="Google Shape;7064;p24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24"/>
          <p:cNvSpPr txBox="1">
            <a:spLocks noGrp="1"/>
          </p:cNvSpPr>
          <p:nvPr>
            <p:ph type="subTitle" idx="1"/>
          </p:nvPr>
        </p:nvSpPr>
        <p:spPr>
          <a:xfrm>
            <a:off x="1316367" y="2849076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6" name="Google Shape;7066;p24"/>
          <p:cNvSpPr txBox="1">
            <a:spLocks noGrp="1"/>
          </p:cNvSpPr>
          <p:nvPr>
            <p:ph type="title" idx="3"/>
          </p:nvPr>
        </p:nvSpPr>
        <p:spPr>
          <a:xfrm>
            <a:off x="4787800" y="1891476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7" name="Google Shape;7067;p24"/>
          <p:cNvSpPr txBox="1">
            <a:spLocks noGrp="1"/>
          </p:cNvSpPr>
          <p:nvPr>
            <p:ph type="subTitle" idx="4"/>
          </p:nvPr>
        </p:nvSpPr>
        <p:spPr>
          <a:xfrm>
            <a:off x="4787800" y="2849076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24"/>
          <p:cNvSpPr txBox="1">
            <a:spLocks noGrp="1"/>
          </p:cNvSpPr>
          <p:nvPr>
            <p:ph type="title" idx="5"/>
          </p:nvPr>
        </p:nvSpPr>
        <p:spPr>
          <a:xfrm>
            <a:off x="8259233" y="1891476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9" name="Google Shape;7069;p24"/>
          <p:cNvSpPr txBox="1">
            <a:spLocks noGrp="1"/>
          </p:cNvSpPr>
          <p:nvPr>
            <p:ph type="subTitle" idx="6"/>
          </p:nvPr>
        </p:nvSpPr>
        <p:spPr>
          <a:xfrm>
            <a:off x="8259233" y="2849076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70" name="Google Shape;7070;p24"/>
          <p:cNvGrpSpPr/>
          <p:nvPr/>
        </p:nvGrpSpPr>
        <p:grpSpPr>
          <a:xfrm rot="1396384">
            <a:off x="-1309149" y="-574521"/>
            <a:ext cx="2544441" cy="2669652"/>
            <a:chOff x="1978188" y="2669545"/>
            <a:chExt cx="1908398" cy="2002309"/>
          </a:xfrm>
        </p:grpSpPr>
        <p:sp>
          <p:nvSpPr>
            <p:cNvPr id="7071" name="Google Shape;7071;p24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4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073" name="Google Shape;7073;p24"/>
          <p:cNvSpPr txBox="1">
            <a:spLocks noGrp="1"/>
          </p:cNvSpPr>
          <p:nvPr>
            <p:ph type="title" idx="7"/>
          </p:nvPr>
        </p:nvSpPr>
        <p:spPr>
          <a:xfrm>
            <a:off x="1316367" y="4376000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4" name="Google Shape;7074;p24"/>
          <p:cNvSpPr txBox="1">
            <a:spLocks noGrp="1"/>
          </p:cNvSpPr>
          <p:nvPr>
            <p:ph type="subTitle" idx="8"/>
          </p:nvPr>
        </p:nvSpPr>
        <p:spPr>
          <a:xfrm>
            <a:off x="1316367" y="5333600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5" name="Google Shape;7075;p24"/>
          <p:cNvSpPr txBox="1">
            <a:spLocks noGrp="1"/>
          </p:cNvSpPr>
          <p:nvPr>
            <p:ph type="title" idx="9"/>
          </p:nvPr>
        </p:nvSpPr>
        <p:spPr>
          <a:xfrm>
            <a:off x="4787800" y="4376000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6" name="Google Shape;7076;p24"/>
          <p:cNvSpPr txBox="1">
            <a:spLocks noGrp="1"/>
          </p:cNvSpPr>
          <p:nvPr>
            <p:ph type="subTitle" idx="13"/>
          </p:nvPr>
        </p:nvSpPr>
        <p:spPr>
          <a:xfrm>
            <a:off x="4787800" y="5333600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7" name="Google Shape;7077;p24"/>
          <p:cNvSpPr txBox="1">
            <a:spLocks noGrp="1"/>
          </p:cNvSpPr>
          <p:nvPr>
            <p:ph type="title" idx="14"/>
          </p:nvPr>
        </p:nvSpPr>
        <p:spPr>
          <a:xfrm>
            <a:off x="8259233" y="4376000"/>
            <a:ext cx="26164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8" name="Google Shape;7078;p24"/>
          <p:cNvSpPr txBox="1">
            <a:spLocks noGrp="1"/>
          </p:cNvSpPr>
          <p:nvPr>
            <p:ph type="subTitle" idx="15"/>
          </p:nvPr>
        </p:nvSpPr>
        <p:spPr>
          <a:xfrm>
            <a:off x="8259233" y="5333600"/>
            <a:ext cx="26164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54753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1">
  <p:cSld name="Title + Two Columns 1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2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81" name="Google Shape;7081;p25"/>
          <p:cNvSpPr txBox="1">
            <a:spLocks noGrp="1"/>
          </p:cNvSpPr>
          <p:nvPr>
            <p:ph type="title" idx="2"/>
          </p:nvPr>
        </p:nvSpPr>
        <p:spPr>
          <a:xfrm>
            <a:off x="1915305" y="4336871"/>
            <a:ext cx="3102800" cy="850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2" name="Google Shape;7082;p25"/>
          <p:cNvSpPr txBox="1">
            <a:spLocks noGrp="1"/>
          </p:cNvSpPr>
          <p:nvPr>
            <p:ph type="subTitle" idx="1"/>
          </p:nvPr>
        </p:nvSpPr>
        <p:spPr>
          <a:xfrm>
            <a:off x="1915299" y="5284903"/>
            <a:ext cx="31028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3" name="Google Shape;7083;p25"/>
          <p:cNvSpPr txBox="1">
            <a:spLocks noGrp="1"/>
          </p:cNvSpPr>
          <p:nvPr>
            <p:ph type="title" idx="3"/>
          </p:nvPr>
        </p:nvSpPr>
        <p:spPr>
          <a:xfrm>
            <a:off x="7173916" y="4336871"/>
            <a:ext cx="3102800" cy="850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4" name="Google Shape;7084;p25"/>
          <p:cNvSpPr txBox="1">
            <a:spLocks noGrp="1"/>
          </p:cNvSpPr>
          <p:nvPr>
            <p:ph type="subTitle" idx="4"/>
          </p:nvPr>
        </p:nvSpPr>
        <p:spPr>
          <a:xfrm>
            <a:off x="7173911" y="5284903"/>
            <a:ext cx="3102800" cy="722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5" name="Google Shape;7085;p25"/>
          <p:cNvGrpSpPr/>
          <p:nvPr/>
        </p:nvGrpSpPr>
        <p:grpSpPr>
          <a:xfrm>
            <a:off x="550632" y="900956"/>
            <a:ext cx="466624" cy="2736757"/>
            <a:chOff x="1037125" y="2236325"/>
            <a:chExt cx="149100" cy="874475"/>
          </a:xfrm>
        </p:grpSpPr>
        <p:sp>
          <p:nvSpPr>
            <p:cNvPr id="7086" name="Google Shape;7086;p25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22" name="Google Shape;7122;p25"/>
          <p:cNvSpPr/>
          <p:nvPr/>
        </p:nvSpPr>
        <p:spPr>
          <a:xfrm>
            <a:off x="-326233" y="5284887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3" name="Google Shape;7123;p25"/>
          <p:cNvSpPr/>
          <p:nvPr/>
        </p:nvSpPr>
        <p:spPr>
          <a:xfrm>
            <a:off x="86297" y="3792488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4" name="Google Shape;7124;p25"/>
          <p:cNvSpPr/>
          <p:nvPr/>
        </p:nvSpPr>
        <p:spPr>
          <a:xfrm rot="-5400000">
            <a:off x="11250459" y="5116157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5" name="Google Shape;7125;p25"/>
          <p:cNvSpPr/>
          <p:nvPr/>
        </p:nvSpPr>
        <p:spPr>
          <a:xfrm rot="-5400000">
            <a:off x="11009401" y="42874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126" name="Google Shape;7126;p25"/>
          <p:cNvGrpSpPr/>
          <p:nvPr/>
        </p:nvGrpSpPr>
        <p:grpSpPr>
          <a:xfrm>
            <a:off x="11400273" y="584601"/>
            <a:ext cx="1515947" cy="1486991"/>
            <a:chOff x="5930025" y="3771375"/>
            <a:chExt cx="668800" cy="656025"/>
          </a:xfrm>
        </p:grpSpPr>
        <p:sp>
          <p:nvSpPr>
            <p:cNvPr id="7127" name="Google Shape;7127;p25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5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5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5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5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5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5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5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5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5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5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5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5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5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5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5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5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5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5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5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5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5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5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5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5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5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5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5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5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5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25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25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5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5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5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5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5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5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5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5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5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5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5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5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5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5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5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5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5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5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5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5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5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5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5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25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25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5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5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5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5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5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5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5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5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5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5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5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5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5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5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5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5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5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5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5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5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5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5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5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5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5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5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5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5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5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5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5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5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5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5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5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5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9" name="Google Shape;7549;p25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0" name="Google Shape;7550;p25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5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5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5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5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5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5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5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5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5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5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5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5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5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5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5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5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5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5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5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5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5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5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5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5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5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5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5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5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5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5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5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5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5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5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5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5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5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5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5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5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8" name="Google Shape;7618;p25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9" name="Google Shape;7619;p25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5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5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5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5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5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5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5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5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5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5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5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5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5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5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5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5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5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5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5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9" name="Google Shape;7639;p25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0" name="Google Shape;7640;p25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1" name="Google Shape;7641;p25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5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5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5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5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5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5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5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5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5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5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5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5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5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5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5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5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5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5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5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5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5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5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5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5" name="Google Shape;7665;p25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6" name="Google Shape;7666;p25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7" name="Google Shape;7667;p25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8" name="Google Shape;7668;p25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9" name="Google Shape;7669;p25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0" name="Google Shape;7670;p25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1" name="Google Shape;7671;p25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2" name="Google Shape;7672;p25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3" name="Google Shape;7673;p25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4" name="Google Shape;7674;p25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5" name="Google Shape;7675;p25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6" name="Google Shape;7676;p25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7" name="Google Shape;7677;p25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8" name="Google Shape;7678;p25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9" name="Google Shape;7679;p25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0" name="Google Shape;7680;p25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1" name="Google Shape;7681;p25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2" name="Google Shape;7682;p25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3" name="Google Shape;7683;p25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4" name="Google Shape;7684;p25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5" name="Google Shape;7685;p25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6" name="Google Shape;7686;p25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7" name="Google Shape;7687;p25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8" name="Google Shape;7688;p25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9" name="Google Shape;7689;p25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0" name="Google Shape;7690;p25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1" name="Google Shape;7691;p25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2" name="Google Shape;7692;p25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3" name="Google Shape;7693;p25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4" name="Google Shape;7694;p25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5" name="Google Shape;7695;p25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6" name="Google Shape;7696;p25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7" name="Google Shape;7697;p25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8" name="Google Shape;7698;p25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9" name="Google Shape;7699;p25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0" name="Google Shape;7700;p25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1" name="Google Shape;7701;p25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2" name="Google Shape;7702;p25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3" name="Google Shape;7703;p25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4" name="Google Shape;7704;p25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5" name="Google Shape;7705;p25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6" name="Google Shape;7706;p25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7" name="Google Shape;7707;p25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8" name="Google Shape;7708;p25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9" name="Google Shape;7709;p25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0" name="Google Shape;7710;p25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1" name="Google Shape;7711;p25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2" name="Google Shape;7712;p25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3" name="Google Shape;7713;p25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4" name="Google Shape;7714;p25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5" name="Google Shape;7715;p25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6" name="Google Shape;7716;p25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7" name="Google Shape;7717;p25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8" name="Google Shape;7718;p25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9" name="Google Shape;7719;p25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0" name="Google Shape;7720;p25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1" name="Google Shape;7721;p25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2" name="Google Shape;7722;p25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3" name="Google Shape;7723;p25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4" name="Google Shape;7724;p25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5" name="Google Shape;7725;p25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6" name="Google Shape;7726;p25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7" name="Google Shape;7727;p25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8" name="Google Shape;7728;p25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9" name="Google Shape;7729;p25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0" name="Google Shape;7730;p25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1" name="Google Shape;7731;p25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2" name="Google Shape;7732;p25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3" name="Google Shape;7733;p25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4" name="Google Shape;7734;p25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5" name="Google Shape;7735;p25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6" name="Google Shape;7736;p25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7" name="Google Shape;7737;p25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8" name="Google Shape;7738;p25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9" name="Google Shape;7739;p25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0" name="Google Shape;7740;p25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1" name="Google Shape;7741;p25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2" name="Google Shape;7742;p25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3" name="Google Shape;7743;p25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4" name="Google Shape;7744;p25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5" name="Google Shape;7745;p25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6" name="Google Shape;7746;p25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7" name="Google Shape;7747;p25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8" name="Google Shape;7748;p25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9" name="Google Shape;7749;p25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0" name="Google Shape;7750;p25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1" name="Google Shape;7751;p25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2" name="Google Shape;7752;p25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3" name="Google Shape;7753;p25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4" name="Google Shape;7754;p25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5" name="Google Shape;7755;p25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6" name="Google Shape;7756;p25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7" name="Google Shape;7757;p25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8" name="Google Shape;7758;p25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9" name="Google Shape;7759;p25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0" name="Google Shape;7760;p25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1" name="Google Shape;7761;p25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2" name="Google Shape;7762;p25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3" name="Google Shape;7763;p25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4" name="Google Shape;7764;p25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5" name="Google Shape;7765;p25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6" name="Google Shape;7766;p25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7" name="Google Shape;7767;p25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8" name="Google Shape;7768;p25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9" name="Google Shape;7769;p25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0" name="Google Shape;7770;p25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1" name="Google Shape;7771;p25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2" name="Google Shape;7772;p25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3" name="Google Shape;7773;p25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4" name="Google Shape;7774;p25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5" name="Google Shape;7775;p25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6" name="Google Shape;7776;p25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7" name="Google Shape;7777;p25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8" name="Google Shape;7778;p25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9" name="Google Shape;7779;p25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0" name="Google Shape;7780;p25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1" name="Google Shape;7781;p25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2" name="Google Shape;7782;p25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3" name="Google Shape;7783;p25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4" name="Google Shape;7784;p25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5" name="Google Shape;7785;p25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6" name="Google Shape;7786;p25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7" name="Google Shape;7787;p25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8" name="Google Shape;7788;p25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9" name="Google Shape;7789;p25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0" name="Google Shape;7790;p25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1" name="Google Shape;7791;p25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2" name="Google Shape;7792;p25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3" name="Google Shape;7793;p25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4" name="Google Shape;7794;p25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5" name="Google Shape;7795;p25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6" name="Google Shape;7796;p25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7" name="Google Shape;7797;p25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8" name="Google Shape;7798;p25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9" name="Google Shape;7799;p25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0" name="Google Shape;7800;p25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1" name="Google Shape;7801;p25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2" name="Google Shape;7802;p25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3" name="Google Shape;7803;p25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4" name="Google Shape;7804;p25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5" name="Google Shape;7805;p25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6" name="Google Shape;7806;p25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7" name="Google Shape;7807;p25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8" name="Google Shape;7808;p25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9" name="Google Shape;7809;p25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0" name="Google Shape;7810;p25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1" name="Google Shape;7811;p25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2" name="Google Shape;7812;p25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3" name="Google Shape;7813;p25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4" name="Google Shape;7814;p25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5" name="Google Shape;7815;p25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6" name="Google Shape;7816;p25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7" name="Google Shape;7817;p25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8" name="Google Shape;7818;p25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9" name="Google Shape;7819;p25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0" name="Google Shape;7820;p25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1" name="Google Shape;7821;p25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2" name="Google Shape;7822;p25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3" name="Google Shape;7823;p25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4" name="Google Shape;7824;p25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5" name="Google Shape;7825;p25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6" name="Google Shape;7826;p25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7" name="Google Shape;7827;p25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8" name="Google Shape;7828;p25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9" name="Google Shape;7829;p25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0" name="Google Shape;7830;p25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1" name="Google Shape;7831;p25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2" name="Google Shape;7832;p25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3" name="Google Shape;7833;p25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4" name="Google Shape;7834;p25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5" name="Google Shape;7835;p25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6" name="Google Shape;7836;p25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7" name="Google Shape;7837;p25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8" name="Google Shape;7838;p25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9" name="Google Shape;7839;p25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0" name="Google Shape;7840;p25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1" name="Google Shape;7841;p25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2" name="Google Shape;7842;p25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3" name="Google Shape;7843;p25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4" name="Google Shape;7844;p25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5" name="Google Shape;7845;p25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6" name="Google Shape;7846;p25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7" name="Google Shape;7847;p25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8" name="Google Shape;7848;p25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9" name="Google Shape;7849;p25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0" name="Google Shape;7850;p25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1" name="Google Shape;7851;p25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2" name="Google Shape;7852;p25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3" name="Google Shape;7853;p25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4" name="Google Shape;7854;p25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5" name="Google Shape;7855;p25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6" name="Google Shape;7856;p25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7" name="Google Shape;7857;p25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8" name="Google Shape;7858;p25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9" name="Google Shape;7859;p25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0" name="Google Shape;7860;p25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1" name="Google Shape;7861;p25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2" name="Google Shape;7862;p25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3" name="Google Shape;7863;p25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976694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p26"/>
          <p:cNvSpPr txBox="1">
            <a:spLocks noGrp="1"/>
          </p:cNvSpPr>
          <p:nvPr>
            <p:ph type="title"/>
          </p:nvPr>
        </p:nvSpPr>
        <p:spPr>
          <a:xfrm>
            <a:off x="7822733" y="2218667"/>
            <a:ext cx="3744000" cy="1007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866" name="Google Shape;7866;p26"/>
          <p:cNvSpPr txBox="1">
            <a:spLocks noGrp="1"/>
          </p:cNvSpPr>
          <p:nvPr>
            <p:ph type="body" idx="1"/>
          </p:nvPr>
        </p:nvSpPr>
        <p:spPr>
          <a:xfrm>
            <a:off x="7822733" y="3330667"/>
            <a:ext cx="3127600" cy="2172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867" name="Google Shape;7867;p26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68" name="Google Shape;7868;p26"/>
          <p:cNvSpPr/>
          <p:nvPr/>
        </p:nvSpPr>
        <p:spPr>
          <a:xfrm rot="10800000">
            <a:off x="-876392" y="4930636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69" name="Google Shape;7869;p26"/>
          <p:cNvSpPr/>
          <p:nvPr/>
        </p:nvSpPr>
        <p:spPr>
          <a:xfrm rot="10800000">
            <a:off x="-65340" y="53200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870" name="Google Shape;7870;p26"/>
          <p:cNvGrpSpPr/>
          <p:nvPr/>
        </p:nvGrpSpPr>
        <p:grpSpPr>
          <a:xfrm rot="10800000">
            <a:off x="11307672" y="4609189"/>
            <a:ext cx="366448" cy="2149227"/>
            <a:chOff x="4769975" y="2151700"/>
            <a:chExt cx="149100" cy="874475"/>
          </a:xfrm>
        </p:grpSpPr>
        <p:sp>
          <p:nvSpPr>
            <p:cNvPr id="7871" name="Google Shape;7871;p26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8" name="Google Shape;7878;p26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9" name="Google Shape;7879;p26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0" name="Google Shape;7890;p26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8" name="Google Shape;7898;p26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9" name="Google Shape;7899;p26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904" name="Google Shape;7904;p26"/>
          <p:cNvGrpSpPr/>
          <p:nvPr/>
        </p:nvGrpSpPr>
        <p:grpSpPr>
          <a:xfrm rot="10800000">
            <a:off x="-876404" y="2880099"/>
            <a:ext cx="1732347" cy="1728557"/>
            <a:chOff x="6378300" y="2596400"/>
            <a:chExt cx="754375" cy="752725"/>
          </a:xfrm>
        </p:grpSpPr>
        <p:sp>
          <p:nvSpPr>
            <p:cNvPr id="7905" name="Google Shape;7905;p26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0" name="Google Shape;7910;p26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4" name="Google Shape;7914;p26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5" name="Google Shape;7915;p26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6" name="Google Shape;7916;p26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7" name="Google Shape;7917;p26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8" name="Google Shape;7918;p26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9" name="Google Shape;7919;p26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0" name="Google Shape;7920;p26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1" name="Google Shape;7921;p26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2" name="Google Shape;7922;p26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3" name="Google Shape;7923;p26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4" name="Google Shape;7924;p26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5" name="Google Shape;7925;p26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6" name="Google Shape;7926;p26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7" name="Google Shape;7927;p26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8" name="Google Shape;7928;p26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9" name="Google Shape;7929;p26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0" name="Google Shape;7930;p26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1" name="Google Shape;7931;p26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2" name="Google Shape;7932;p26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3" name="Google Shape;7933;p26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4" name="Google Shape;7934;p26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5" name="Google Shape;7935;p26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6" name="Google Shape;7936;p26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7" name="Google Shape;7937;p26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8" name="Google Shape;7938;p26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9" name="Google Shape;7939;p26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0" name="Google Shape;7940;p26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1" name="Google Shape;7941;p26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2" name="Google Shape;7942;p26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3" name="Google Shape;7943;p26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4" name="Google Shape;7944;p26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5" name="Google Shape;7945;p26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6" name="Google Shape;7946;p26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7" name="Google Shape;7947;p26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8" name="Google Shape;7948;p26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9" name="Google Shape;7949;p26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0" name="Google Shape;7950;p26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1" name="Google Shape;7951;p26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2" name="Google Shape;7952;p26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3" name="Google Shape;7953;p26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4" name="Google Shape;7954;p26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5" name="Google Shape;7955;p26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6" name="Google Shape;7956;p26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7" name="Google Shape;7957;p26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8" name="Google Shape;7958;p26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9" name="Google Shape;7959;p26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0" name="Google Shape;7960;p26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1" name="Google Shape;7961;p26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2" name="Google Shape;7962;p26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3" name="Google Shape;7963;p26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4" name="Google Shape;7964;p26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5" name="Google Shape;7965;p26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6" name="Google Shape;7966;p26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7" name="Google Shape;7967;p26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8" name="Google Shape;7968;p26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9" name="Google Shape;7969;p26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0" name="Google Shape;7970;p26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1" name="Google Shape;7971;p26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2" name="Google Shape;7972;p26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3" name="Google Shape;7973;p26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4" name="Google Shape;7974;p26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5" name="Google Shape;7975;p26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6" name="Google Shape;7976;p26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7" name="Google Shape;7977;p26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8" name="Google Shape;7978;p26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9" name="Google Shape;7979;p26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0" name="Google Shape;7980;p26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1" name="Google Shape;7981;p26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2" name="Google Shape;7982;p26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3" name="Google Shape;7983;p26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4" name="Google Shape;7984;p26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5" name="Google Shape;7985;p26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6" name="Google Shape;7986;p26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7" name="Google Shape;7987;p26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8" name="Google Shape;7988;p26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9" name="Google Shape;7989;p26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0" name="Google Shape;7990;p26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1" name="Google Shape;7991;p26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2" name="Google Shape;7992;p26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3" name="Google Shape;7993;p26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4" name="Google Shape;7994;p26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5" name="Google Shape;7995;p26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6" name="Google Shape;7996;p26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7" name="Google Shape;7997;p26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8" name="Google Shape;7998;p26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9" name="Google Shape;7999;p26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0" name="Google Shape;8000;p26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1" name="Google Shape;8001;p26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2" name="Google Shape;8002;p26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3" name="Google Shape;8003;p26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4" name="Google Shape;8004;p26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5" name="Google Shape;8005;p26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6" name="Google Shape;8006;p26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7" name="Google Shape;8007;p26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8" name="Google Shape;8008;p26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9" name="Google Shape;8009;p26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0" name="Google Shape;8010;p26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1" name="Google Shape;8011;p26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2" name="Google Shape;8012;p26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3" name="Google Shape;8013;p26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4" name="Google Shape;8014;p26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5" name="Google Shape;8015;p26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6" name="Google Shape;8016;p26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7" name="Google Shape;8017;p26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8" name="Google Shape;8018;p26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9" name="Google Shape;8019;p26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0" name="Google Shape;8020;p26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1" name="Google Shape;8021;p26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2" name="Google Shape;8022;p26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3" name="Google Shape;8023;p26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4" name="Google Shape;8024;p26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5" name="Google Shape;8025;p26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6" name="Google Shape;8026;p26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7" name="Google Shape;8027;p26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8" name="Google Shape;8028;p26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9" name="Google Shape;8029;p26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0" name="Google Shape;8030;p26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1" name="Google Shape;8031;p26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2" name="Google Shape;8032;p26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3" name="Google Shape;8033;p26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4" name="Google Shape;8034;p26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5" name="Google Shape;8035;p26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6" name="Google Shape;8036;p26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7" name="Google Shape;8037;p26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8" name="Google Shape;8038;p26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9" name="Google Shape;8039;p26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0" name="Google Shape;8040;p26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1" name="Google Shape;8041;p26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2" name="Google Shape;8042;p26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3" name="Google Shape;8043;p26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4" name="Google Shape;8044;p26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5" name="Google Shape;8045;p26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6" name="Google Shape;8046;p26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7" name="Google Shape;8047;p26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8" name="Google Shape;8048;p26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9" name="Google Shape;8049;p26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0" name="Google Shape;8050;p26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1" name="Google Shape;8051;p26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2" name="Google Shape;8052;p26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3" name="Google Shape;8053;p26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4" name="Google Shape;8054;p26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5" name="Google Shape;8055;p26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6" name="Google Shape;8056;p26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7" name="Google Shape;8057;p26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8" name="Google Shape;8058;p26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9" name="Google Shape;8059;p26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0" name="Google Shape;8060;p26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1" name="Google Shape;8061;p26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2" name="Google Shape;8062;p26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3" name="Google Shape;8063;p26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4" name="Google Shape;8064;p26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5" name="Google Shape;8065;p26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6" name="Google Shape;8066;p26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7" name="Google Shape;8067;p26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8" name="Google Shape;8068;p26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9" name="Google Shape;8069;p26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0" name="Google Shape;8070;p26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1" name="Google Shape;8071;p26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2" name="Google Shape;8072;p26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3" name="Google Shape;8073;p26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4" name="Google Shape;8074;p26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5" name="Google Shape;8075;p26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6" name="Google Shape;8076;p26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7" name="Google Shape;8077;p26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8" name="Google Shape;8078;p26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9" name="Google Shape;8079;p26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0" name="Google Shape;8080;p26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1" name="Google Shape;8081;p26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2" name="Google Shape;8082;p26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3" name="Google Shape;8083;p26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4" name="Google Shape;8084;p26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5" name="Google Shape;8085;p26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6" name="Google Shape;8086;p26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87" name="Google Shape;8087;p26"/>
          <p:cNvSpPr/>
          <p:nvPr/>
        </p:nvSpPr>
        <p:spPr>
          <a:xfrm rot="10800000">
            <a:off x="343897" y="376570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8" name="Google Shape;8088;p26"/>
          <p:cNvSpPr/>
          <p:nvPr/>
        </p:nvSpPr>
        <p:spPr>
          <a:xfrm>
            <a:off x="-746153" y="663296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9" name="Google Shape;8089;p26"/>
          <p:cNvSpPr/>
          <p:nvPr/>
        </p:nvSpPr>
        <p:spPr>
          <a:xfrm rot="10800000">
            <a:off x="11566728" y="1090905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535537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1" name="Google Shape;8091;p27"/>
          <p:cNvSpPr txBox="1">
            <a:spLocks noGrp="1"/>
          </p:cNvSpPr>
          <p:nvPr>
            <p:ph type="title"/>
          </p:nvPr>
        </p:nvSpPr>
        <p:spPr>
          <a:xfrm>
            <a:off x="3679400" y="1274400"/>
            <a:ext cx="4833200" cy="763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Font typeface="Poppins"/>
              <a:buNone/>
              <a:defRPr sz="6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8092" name="Google Shape;8092;p27"/>
          <p:cNvSpPr txBox="1">
            <a:spLocks noGrp="1"/>
          </p:cNvSpPr>
          <p:nvPr>
            <p:ph type="body" idx="1"/>
          </p:nvPr>
        </p:nvSpPr>
        <p:spPr>
          <a:xfrm>
            <a:off x="3893200" y="2234600"/>
            <a:ext cx="4405600" cy="1876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10" lvl="1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664" lvl="2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18" lvl="3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772" lvl="4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327" lvl="5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880" lvl="6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435" lvl="7" indent="-423301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5990" lvl="8" indent="-423301" algn="ct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093" name="Google Shape;8093;p27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4" name="Google Shape;8094;p27"/>
          <p:cNvSpPr/>
          <p:nvPr/>
        </p:nvSpPr>
        <p:spPr>
          <a:xfrm rot="10800000">
            <a:off x="-724840" y="5129426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5" name="Google Shape;8095;p27"/>
          <p:cNvSpPr/>
          <p:nvPr/>
        </p:nvSpPr>
        <p:spPr>
          <a:xfrm rot="10800000">
            <a:off x="-774792" y="4546702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6" name="Google Shape;8096;p27"/>
          <p:cNvSpPr/>
          <p:nvPr/>
        </p:nvSpPr>
        <p:spPr>
          <a:xfrm rot="10800000">
            <a:off x="36260" y="4936073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097" name="Google Shape;8097;p27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8098" name="Google Shape;8098;p27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0" name="Google Shape;8100;p27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3" name="Google Shape;8113;p27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3" name="Google Shape;8123;p27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0" name="Google Shape;8130;p27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31" name="Google Shape;8131;p27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2" name="Google Shape;8132;p27"/>
          <p:cNvSpPr/>
          <p:nvPr/>
        </p:nvSpPr>
        <p:spPr>
          <a:xfrm rot="10800000">
            <a:off x="-1507936" y="1560506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3" name="Google Shape;8133;p27"/>
          <p:cNvSpPr/>
          <p:nvPr/>
        </p:nvSpPr>
        <p:spPr>
          <a:xfrm rot="10800000">
            <a:off x="-1057557" y="1983668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134" name="Google Shape;8134;p27"/>
          <p:cNvGrpSpPr/>
          <p:nvPr/>
        </p:nvGrpSpPr>
        <p:grpSpPr>
          <a:xfrm rot="10800000">
            <a:off x="-957004" y="2086100"/>
            <a:ext cx="1732347" cy="1728557"/>
            <a:chOff x="6378300" y="2596400"/>
            <a:chExt cx="754375" cy="752725"/>
          </a:xfrm>
        </p:grpSpPr>
        <p:sp>
          <p:nvSpPr>
            <p:cNvPr id="8135" name="Google Shape;8135;p27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0" name="Google Shape;8140;p27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3" name="Google Shape;8143;p27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3" name="Google Shape;8153;p27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5" name="Google Shape;8155;p27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8" name="Google Shape;8158;p27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1" name="Google Shape;8161;p27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4" name="Google Shape;8164;p27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7" name="Google Shape;8167;p27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5" name="Google Shape;8175;p27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9" name="Google Shape;8179;p27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0" name="Google Shape;8180;p27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1" name="Google Shape;8191;p27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2" name="Google Shape;8192;p27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3" name="Google Shape;8203;p27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1" name="Google Shape;8211;p27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2" name="Google Shape;8212;p27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3" name="Google Shape;8223;p27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1" name="Google Shape;8231;p27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2" name="Google Shape;8232;p27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3" name="Google Shape;8243;p27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7" name="Google Shape;8247;p27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8" name="Google Shape;8248;p27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9" name="Google Shape;8249;p27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0" name="Google Shape;8250;p27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1" name="Google Shape;8251;p27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2" name="Google Shape;8252;p27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3" name="Google Shape;8253;p27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4" name="Google Shape;8254;p27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5" name="Google Shape;8255;p27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6" name="Google Shape;8256;p27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7" name="Google Shape;8257;p27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8" name="Google Shape;8258;p27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9" name="Google Shape;8259;p27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0" name="Google Shape;8260;p27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1" name="Google Shape;8261;p27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2" name="Google Shape;8262;p27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3" name="Google Shape;8263;p27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4" name="Google Shape;8264;p27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5" name="Google Shape;8265;p27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6" name="Google Shape;8266;p27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7" name="Google Shape;8267;p27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8" name="Google Shape;8268;p27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9" name="Google Shape;8269;p27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0" name="Google Shape;8270;p27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1" name="Google Shape;8271;p27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2" name="Google Shape;8272;p27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3" name="Google Shape;8273;p27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4" name="Google Shape;8274;p27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5" name="Google Shape;8275;p27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6" name="Google Shape;8276;p27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7" name="Google Shape;8277;p27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8" name="Google Shape;8278;p27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9" name="Google Shape;8279;p27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0" name="Google Shape;8280;p27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1" name="Google Shape;8281;p27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2" name="Google Shape;8282;p27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3" name="Google Shape;8283;p27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4" name="Google Shape;8284;p27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5" name="Google Shape;8285;p27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6" name="Google Shape;8286;p27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7" name="Google Shape;8287;p27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8" name="Google Shape;8288;p27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9" name="Google Shape;8289;p27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0" name="Google Shape;8290;p27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1" name="Google Shape;8291;p27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2" name="Google Shape;8292;p27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3" name="Google Shape;8293;p27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4" name="Google Shape;8294;p27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5" name="Google Shape;8295;p27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6" name="Google Shape;8296;p27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7" name="Google Shape;8297;p27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8" name="Google Shape;8298;p27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9" name="Google Shape;8299;p27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0" name="Google Shape;8300;p27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1" name="Google Shape;8301;p27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2" name="Google Shape;8302;p27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3" name="Google Shape;8303;p27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4" name="Google Shape;8304;p27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5" name="Google Shape;8305;p27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6" name="Google Shape;8306;p27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7" name="Google Shape;8307;p27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8" name="Google Shape;8308;p27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9" name="Google Shape;8309;p27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0" name="Google Shape;8310;p27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1" name="Google Shape;8311;p27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2" name="Google Shape;8312;p27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3" name="Google Shape;8313;p27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4" name="Google Shape;8314;p27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5" name="Google Shape;8315;p27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6" name="Google Shape;8316;p27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17" name="Google Shape;8317;p27"/>
          <p:cNvSpPr/>
          <p:nvPr/>
        </p:nvSpPr>
        <p:spPr>
          <a:xfrm rot="10800000">
            <a:off x="407013" y="1075070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8" name="Google Shape;8318;p27"/>
          <p:cNvSpPr/>
          <p:nvPr/>
        </p:nvSpPr>
        <p:spPr>
          <a:xfrm>
            <a:off x="228164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9" name="Google Shape;8319;p27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0" name="Google Shape;8320;p27"/>
          <p:cNvSpPr/>
          <p:nvPr/>
        </p:nvSpPr>
        <p:spPr>
          <a:xfrm>
            <a:off x="10734834" y="5744018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1" name="Google Shape;8321;p27"/>
          <p:cNvSpPr/>
          <p:nvPr/>
        </p:nvSpPr>
        <p:spPr>
          <a:xfrm>
            <a:off x="10555969" y="5565685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2" name="Google Shape;8322;p27"/>
          <p:cNvSpPr/>
          <p:nvPr/>
        </p:nvSpPr>
        <p:spPr>
          <a:xfrm>
            <a:off x="11425385" y="6096953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3" name="Google Shape;8323;p27"/>
          <p:cNvSpPr/>
          <p:nvPr/>
        </p:nvSpPr>
        <p:spPr>
          <a:xfrm>
            <a:off x="10229737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4" name="Google Shape;8324;p27"/>
          <p:cNvSpPr/>
          <p:nvPr/>
        </p:nvSpPr>
        <p:spPr>
          <a:xfrm>
            <a:off x="11459997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25" name="Google Shape;8325;p27"/>
          <p:cNvGrpSpPr/>
          <p:nvPr/>
        </p:nvGrpSpPr>
        <p:grpSpPr>
          <a:xfrm>
            <a:off x="11403277" y="3974977"/>
            <a:ext cx="1359753" cy="1259083"/>
            <a:chOff x="2113525" y="2880575"/>
            <a:chExt cx="609500" cy="564375"/>
          </a:xfrm>
        </p:grpSpPr>
        <p:sp>
          <p:nvSpPr>
            <p:cNvPr id="8326" name="Google Shape;8326;p27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7" name="Google Shape;8327;p27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8" name="Google Shape;8328;p27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9" name="Google Shape;8329;p27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30" name="Google Shape;8330;p27"/>
          <p:cNvGrpSpPr/>
          <p:nvPr/>
        </p:nvGrpSpPr>
        <p:grpSpPr>
          <a:xfrm>
            <a:off x="10798365" y="2426924"/>
            <a:ext cx="466624" cy="2736757"/>
            <a:chOff x="1037125" y="2236325"/>
            <a:chExt cx="149100" cy="874475"/>
          </a:xfrm>
        </p:grpSpPr>
        <p:sp>
          <p:nvSpPr>
            <p:cNvPr id="8331" name="Google Shape;8331;p27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2" name="Google Shape;8332;p27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3" name="Google Shape;8333;p27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4" name="Google Shape;8334;p27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5" name="Google Shape;8335;p27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6" name="Google Shape;8336;p27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7" name="Google Shape;8337;p27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8" name="Google Shape;8338;p27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9" name="Google Shape;8339;p27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0" name="Google Shape;8340;p27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1" name="Google Shape;8341;p27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2" name="Google Shape;8342;p27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3" name="Google Shape;8343;p27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4" name="Google Shape;8344;p27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5" name="Google Shape;8345;p27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6" name="Google Shape;8346;p27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7" name="Google Shape;8347;p27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8" name="Google Shape;8348;p27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9" name="Google Shape;8349;p27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0" name="Google Shape;8350;p27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1" name="Google Shape;8351;p27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2" name="Google Shape;8352;p27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3" name="Google Shape;8353;p27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4" name="Google Shape;8354;p27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5" name="Google Shape;8355;p27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6" name="Google Shape;8356;p27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7" name="Google Shape;8357;p27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8" name="Google Shape;8358;p27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9" name="Google Shape;8359;p27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0" name="Google Shape;8360;p27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1" name="Google Shape;8361;p27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2" name="Google Shape;8362;p27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3" name="Google Shape;8363;p27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4" name="Google Shape;8364;p27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5" name="Google Shape;8365;p27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6" name="Google Shape;8366;p27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67" name="Google Shape;8367;p27"/>
          <p:cNvSpPr/>
          <p:nvPr/>
        </p:nvSpPr>
        <p:spPr>
          <a:xfrm>
            <a:off x="10858603" y="-573234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68" name="Google Shape;8368;p27"/>
          <p:cNvSpPr/>
          <p:nvPr/>
        </p:nvSpPr>
        <p:spPr>
          <a:xfrm>
            <a:off x="11211100" y="-596320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pPr defTabSz="914354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69" name="Google Shape;8369;p27"/>
          <p:cNvGrpSpPr/>
          <p:nvPr/>
        </p:nvGrpSpPr>
        <p:grpSpPr>
          <a:xfrm>
            <a:off x="11294888" y="-119749"/>
            <a:ext cx="1648853" cy="1614469"/>
            <a:chOff x="236475" y="527300"/>
            <a:chExt cx="1124525" cy="1101075"/>
          </a:xfrm>
        </p:grpSpPr>
        <p:sp>
          <p:nvSpPr>
            <p:cNvPr id="8370" name="Google Shape;8370;p27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1" name="Google Shape;8371;p27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2" name="Google Shape;8372;p27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3" name="Google Shape;8373;p27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4" name="Google Shape;8374;p27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5" name="Google Shape;8375;p27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6" name="Google Shape;8376;p27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7" name="Google Shape;8377;p27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8" name="Google Shape;8378;p27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9" name="Google Shape;8379;p27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0" name="Google Shape;8380;p27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1" name="Google Shape;8381;p27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2" name="Google Shape;8382;p27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3" name="Google Shape;8383;p27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4" name="Google Shape;8384;p27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5" name="Google Shape;8385;p27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6" name="Google Shape;8386;p27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7" name="Google Shape;8387;p27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8" name="Google Shape;8388;p27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9" name="Google Shape;8389;p27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0" name="Google Shape;8390;p27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1" name="Google Shape;8391;p27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2" name="Google Shape;8392;p27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3" name="Google Shape;8393;p27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4" name="Google Shape;8394;p27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5" name="Google Shape;8395;p27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6" name="Google Shape;8396;p27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7" name="Google Shape;8397;p27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8" name="Google Shape;8398;p27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9" name="Google Shape;8399;p27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0" name="Google Shape;8400;p27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1" name="Google Shape;8401;p27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2" name="Google Shape;8402;p27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3" name="Google Shape;8403;p27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4" name="Google Shape;8404;p27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5" name="Google Shape;8405;p27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6" name="Google Shape;8406;p27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7" name="Google Shape;8407;p27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8" name="Google Shape;8408;p27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9" name="Google Shape;8409;p27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0" name="Google Shape;8410;p27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1" name="Google Shape;8411;p27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2" name="Google Shape;8412;p27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3" name="Google Shape;8413;p27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4" name="Google Shape;8414;p27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5" name="Google Shape;8415;p27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6" name="Google Shape;8416;p27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7" name="Google Shape;8417;p27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8" name="Google Shape;8418;p27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9" name="Google Shape;8419;p27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0" name="Google Shape;8420;p27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1" name="Google Shape;8421;p27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2" name="Google Shape;8422;p27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3" name="Google Shape;8423;p27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4" name="Google Shape;8424;p27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5" name="Google Shape;8425;p27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6" name="Google Shape;8426;p27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7" name="Google Shape;8427;p27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8" name="Google Shape;8428;p27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9" name="Google Shape;8429;p27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0" name="Google Shape;8430;p27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1" name="Google Shape;8431;p27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2" name="Google Shape;8432;p27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3" name="Google Shape;8433;p27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4" name="Google Shape;8434;p27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5" name="Google Shape;8435;p27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6" name="Google Shape;8436;p27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7" name="Google Shape;8437;p27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8" name="Google Shape;8438;p27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9" name="Google Shape;8439;p27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0" name="Google Shape;8440;p27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1" name="Google Shape;8441;p27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2" name="Google Shape;8442;p27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3" name="Google Shape;8443;p27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4" name="Google Shape;8444;p27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5" name="Google Shape;8445;p27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6" name="Google Shape;8446;p27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7" name="Google Shape;8447;p27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8" name="Google Shape;8448;p27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9" name="Google Shape;8449;p27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0" name="Google Shape;8450;p27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1" name="Google Shape;8451;p27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2" name="Google Shape;8452;p27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3" name="Google Shape;8453;p27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4" name="Google Shape;8454;p27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5" name="Google Shape;8455;p27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6" name="Google Shape;8456;p27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7" name="Google Shape;8457;p27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8" name="Google Shape;8458;p27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9" name="Google Shape;8459;p27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0" name="Google Shape;8460;p27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1" name="Google Shape;8461;p27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2" name="Google Shape;8462;p27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3" name="Google Shape;8463;p27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4" name="Google Shape;8464;p27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5" name="Google Shape;8465;p27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6" name="Google Shape;8466;p27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7" name="Google Shape;8467;p27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8" name="Google Shape;8468;p27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9" name="Google Shape;8469;p27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0" name="Google Shape;8470;p27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1" name="Google Shape;8471;p27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2" name="Google Shape;8472;p27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3" name="Google Shape;8473;p27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4" name="Google Shape;8474;p27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5" name="Google Shape;8475;p27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6" name="Google Shape;8476;p27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7" name="Google Shape;8477;p27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8" name="Google Shape;8478;p27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9" name="Google Shape;8479;p27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0" name="Google Shape;8480;p27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1" name="Google Shape;8481;p27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2" name="Google Shape;8482;p27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3" name="Google Shape;8483;p27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4" name="Google Shape;8484;p27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5" name="Google Shape;8485;p27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6" name="Google Shape;8486;p27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7" name="Google Shape;8487;p27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8" name="Google Shape;8488;p27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9" name="Google Shape;8489;p27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0" name="Google Shape;8490;p27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1" name="Google Shape;8491;p27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2" name="Google Shape;8492;p27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3" name="Google Shape;8493;p27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4" name="Google Shape;8494;p27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5" name="Google Shape;8495;p27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6" name="Google Shape;8496;p27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7" name="Google Shape;8497;p27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8" name="Google Shape;8498;p27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9" name="Google Shape;8499;p27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0" name="Google Shape;8500;p27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1" name="Google Shape;8501;p27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2" name="Google Shape;8502;p27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3" name="Google Shape;8503;p27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4" name="Google Shape;8504;p27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5" name="Google Shape;8505;p27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6" name="Google Shape;8506;p27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7" name="Google Shape;8507;p27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8" name="Google Shape;8508;p27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9" name="Google Shape;8509;p27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0" name="Google Shape;8510;p27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1" name="Google Shape;8511;p27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2" name="Google Shape;8512;p27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3" name="Google Shape;8513;p27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4" name="Google Shape;8514;p27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5" name="Google Shape;8515;p27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6" name="Google Shape;8516;p27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7" name="Google Shape;8517;p27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8" name="Google Shape;8518;p27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9" name="Google Shape;8519;p27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0" name="Google Shape;8520;p27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1" name="Google Shape;8521;p27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2" name="Google Shape;8522;p27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3" name="Google Shape;8523;p27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4" name="Google Shape;8524;p27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5" name="Google Shape;8525;p27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6" name="Google Shape;8526;p27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7" name="Google Shape;8527;p27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8" name="Google Shape;8528;p27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9" name="Google Shape;8529;p27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0" name="Google Shape;8530;p27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1" name="Google Shape;8531;p27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2" name="Google Shape;8532;p27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3" name="Google Shape;8533;p27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4" name="Google Shape;8534;p27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5" name="Google Shape;8535;p27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6" name="Google Shape;8536;p27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7" name="Google Shape;8537;p27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8" name="Google Shape;8538;p27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9" name="Google Shape;8539;p27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0" name="Google Shape;8540;p27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1" name="Google Shape;8541;p27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2" name="Google Shape;8542;p27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3" name="Google Shape;8543;p27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4" name="Google Shape;8544;p27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5" name="Google Shape;8545;p27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6" name="Google Shape;8546;p27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7" name="Google Shape;8547;p27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8" name="Google Shape;8548;p27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9" name="Google Shape;8549;p27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0" name="Google Shape;8550;p27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1" name="Google Shape;8551;p27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2" name="Google Shape;8552;p27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3" name="Google Shape;8553;p27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4" name="Google Shape;8554;p27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5" name="Google Shape;8555;p27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6" name="Google Shape;8556;p27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7" name="Google Shape;8557;p27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8" name="Google Shape;8558;p27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9" name="Google Shape;8559;p27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0" name="Google Shape;8560;p27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1" name="Google Shape;8561;p27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2" name="Google Shape;8562;p27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3" name="Google Shape;8563;p27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4" name="Google Shape;8564;p27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5" name="Google Shape;8565;p27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6" name="Google Shape;8566;p27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7" name="Google Shape;8567;p27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8" name="Google Shape;8568;p27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9" name="Google Shape;8569;p27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0" name="Google Shape;8570;p27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1" name="Google Shape;8571;p27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2" name="Google Shape;8572;p27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3" name="Google Shape;8573;p27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4" name="Google Shape;8574;p27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5" name="Google Shape;8575;p27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6" name="Google Shape;8576;p27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7" name="Google Shape;8577;p27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8" name="Google Shape;8578;p27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9" name="Google Shape;8579;p27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0" name="Google Shape;8580;p27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1" name="Google Shape;8581;p27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2" name="Google Shape;8582;p27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3" name="Google Shape;8583;p27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4" name="Google Shape;8584;p27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5" name="Google Shape;8585;p27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6" name="Google Shape;8586;p27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7" name="Google Shape;8587;p27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8" name="Google Shape;8588;p27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9" name="Google Shape;8589;p27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0" name="Google Shape;8590;p27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1" name="Google Shape;8591;p27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2" name="Google Shape;8592;p27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3" name="Google Shape;8593;p27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4" name="Google Shape;8594;p27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5" name="Google Shape;8595;p27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6" name="Google Shape;8596;p27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7" name="Google Shape;8597;p27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8" name="Google Shape;8598;p27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9" name="Google Shape;8599;p27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0" name="Google Shape;8600;p27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1" name="Google Shape;8601;p27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2" name="Google Shape;8602;p27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3" name="Google Shape;8603;p27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4" name="Google Shape;8604;p27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5" name="Google Shape;8605;p27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6" name="Google Shape;8606;p27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7" name="Google Shape;8607;p27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8" name="Google Shape;8608;p27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9" name="Google Shape;8609;p27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0" name="Google Shape;8610;p27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1" name="Google Shape;8611;p27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2" name="Google Shape;8612;p27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3" name="Google Shape;8613;p27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4" name="Google Shape;8614;p27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5" name="Google Shape;8615;p27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6" name="Google Shape;8616;p27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7" name="Google Shape;8617;p27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8" name="Google Shape;8618;p27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9" name="Google Shape;8619;p27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0" name="Google Shape;8620;p27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1" name="Google Shape;8621;p27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2" name="Google Shape;8622;p27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3" name="Google Shape;8623;p27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4" name="Google Shape;8624;p27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0" name="Google Shape;8650;p27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1" name="Google Shape;8651;p27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2" name="Google Shape;8652;p27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3" name="Google Shape;8653;p27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4" name="Google Shape;8654;p27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5" name="Google Shape;8655;p27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6" name="Google Shape;8656;p27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7" name="Google Shape;8657;p27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8" name="Google Shape;8658;p27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9" name="Google Shape;8659;p27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0" name="Google Shape;8660;p27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1" name="Google Shape;8661;p27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2" name="Google Shape;8662;p27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3" name="Google Shape;8663;p27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4" name="Google Shape;8664;p27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5" name="Google Shape;8665;p27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6" name="Google Shape;8666;p27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7" name="Google Shape;8667;p27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8" name="Google Shape;8668;p27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9" name="Google Shape;8669;p27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0" name="Google Shape;8670;p27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1" name="Google Shape;8671;p27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2" name="Google Shape;8672;p27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3" name="Google Shape;8673;p27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4" name="Google Shape;8674;p27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5" name="Google Shape;8675;p27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6" name="Google Shape;8676;p27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7" name="Google Shape;8677;p27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8" name="Google Shape;8678;p27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9" name="Google Shape;8679;p27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0" name="Google Shape;8680;p27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1" name="Google Shape;8681;p27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2" name="Google Shape;8682;p27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3" name="Google Shape;8683;p27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4" name="Google Shape;8684;p27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5" name="Google Shape;8685;p27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6" name="Google Shape;8686;p27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7" name="Google Shape;8687;p27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8" name="Google Shape;8688;p27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9" name="Google Shape;8689;p27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0" name="Google Shape;8690;p27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1" name="Google Shape;8691;p27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2" name="Google Shape;8692;p27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3" name="Google Shape;8693;p27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4" name="Google Shape;8694;p27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5" name="Google Shape;8695;p27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6" name="Google Shape;8696;p27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7" name="Google Shape;8697;p27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8" name="Google Shape;8698;p27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9" name="Google Shape;8699;p27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0" name="Google Shape;8700;p27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1" name="Google Shape;8701;p27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2" name="Google Shape;8702;p27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3" name="Google Shape;8703;p27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4" name="Google Shape;8704;p27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5" name="Google Shape;8705;p27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6" name="Google Shape;8706;p27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7" name="Google Shape;8707;p27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8" name="Google Shape;8708;p27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9" name="Google Shape;8709;p27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0" name="Google Shape;8710;p27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1" name="Google Shape;8711;p27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2" name="Google Shape;8712;p27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3" name="Google Shape;8713;p27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4" name="Google Shape;8714;p27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5" name="Google Shape;8715;p27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6" name="Google Shape;8716;p27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7" name="Google Shape;8717;p27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8" name="Google Shape;8718;p27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9" name="Google Shape;8719;p27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0" name="Google Shape;8720;p27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1" name="Google Shape;8721;p27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2" name="Google Shape;8722;p27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3" name="Google Shape;8723;p27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4" name="Google Shape;8724;p27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5" name="Google Shape;8725;p27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6" name="Google Shape;8726;p27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7" name="Google Shape;8727;p27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8" name="Google Shape;8728;p27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9" name="Google Shape;8729;p27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0" name="Google Shape;8730;p27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1" name="Google Shape;8731;p27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2" name="Google Shape;8732;p27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3" name="Google Shape;8733;p27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4" name="Google Shape;8734;p27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5" name="Google Shape;8735;p27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6" name="Google Shape;8736;p27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7" name="Google Shape;8737;p27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8" name="Google Shape;8738;p27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9" name="Google Shape;8739;p27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0" name="Google Shape;8740;p27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1" name="Google Shape;8741;p27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2" name="Google Shape;8742;p27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3" name="Google Shape;8743;p27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4" name="Google Shape;8744;p27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5" name="Google Shape;8745;p27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6" name="Google Shape;8746;p27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7" name="Google Shape;8747;p27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8" name="Google Shape;8748;p27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9" name="Google Shape;8749;p27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0" name="Google Shape;8750;p27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1" name="Google Shape;8751;p27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2" name="Google Shape;8752;p27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3" name="Google Shape;8753;p27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4" name="Google Shape;8754;p27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5" name="Google Shape;8755;p27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6" name="Google Shape;8756;p27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7" name="Google Shape;8757;p27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8" name="Google Shape;8758;p27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9" name="Google Shape;8759;p27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0" name="Google Shape;8760;p27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1" name="Google Shape;8761;p27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2" name="Google Shape;8762;p27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3" name="Google Shape;8763;p27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4" name="Google Shape;8764;p27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5" name="Google Shape;8765;p27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6" name="Google Shape;8766;p27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7" name="Google Shape;8767;p27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8" name="Google Shape;8768;p27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9" name="Google Shape;8769;p27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0" name="Google Shape;8770;p27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1" name="Google Shape;8771;p27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2" name="Google Shape;8772;p27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3" name="Google Shape;8773;p27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4" name="Google Shape;8774;p27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5" name="Google Shape;8775;p27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6" name="Google Shape;8776;p27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7" name="Google Shape;8777;p27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8" name="Google Shape;8778;p27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9" name="Google Shape;8779;p27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0" name="Google Shape;8780;p27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1" name="Google Shape;8781;p27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2" name="Google Shape;8782;p27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3" name="Google Shape;8783;p27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4" name="Google Shape;8784;p27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5" name="Google Shape;8785;p27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6" name="Google Shape;8786;p27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7" name="Google Shape;8787;p27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8" name="Google Shape;8788;p27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9" name="Google Shape;8789;p27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0" name="Google Shape;8790;p27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1" name="Google Shape;8791;p27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2" name="Google Shape;8792;p27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3" name="Google Shape;8793;p27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4" name="Google Shape;8794;p27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5" name="Google Shape;8795;p27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6" name="Google Shape;8796;p27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7" name="Google Shape;8797;p27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8" name="Google Shape;8798;p27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9" name="Google Shape;8799;p27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0" name="Google Shape;8800;p27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1" name="Google Shape;8801;p27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2" name="Google Shape;8802;p27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3" name="Google Shape;8803;p27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4" name="Google Shape;8804;p27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5" name="Google Shape;8805;p27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6" name="Google Shape;8806;p27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7" name="Google Shape;8807;p27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8" name="Google Shape;8808;p27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9" name="Google Shape;8809;p27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0" name="Google Shape;8810;p27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1" name="Google Shape;8811;p27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2" name="Google Shape;8812;p27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3" name="Google Shape;8813;p27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4" name="Google Shape;8814;p27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5" name="Google Shape;8815;p27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6" name="Google Shape;8816;p27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7" name="Google Shape;8817;p27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8" name="Google Shape;8818;p27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9" name="Google Shape;8819;p27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0" name="Google Shape;8820;p27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1" name="Google Shape;8821;p27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2" name="Google Shape;8822;p27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3" name="Google Shape;8823;p27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4" name="Google Shape;8824;p27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5" name="Google Shape;8825;p27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6" name="Google Shape;8826;p27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7" name="Google Shape;8827;p27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8" name="Google Shape;8828;p27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9" name="Google Shape;8829;p27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0" name="Google Shape;8830;p27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1" name="Google Shape;8831;p27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3" name="Google Shape;8833;p27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4" name="Google Shape;8834;p27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5" name="Google Shape;8835;p27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6" name="Google Shape;8836;p27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7" name="Google Shape;8837;p27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8" name="Google Shape;8838;p27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9" name="Google Shape;8839;p27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0" name="Google Shape;8840;p27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1" name="Google Shape;8841;p27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2" name="Google Shape;8842;p27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3" name="Google Shape;8843;p27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4" name="Google Shape;8844;p27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5" name="Google Shape;8845;p27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6" name="Google Shape;8846;p27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7" name="Google Shape;8847;p27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8" name="Google Shape;8848;p27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9" name="Google Shape;8849;p27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0" name="Google Shape;8850;p27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1" name="Google Shape;8851;p27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2" name="Google Shape;8852;p27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3" name="Google Shape;8853;p27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4" name="Google Shape;8854;p27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5" name="Google Shape;8855;p27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6" name="Google Shape;8856;p27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7" name="Google Shape;8857;p27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8" name="Google Shape;8858;p27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9" name="Google Shape;8859;p27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0" name="Google Shape;8860;p27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4" name="Google Shape;8864;p27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5" name="Google Shape;8865;p27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0" name="Google Shape;8870;p27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1" name="Google Shape;8871;p27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5" name="Google Shape;8875;p27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6" name="Google Shape;8876;p27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9" name="Google Shape;8889;p27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0" name="Google Shape;8890;p27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7" name="Google Shape;8897;p27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8" name="Google Shape;8898;p27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9" name="Google Shape;8899;p27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4" name="Google Shape;8914;p27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5" name="Google Shape;8915;p27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8" name="Google Shape;8918;p27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9" name="Google Shape;8919;p27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1" name="Google Shape;8931;p27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2" name="Google Shape;8932;p27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2" name="Google Shape;8942;p27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3" name="Google Shape;8943;p27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7" name="Google Shape;8947;p27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8" name="Google Shape;8948;p27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1" name="Google Shape;8961;p27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2" name="Google Shape;8962;p27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4" name="Google Shape;8964;p27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5" name="Google Shape;8965;p27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4" name="Google Shape;8974;p27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5" name="Google Shape;8975;p27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6" name="Google Shape;8976;p27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7" name="Google Shape;8977;p27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8" name="Google Shape;8978;p27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9" name="Google Shape;8979;p27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0" name="Google Shape;8980;p27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1" name="Google Shape;8981;p27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2" name="Google Shape;8982;p27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3" name="Google Shape;8983;p27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4" name="Google Shape;8984;p27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5" name="Google Shape;8985;p27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6" name="Google Shape;8986;p27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7" name="Google Shape;8987;p27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8" name="Google Shape;8988;p27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9" name="Google Shape;8989;p27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0" name="Google Shape;8990;p27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1" name="Google Shape;8991;p27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2" name="Google Shape;8992;p27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7" name="Google Shape;8997;p27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8" name="Google Shape;8998;p27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9" name="Google Shape;8999;p27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0" name="Google Shape;9000;p27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1" name="Google Shape;9001;p27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2" name="Google Shape;9002;p27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3" name="Google Shape;9003;p27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4" name="Google Shape;9004;p27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5" name="Google Shape;9005;p27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6" name="Google Shape;9006;p27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7" name="Google Shape;9007;p27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8" name="Google Shape;9008;p27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9" name="Google Shape;9009;p27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0" name="Google Shape;9010;p27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1" name="Google Shape;9011;p27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2" name="Google Shape;9012;p27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3" name="Google Shape;9013;p27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4" name="Google Shape;9014;p27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5" name="Google Shape;9015;p27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6" name="Google Shape;9016;p27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7" name="Google Shape;9017;p27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8" name="Google Shape;9018;p27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9" name="Google Shape;9019;p27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0" name="Google Shape;9020;p27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1" name="Google Shape;9021;p27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2" name="Google Shape;9022;p27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3" name="Google Shape;9023;p27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4" name="Google Shape;9024;p27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5" name="Google Shape;9025;p27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6" name="Google Shape;9026;p27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7" name="Google Shape;9027;p27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8" name="Google Shape;9028;p27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9" name="Google Shape;9029;p27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0" name="Google Shape;9030;p27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1" name="Google Shape;9031;p27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2" name="Google Shape;9032;p27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3" name="Google Shape;9033;p27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4" name="Google Shape;9034;p27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5" name="Google Shape;9035;p27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6" name="Google Shape;9036;p27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7" name="Google Shape;9037;p27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8" name="Google Shape;9038;p27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9" name="Google Shape;9039;p27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0" name="Google Shape;9040;p27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1" name="Google Shape;9041;p27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2" name="Google Shape;9042;p27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3" name="Google Shape;9043;p27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1" name="Google Shape;9051;p27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2" name="Google Shape;9052;p27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3" name="Google Shape;9053;p27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4" name="Google Shape;9054;p27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5" name="Google Shape;9055;p27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6" name="Google Shape;9056;p27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7" name="Google Shape;9057;p27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8" name="Google Shape;9058;p27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9" name="Google Shape;9059;p27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0" name="Google Shape;9060;p27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1" name="Google Shape;9061;p27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2" name="Google Shape;9062;p27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3" name="Google Shape;9063;p27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4" name="Google Shape;9064;p27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5" name="Google Shape;9065;p27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6" name="Google Shape;9066;p27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7" name="Google Shape;9067;p27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8" name="Google Shape;9068;p27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9" name="Google Shape;9069;p27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0" name="Google Shape;9070;p27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1" name="Google Shape;9071;p27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2" name="Google Shape;9072;p27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3" name="Google Shape;9073;p27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4" name="Google Shape;9074;p27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0" name="Google Shape;9100;p27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1" name="Google Shape;9101;p27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2" name="Google Shape;9102;p27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3" name="Google Shape;9103;p27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4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04" name="Google Shape;9104;p27"/>
          <p:cNvSpPr txBox="1"/>
          <p:nvPr/>
        </p:nvSpPr>
        <p:spPr>
          <a:xfrm>
            <a:off x="3983600" y="4851500"/>
            <a:ext cx="4224800" cy="1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/>
          <a:p>
            <a:pPr algn="ctr" defTabSz="914354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CREDITS: This presentation template was created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including icons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and infographics &amp; images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. </a:t>
            </a: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  <a:p>
            <a:pPr algn="ctr" defTabSz="914354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39345169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653200" y="1907420"/>
            <a:ext cx="4885600" cy="27368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323400" y="4161553"/>
            <a:ext cx="5545200" cy="552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8709126" y="-187906"/>
            <a:ext cx="2247865" cy="1309401"/>
          </a:xfrm>
          <a:custGeom>
            <a:avLst/>
            <a:gdLst/>
            <a:ahLst/>
            <a:cxnLst/>
            <a:rect l="l" t="t" r="r" b="b"/>
            <a:pathLst>
              <a:path w="40306" h="23480" extrusionOk="0">
                <a:moveTo>
                  <a:pt x="39942" y="0"/>
                </a:moveTo>
                <a:lnTo>
                  <a:pt x="26630" y="23061"/>
                </a:lnTo>
                <a:lnTo>
                  <a:pt x="1" y="23061"/>
                </a:lnTo>
                <a:lnTo>
                  <a:pt x="210" y="23479"/>
                </a:lnTo>
                <a:lnTo>
                  <a:pt x="26871" y="23479"/>
                </a:lnTo>
                <a:lnTo>
                  <a:pt x="40306" y="209"/>
                </a:lnTo>
                <a:lnTo>
                  <a:pt x="39942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036168" y="-1415534"/>
            <a:ext cx="2767865" cy="2396907"/>
          </a:xfrm>
          <a:custGeom>
            <a:avLst/>
            <a:gdLst/>
            <a:ahLst/>
            <a:cxnLst/>
            <a:rect l="l" t="t" r="r" b="b"/>
            <a:pathLst>
              <a:path w="49630" h="42981" extrusionOk="0">
                <a:moveTo>
                  <a:pt x="12407" y="0"/>
                </a:moveTo>
                <a:lnTo>
                  <a:pt x="0" y="21490"/>
                </a:lnTo>
                <a:lnTo>
                  <a:pt x="12407" y="42980"/>
                </a:lnTo>
                <a:lnTo>
                  <a:pt x="37222" y="42980"/>
                </a:lnTo>
                <a:lnTo>
                  <a:pt x="49629" y="21490"/>
                </a:lnTo>
                <a:lnTo>
                  <a:pt x="372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>
            <a:off x="7939835" y="1281918"/>
            <a:ext cx="2669813" cy="38300"/>
            <a:chOff x="6505625" y="2212725"/>
            <a:chExt cx="876575" cy="12575"/>
          </a:xfrm>
        </p:grpSpPr>
        <p:sp>
          <p:nvSpPr>
            <p:cNvPr id="14" name="Google Shape;14;p2"/>
            <p:cNvSpPr/>
            <p:nvPr/>
          </p:nvSpPr>
          <p:spPr>
            <a:xfrm>
              <a:off x="71324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0541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9757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97400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6755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7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289175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0"/>
                  </a:moveTo>
                  <a:cubicBezTo>
                    <a:pt x="125" y="0"/>
                    <a:pt x="2" y="100"/>
                    <a:pt x="2" y="251"/>
                  </a:cubicBezTo>
                  <a:cubicBezTo>
                    <a:pt x="0" y="389"/>
                    <a:pt x="114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108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5" y="0"/>
                  </a:moveTo>
                  <a:cubicBezTo>
                    <a:pt x="126" y="0"/>
                    <a:pt x="2" y="100"/>
                    <a:pt x="2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9" y="23"/>
                    <a:pt x="316" y="0"/>
                    <a:pt x="25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8190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5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30" y="74"/>
                  </a:cubicBezTo>
                  <a:cubicBezTo>
                    <a:pt x="379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7407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6623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30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840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056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10987669" y="710101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1037622" y="1292826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11371442" y="2261228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10846043" y="1800161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" name="Google Shape;30;p2"/>
          <p:cNvGrpSpPr/>
          <p:nvPr/>
        </p:nvGrpSpPr>
        <p:grpSpPr>
          <a:xfrm>
            <a:off x="9984931" y="2449029"/>
            <a:ext cx="366448" cy="2149227"/>
            <a:chOff x="4769975" y="2151700"/>
            <a:chExt cx="149100" cy="874475"/>
          </a:xfrm>
        </p:grpSpPr>
        <p:sp>
          <p:nvSpPr>
            <p:cNvPr id="31" name="Google Shape;31;p2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497600" y="3246036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029942" y="3200630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0902570" y="3651007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7" name="Google Shape;67;p2"/>
          <p:cNvGrpSpPr/>
          <p:nvPr/>
        </p:nvGrpSpPr>
        <p:grpSpPr>
          <a:xfrm>
            <a:off x="11003107" y="3753452"/>
            <a:ext cx="1732347" cy="1728557"/>
            <a:chOff x="6378300" y="2596400"/>
            <a:chExt cx="754375" cy="752725"/>
          </a:xfrm>
        </p:grpSpPr>
        <p:sp>
          <p:nvSpPr>
            <p:cNvPr id="68" name="Google Shape;68;p2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" name="Google Shape;250;p2"/>
          <p:cNvGrpSpPr/>
          <p:nvPr/>
        </p:nvGrpSpPr>
        <p:grpSpPr>
          <a:xfrm>
            <a:off x="8684040" y="5839398"/>
            <a:ext cx="1515947" cy="1486991"/>
            <a:chOff x="5930025" y="3771375"/>
            <a:chExt cx="668800" cy="656025"/>
          </a:xfrm>
        </p:grpSpPr>
        <p:sp>
          <p:nvSpPr>
            <p:cNvPr id="251" name="Google Shape;251;p2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"/>
          <p:cNvGrpSpPr/>
          <p:nvPr/>
        </p:nvGrpSpPr>
        <p:grpSpPr>
          <a:xfrm>
            <a:off x="4654572" y="5708653"/>
            <a:ext cx="1986904" cy="28504"/>
            <a:chOff x="2940000" y="3484425"/>
            <a:chExt cx="876575" cy="12575"/>
          </a:xfrm>
        </p:grpSpPr>
        <p:sp>
          <p:nvSpPr>
            <p:cNvPr id="989" name="Google Shape;989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1" name="Google Shape;1001;p2"/>
          <p:cNvSpPr/>
          <p:nvPr/>
        </p:nvSpPr>
        <p:spPr>
          <a:xfrm>
            <a:off x="5827596" y="5570301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2" name="Google Shape;1002;p2"/>
          <p:cNvSpPr/>
          <p:nvPr/>
        </p:nvSpPr>
        <p:spPr>
          <a:xfrm>
            <a:off x="4841849" y="6036485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03" name="Google Shape;1003;p2"/>
          <p:cNvGrpSpPr/>
          <p:nvPr/>
        </p:nvGrpSpPr>
        <p:grpSpPr>
          <a:xfrm>
            <a:off x="1931525" y="6036488"/>
            <a:ext cx="4164491" cy="4077648"/>
            <a:chOff x="236475" y="527300"/>
            <a:chExt cx="1124525" cy="1101075"/>
          </a:xfrm>
        </p:grpSpPr>
        <p:sp>
          <p:nvSpPr>
            <p:cNvPr id="1004" name="Google Shape;1004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38" name="Google Shape;1738;p2"/>
          <p:cNvSpPr/>
          <p:nvPr/>
        </p:nvSpPr>
        <p:spPr>
          <a:xfrm>
            <a:off x="178865" y="5766116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9" name="Google Shape;1739;p2"/>
          <p:cNvSpPr/>
          <p:nvPr/>
        </p:nvSpPr>
        <p:spPr>
          <a:xfrm>
            <a:off x="0" y="5587784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0" name="Google Shape;1740;p2"/>
          <p:cNvSpPr/>
          <p:nvPr/>
        </p:nvSpPr>
        <p:spPr>
          <a:xfrm>
            <a:off x="869416" y="6119051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1" name="Google Shape;1741;p2"/>
          <p:cNvSpPr/>
          <p:nvPr/>
        </p:nvSpPr>
        <p:spPr>
          <a:xfrm>
            <a:off x="-326233" y="19375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2" name="Google Shape;1742;p2"/>
          <p:cNvSpPr/>
          <p:nvPr/>
        </p:nvSpPr>
        <p:spPr>
          <a:xfrm>
            <a:off x="904029" y="29737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43" name="Google Shape;1743;p2"/>
          <p:cNvGrpSpPr/>
          <p:nvPr/>
        </p:nvGrpSpPr>
        <p:grpSpPr>
          <a:xfrm>
            <a:off x="847308" y="3997075"/>
            <a:ext cx="1359753" cy="1259083"/>
            <a:chOff x="2113525" y="2880575"/>
            <a:chExt cx="609500" cy="564375"/>
          </a:xfrm>
        </p:grpSpPr>
        <p:sp>
          <p:nvSpPr>
            <p:cNvPr id="1744" name="Google Shape;1744;p2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8" name="Google Shape;1748;p2"/>
          <p:cNvGrpSpPr/>
          <p:nvPr/>
        </p:nvGrpSpPr>
        <p:grpSpPr>
          <a:xfrm>
            <a:off x="242399" y="2449023"/>
            <a:ext cx="466624" cy="2736757"/>
            <a:chOff x="1037125" y="2236325"/>
            <a:chExt cx="149100" cy="874475"/>
          </a:xfrm>
        </p:grpSpPr>
        <p:sp>
          <p:nvSpPr>
            <p:cNvPr id="1749" name="Google Shape;1749;p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85" name="Google Shape;1785;p2"/>
          <p:cNvSpPr/>
          <p:nvPr/>
        </p:nvSpPr>
        <p:spPr>
          <a:xfrm>
            <a:off x="709034" y="-652735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86" name="Google Shape;1786;p2"/>
          <p:cNvSpPr/>
          <p:nvPr/>
        </p:nvSpPr>
        <p:spPr>
          <a:xfrm>
            <a:off x="1061534" y="-675822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87" name="Google Shape;1787;p2"/>
          <p:cNvGrpSpPr/>
          <p:nvPr/>
        </p:nvGrpSpPr>
        <p:grpSpPr>
          <a:xfrm>
            <a:off x="1145319" y="-199249"/>
            <a:ext cx="1648853" cy="1614469"/>
            <a:chOff x="236475" y="527300"/>
            <a:chExt cx="1124525" cy="1101075"/>
          </a:xfrm>
        </p:grpSpPr>
        <p:sp>
          <p:nvSpPr>
            <p:cNvPr id="1788" name="Google Shape;1788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2" name="Google Shape;2522;p2"/>
          <p:cNvSpPr/>
          <p:nvPr/>
        </p:nvSpPr>
        <p:spPr>
          <a:xfrm>
            <a:off x="3323415" y="-1415549"/>
            <a:ext cx="2533340" cy="2533340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3" name="Google Shape;2523;p2"/>
          <p:cNvSpPr/>
          <p:nvPr/>
        </p:nvSpPr>
        <p:spPr>
          <a:xfrm>
            <a:off x="5062085" y="380853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4" name="Google Shape;2524;p2"/>
          <p:cNvSpPr/>
          <p:nvPr/>
        </p:nvSpPr>
        <p:spPr>
          <a:xfrm>
            <a:off x="6961663" y="298472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25" name="Google Shape;2525;p2"/>
          <p:cNvGrpSpPr/>
          <p:nvPr/>
        </p:nvGrpSpPr>
        <p:grpSpPr>
          <a:xfrm>
            <a:off x="2207072" y="2142853"/>
            <a:ext cx="1986904" cy="28504"/>
            <a:chOff x="2940000" y="3484425"/>
            <a:chExt cx="876575" cy="12575"/>
          </a:xfrm>
        </p:grpSpPr>
        <p:sp>
          <p:nvSpPr>
            <p:cNvPr id="2526" name="Google Shape;2526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8" name="Google Shape;2538;p2"/>
          <p:cNvSpPr/>
          <p:nvPr/>
        </p:nvSpPr>
        <p:spPr>
          <a:xfrm>
            <a:off x="11228643" y="6355594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60650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3"/>
          <p:cNvSpPr txBox="1">
            <a:spLocks noGrp="1"/>
          </p:cNvSpPr>
          <p:nvPr>
            <p:ph type="ctrTitle"/>
          </p:nvPr>
        </p:nvSpPr>
        <p:spPr>
          <a:xfrm>
            <a:off x="6791363" y="2458867"/>
            <a:ext cx="3732000" cy="27368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440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69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541" name="Google Shape;2541;p3"/>
          <p:cNvSpPr txBox="1">
            <a:spLocks noGrp="1"/>
          </p:cNvSpPr>
          <p:nvPr>
            <p:ph type="subTitle" idx="1"/>
          </p:nvPr>
        </p:nvSpPr>
        <p:spPr>
          <a:xfrm>
            <a:off x="6940367" y="4643267"/>
            <a:ext cx="3434000" cy="552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2542" name="Google Shape;2542;p3"/>
          <p:cNvSpPr txBox="1">
            <a:spLocks noGrp="1"/>
          </p:cNvSpPr>
          <p:nvPr>
            <p:ph type="title" idx="2" hasCustomPrompt="1"/>
          </p:nvPr>
        </p:nvSpPr>
        <p:spPr>
          <a:xfrm>
            <a:off x="7513767" y="1903300"/>
            <a:ext cx="2287200" cy="938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1823769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p4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4"/>
          <p:cNvSpPr txBox="1">
            <a:spLocks noGrp="1"/>
          </p:cNvSpPr>
          <p:nvPr>
            <p:ph type="body" idx="1"/>
          </p:nvPr>
        </p:nvSpPr>
        <p:spPr>
          <a:xfrm>
            <a:off x="3893200" y="4234033"/>
            <a:ext cx="4405600" cy="18768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46" name="Google Shape;2546;p4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4"/>
          <p:cNvSpPr/>
          <p:nvPr/>
        </p:nvSpPr>
        <p:spPr>
          <a:xfrm rot="10800000">
            <a:off x="-724841" y="5129424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4"/>
          <p:cNvSpPr/>
          <p:nvPr/>
        </p:nvSpPr>
        <p:spPr>
          <a:xfrm rot="10800000">
            <a:off x="-774794" y="4546700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4"/>
          <p:cNvSpPr/>
          <p:nvPr/>
        </p:nvSpPr>
        <p:spPr>
          <a:xfrm rot="10800000">
            <a:off x="36260" y="4936071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0" name="Google Shape;2550;p4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2551" name="Google Shape;2551;p4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84" name="Google Shape;2584;p4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"/>
          <p:cNvSpPr/>
          <p:nvPr/>
        </p:nvSpPr>
        <p:spPr>
          <a:xfrm rot="10800000">
            <a:off x="-1507936" y="1560504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6" name="Google Shape;2586;p4"/>
          <p:cNvSpPr/>
          <p:nvPr/>
        </p:nvSpPr>
        <p:spPr>
          <a:xfrm rot="10800000">
            <a:off x="-1057557" y="1983666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87" name="Google Shape;2587;p4"/>
          <p:cNvGrpSpPr/>
          <p:nvPr/>
        </p:nvGrpSpPr>
        <p:grpSpPr>
          <a:xfrm rot="10800000">
            <a:off x="-957004" y="2086099"/>
            <a:ext cx="1732347" cy="1728557"/>
            <a:chOff x="6378300" y="2596400"/>
            <a:chExt cx="754375" cy="752725"/>
          </a:xfrm>
        </p:grpSpPr>
        <p:sp>
          <p:nvSpPr>
            <p:cNvPr id="2588" name="Google Shape;2588;p4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70" name="Google Shape;2770;p4"/>
          <p:cNvSpPr/>
          <p:nvPr/>
        </p:nvSpPr>
        <p:spPr>
          <a:xfrm rot="10800000">
            <a:off x="407013" y="107506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1" name="Google Shape;2771;p4"/>
          <p:cNvSpPr/>
          <p:nvPr/>
        </p:nvSpPr>
        <p:spPr>
          <a:xfrm>
            <a:off x="228163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2" name="Google Shape;2772;p4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3" name="Google Shape;2773;p4"/>
          <p:cNvSpPr/>
          <p:nvPr/>
        </p:nvSpPr>
        <p:spPr>
          <a:xfrm>
            <a:off x="10734831" y="5744016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4" name="Google Shape;2774;p4"/>
          <p:cNvSpPr/>
          <p:nvPr/>
        </p:nvSpPr>
        <p:spPr>
          <a:xfrm>
            <a:off x="10555967" y="5565684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5" name="Google Shape;2775;p4"/>
          <p:cNvSpPr/>
          <p:nvPr/>
        </p:nvSpPr>
        <p:spPr>
          <a:xfrm>
            <a:off x="11425383" y="6096951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6" name="Google Shape;2776;p4"/>
          <p:cNvSpPr/>
          <p:nvPr/>
        </p:nvSpPr>
        <p:spPr>
          <a:xfrm>
            <a:off x="10229734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7" name="Google Shape;2777;p4"/>
          <p:cNvSpPr/>
          <p:nvPr/>
        </p:nvSpPr>
        <p:spPr>
          <a:xfrm>
            <a:off x="11459996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78" name="Google Shape;2778;p4"/>
          <p:cNvGrpSpPr/>
          <p:nvPr/>
        </p:nvGrpSpPr>
        <p:grpSpPr>
          <a:xfrm>
            <a:off x="11403274" y="3974975"/>
            <a:ext cx="1359753" cy="1259083"/>
            <a:chOff x="2113525" y="2880575"/>
            <a:chExt cx="609500" cy="564375"/>
          </a:xfrm>
        </p:grpSpPr>
        <p:sp>
          <p:nvSpPr>
            <p:cNvPr id="2779" name="Google Shape;2779;p4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p4"/>
          <p:cNvGrpSpPr/>
          <p:nvPr/>
        </p:nvGrpSpPr>
        <p:grpSpPr>
          <a:xfrm>
            <a:off x="10798365" y="2426923"/>
            <a:ext cx="466624" cy="2736757"/>
            <a:chOff x="1037125" y="2236325"/>
            <a:chExt cx="149100" cy="874475"/>
          </a:xfrm>
        </p:grpSpPr>
        <p:sp>
          <p:nvSpPr>
            <p:cNvPr id="2784" name="Google Shape;2784;p4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20" name="Google Shape;2820;p4"/>
          <p:cNvSpPr/>
          <p:nvPr/>
        </p:nvSpPr>
        <p:spPr>
          <a:xfrm>
            <a:off x="10858601" y="-573235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1" name="Google Shape;2821;p4"/>
          <p:cNvSpPr/>
          <p:nvPr/>
        </p:nvSpPr>
        <p:spPr>
          <a:xfrm>
            <a:off x="11211100" y="-596322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2" name="Google Shape;2822;p4"/>
          <p:cNvGrpSpPr/>
          <p:nvPr/>
        </p:nvGrpSpPr>
        <p:grpSpPr>
          <a:xfrm>
            <a:off x="11294886" y="-119749"/>
            <a:ext cx="1648853" cy="1614469"/>
            <a:chOff x="236475" y="527300"/>
            <a:chExt cx="1124525" cy="1101075"/>
          </a:xfrm>
        </p:grpSpPr>
        <p:sp>
          <p:nvSpPr>
            <p:cNvPr id="2823" name="Google Shape;2823;p4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4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4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4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4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4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4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4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4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4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4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4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4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4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4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4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4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4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4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4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4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4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4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4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4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4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4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4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4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4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4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4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896663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lt1"/>
        </a:solidFill>
        <a:effectLst/>
      </p:bgPr>
    </p:bg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Google Shape;3558;p5"/>
          <p:cNvSpPr txBox="1">
            <a:spLocks noGrp="1"/>
          </p:cNvSpPr>
          <p:nvPr>
            <p:ph type="body" idx="1"/>
          </p:nvPr>
        </p:nvSpPr>
        <p:spPr>
          <a:xfrm>
            <a:off x="1007867" y="1551400"/>
            <a:ext cx="4968000" cy="45552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39792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170" lvl="1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754" lvl="2" indent="-39792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339" lvl="3" indent="-39792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924" lvl="4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509" lvl="5" indent="-39792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7093" lvl="6" indent="-39792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678" lvl="7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6263" lvl="8" indent="-39792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59" name="Google Shape;3559;p5"/>
          <p:cNvSpPr txBox="1">
            <a:spLocks noGrp="1"/>
          </p:cNvSpPr>
          <p:nvPr>
            <p:ph type="body" idx="2"/>
          </p:nvPr>
        </p:nvSpPr>
        <p:spPr>
          <a:xfrm>
            <a:off x="6622531" y="1551400"/>
            <a:ext cx="4968000" cy="45552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397923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500"/>
            </a:lvl1pPr>
            <a:lvl2pPr marL="1219170" lvl="1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2pPr>
            <a:lvl3pPr marL="1828754" lvl="2" indent="-39792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3pPr>
            <a:lvl4pPr marL="2438339" lvl="3" indent="-39792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4pPr>
            <a:lvl5pPr marL="3047924" lvl="4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5pPr>
            <a:lvl6pPr marL="3657509" lvl="5" indent="-397923">
              <a:spcBef>
                <a:spcPts val="2133"/>
              </a:spcBef>
              <a:spcAft>
                <a:spcPts val="0"/>
              </a:spcAft>
              <a:buSzPts val="1100"/>
              <a:buChar char="■"/>
              <a:defRPr sz="1500"/>
            </a:lvl6pPr>
            <a:lvl7pPr marL="4267093" lvl="6" indent="-397923">
              <a:spcBef>
                <a:spcPts val="2133"/>
              </a:spcBef>
              <a:spcAft>
                <a:spcPts val="0"/>
              </a:spcAft>
              <a:buSzPts val="1100"/>
              <a:buChar char="●"/>
              <a:defRPr sz="1500"/>
            </a:lvl7pPr>
            <a:lvl8pPr marL="4876678" lvl="7" indent="-397923">
              <a:spcBef>
                <a:spcPts val="2133"/>
              </a:spcBef>
              <a:spcAft>
                <a:spcPts val="0"/>
              </a:spcAft>
              <a:buSzPts val="1100"/>
              <a:buChar char="○"/>
              <a:defRPr sz="1500"/>
            </a:lvl8pPr>
            <a:lvl9pPr marL="5486263" lvl="8" indent="-397923">
              <a:spcBef>
                <a:spcPts val="2133"/>
              </a:spcBef>
              <a:spcAft>
                <a:spcPts val="2133"/>
              </a:spcAft>
              <a:buSzPts val="1100"/>
              <a:buChar char="■"/>
              <a:defRPr sz="1500"/>
            </a:lvl9pPr>
          </a:lstStyle>
          <a:p>
            <a:endParaRPr/>
          </a:p>
        </p:txBody>
      </p:sp>
      <p:sp>
        <p:nvSpPr>
          <p:cNvPr id="3560" name="Google Shape;3560;p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480233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2" name="Google Shape;3562;p6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8831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p7"/>
          <p:cNvSpPr txBox="1">
            <a:spLocks noGrp="1"/>
          </p:cNvSpPr>
          <p:nvPr>
            <p:ph type="title"/>
          </p:nvPr>
        </p:nvSpPr>
        <p:spPr>
          <a:xfrm>
            <a:off x="1218733" y="1913867"/>
            <a:ext cx="3744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565" name="Google Shape;3565;p7"/>
          <p:cNvSpPr txBox="1">
            <a:spLocks noGrp="1"/>
          </p:cNvSpPr>
          <p:nvPr>
            <p:ph type="body" idx="1"/>
          </p:nvPr>
        </p:nvSpPr>
        <p:spPr>
          <a:xfrm>
            <a:off x="1218733" y="3025867"/>
            <a:ext cx="3744000" cy="30288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566" name="Google Shape;3566;p7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14974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C0A8DC1-14F6-453B-A724-D6493F063F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6E63FF0-1A91-4698-B12A-112D053735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E066D53-44B3-4F04-93FD-9756A60139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723088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8"/>
          <p:cNvSpPr/>
          <p:nvPr/>
        </p:nvSpPr>
        <p:spPr>
          <a:xfrm>
            <a:off x="-60000" y="1004600"/>
            <a:ext cx="5829200" cy="464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69" name="Google Shape;3569;p8"/>
          <p:cNvSpPr txBox="1">
            <a:spLocks noGrp="1"/>
          </p:cNvSpPr>
          <p:nvPr>
            <p:ph type="title"/>
          </p:nvPr>
        </p:nvSpPr>
        <p:spPr>
          <a:xfrm>
            <a:off x="755267" y="600200"/>
            <a:ext cx="4526400" cy="54544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70" name="Google Shape;3570;p8"/>
          <p:cNvGrpSpPr/>
          <p:nvPr/>
        </p:nvGrpSpPr>
        <p:grpSpPr>
          <a:xfrm>
            <a:off x="10552178" y="4447841"/>
            <a:ext cx="2785073" cy="2727143"/>
            <a:chOff x="236475" y="527300"/>
            <a:chExt cx="1124525" cy="1101075"/>
          </a:xfrm>
        </p:grpSpPr>
        <p:sp>
          <p:nvSpPr>
            <p:cNvPr id="3571" name="Google Shape;3571;p8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8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3" name="Google Shape;3573;p8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4" name="Google Shape;3574;p8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8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8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8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8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8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8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8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8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8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8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8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8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8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8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8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8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8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8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8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4" name="Google Shape;3594;p8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5" name="Google Shape;3595;p8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8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8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8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8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8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8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8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8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8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8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8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8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8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8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8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8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8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8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8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8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8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8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8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9" name="Google Shape;3619;p8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0" name="Google Shape;3620;p8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8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8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8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8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8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8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8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8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8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8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8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8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8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8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8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8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8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8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8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8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8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8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8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4" name="Google Shape;3644;p8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5" name="Google Shape;3645;p8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8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8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8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8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8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8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8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8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8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8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8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8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8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8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8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8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8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8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8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8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8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8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8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8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8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8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2" name="Google Shape;3672;p8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3" name="Google Shape;3673;p8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4" name="Google Shape;3674;p8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5" name="Google Shape;3675;p8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8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8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8" name="Google Shape;3678;p8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9" name="Google Shape;3679;p8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8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8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2" name="Google Shape;3682;p8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8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8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8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4" name="Google Shape;4174;p8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8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8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8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692302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6" name="Google Shape;4306;p9"/>
          <p:cNvSpPr txBox="1">
            <a:spLocks noGrp="1"/>
          </p:cNvSpPr>
          <p:nvPr>
            <p:ph type="subTitle" idx="1"/>
          </p:nvPr>
        </p:nvSpPr>
        <p:spPr>
          <a:xfrm>
            <a:off x="3454600" y="1264600"/>
            <a:ext cx="5282800" cy="10368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4307" name="Google Shape;4307;p9"/>
          <p:cNvSpPr txBox="1">
            <a:spLocks noGrp="1"/>
          </p:cNvSpPr>
          <p:nvPr>
            <p:ph type="body" idx="2"/>
          </p:nvPr>
        </p:nvSpPr>
        <p:spPr>
          <a:xfrm>
            <a:off x="6750033" y="2707800"/>
            <a:ext cx="4421600" cy="33632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308" name="Google Shape;4308;p9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09" name="Google Shape;4309;p9"/>
          <p:cNvSpPr/>
          <p:nvPr/>
        </p:nvSpPr>
        <p:spPr>
          <a:xfrm>
            <a:off x="7776029" y="6215367"/>
            <a:ext cx="4309387" cy="4309500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10" name="Google Shape;4310;p9"/>
          <p:cNvSpPr/>
          <p:nvPr/>
        </p:nvSpPr>
        <p:spPr>
          <a:xfrm>
            <a:off x="677464" y="164301"/>
            <a:ext cx="1461141" cy="1461141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311" name="Google Shape;4311;p9"/>
          <p:cNvGrpSpPr/>
          <p:nvPr/>
        </p:nvGrpSpPr>
        <p:grpSpPr>
          <a:xfrm>
            <a:off x="-1001134" y="164301"/>
            <a:ext cx="2401985" cy="2351896"/>
            <a:chOff x="236475" y="527300"/>
            <a:chExt cx="1124525" cy="1101075"/>
          </a:xfrm>
        </p:grpSpPr>
        <p:sp>
          <p:nvSpPr>
            <p:cNvPr id="4312" name="Google Shape;4312;p9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9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9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9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9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9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8" name="Google Shape;4318;p9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9" name="Google Shape;4319;p9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0" name="Google Shape;4320;p9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9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9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9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9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9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9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9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9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9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9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9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9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9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9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9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9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9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9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9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9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9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9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9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9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9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9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9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9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9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9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9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9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9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9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9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9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9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8" name="Google Shape;4358;p9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9" name="Google Shape;4359;p9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9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9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9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9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9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9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9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9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9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9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9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9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9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9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9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9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9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9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9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9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9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9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9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3" name="Google Shape;4383;p9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4" name="Google Shape;4384;p9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9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9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9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9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9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9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9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9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9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9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9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9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9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9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9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9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9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9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9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9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9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9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9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9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9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9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9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9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9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9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9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9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9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9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9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9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9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9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9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4" name="Google Shape;4424;p9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5" name="Google Shape;4425;p9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6" name="Google Shape;4426;p9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7" name="Google Shape;4427;p9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8" name="Google Shape;4428;p9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9" name="Google Shape;4429;p9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0" name="Google Shape;4430;p9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1" name="Google Shape;4431;p9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2" name="Google Shape;4432;p9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3" name="Google Shape;4433;p9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4" name="Google Shape;4434;p9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5" name="Google Shape;4435;p9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6" name="Google Shape;4436;p9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7" name="Google Shape;4437;p9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8" name="Google Shape;4438;p9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9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9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9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9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9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9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9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9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9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9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9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9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9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9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9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9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9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9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9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9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9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9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9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9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9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9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9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6" name="Google Shape;4466;p9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7" name="Google Shape;4467;p9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9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9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9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9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9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9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9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9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9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9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9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9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9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9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9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9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9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9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9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9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9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9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9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9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9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9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9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9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9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9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9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9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9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9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9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9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9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5" name="Google Shape;4505;p9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6" name="Google Shape;4506;p9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9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9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9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9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9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9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9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9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9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9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9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9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9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9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9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9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9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9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9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9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9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9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9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9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9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9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3" name="Google Shape;4533;p9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4" name="Google Shape;4534;p9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9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9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9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9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9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9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9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9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9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9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9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9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9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9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9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9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9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9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9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4" name="Google Shape;4554;p9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5" name="Google Shape;4555;p9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9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9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9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9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9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9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9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9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9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9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9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9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9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9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9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9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9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9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9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9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9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9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9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9" name="Google Shape;4579;p9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0" name="Google Shape;4580;p9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9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9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9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9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9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9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9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9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9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9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9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9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9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9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9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9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9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9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9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9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9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9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9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9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9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9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7" name="Google Shape;4607;p9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8" name="Google Shape;4608;p9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9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9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9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9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9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9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9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9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9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9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9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9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9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9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9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9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9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9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9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9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9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9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9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9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9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9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9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9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9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9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9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9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9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9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9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9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9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9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9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8" name="Google Shape;4648;p9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9" name="Google Shape;4649;p9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0" name="Google Shape;4650;p9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9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9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9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9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9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9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9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9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9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9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9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9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9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9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9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9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9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9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9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9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9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9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9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9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9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9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9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9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9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9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9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9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9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9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9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9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9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9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9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9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9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9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9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9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9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9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9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9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9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9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9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9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9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9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9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9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9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9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9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9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9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9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9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9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9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9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9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9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9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9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9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9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9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9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9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9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9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9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9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9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9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9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9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9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9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9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9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9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9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9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9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9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9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9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9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9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9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9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9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9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9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9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9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9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9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9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9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9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9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9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9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9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9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9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9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9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9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9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9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9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9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9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9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9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9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9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9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9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9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9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9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9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9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9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9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9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9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9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9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9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9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9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9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9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9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46" name="Google Shape;5046;p9"/>
          <p:cNvSpPr/>
          <p:nvPr/>
        </p:nvSpPr>
        <p:spPr>
          <a:xfrm>
            <a:off x="11155776" y="6590194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58625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10"/>
          <p:cNvSpPr txBox="1">
            <a:spLocks noGrp="1"/>
          </p:cNvSpPr>
          <p:nvPr>
            <p:ph type="body" idx="1"/>
          </p:nvPr>
        </p:nvSpPr>
        <p:spPr>
          <a:xfrm>
            <a:off x="8392333" y="2489700"/>
            <a:ext cx="2811200" cy="3062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</a:lstStyle>
          <a:p>
            <a:endParaRPr/>
          </a:p>
        </p:txBody>
      </p:sp>
      <p:sp>
        <p:nvSpPr>
          <p:cNvPr id="5049" name="Google Shape;5049;p10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367613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11"/>
          <p:cNvSpPr/>
          <p:nvPr/>
        </p:nvSpPr>
        <p:spPr>
          <a:xfrm>
            <a:off x="1111200" y="2338000"/>
            <a:ext cx="9969600" cy="45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52" name="Google Shape;505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3089833"/>
            <a:ext cx="11360800" cy="16128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53" name="Google Shape;5053;p11"/>
          <p:cNvSpPr txBox="1">
            <a:spLocks noGrp="1"/>
          </p:cNvSpPr>
          <p:nvPr>
            <p:ph type="body" idx="1"/>
          </p:nvPr>
        </p:nvSpPr>
        <p:spPr>
          <a:xfrm>
            <a:off x="415600" y="4812567"/>
            <a:ext cx="11360800" cy="1116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185048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0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624201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bg>
      <p:bgPr>
        <a:solidFill>
          <a:schemeClr val="lt1"/>
        </a:solidFill>
        <a:effectLst/>
      </p:bgPr>
    </p:bg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6" name="Google Shape;5056;p13"/>
          <p:cNvSpPr txBox="1">
            <a:spLocks noGrp="1"/>
          </p:cNvSpPr>
          <p:nvPr>
            <p:ph type="body" idx="1"/>
          </p:nvPr>
        </p:nvSpPr>
        <p:spPr>
          <a:xfrm>
            <a:off x="997867" y="1438200"/>
            <a:ext cx="8981600" cy="44912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389457" rtl="0"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00"/>
            </a:lvl1pPr>
            <a:lvl2pPr marL="1219170" lvl="1" indent="-389457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2pPr>
            <a:lvl3pPr marL="1828754" lvl="2" indent="-389457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3pPr>
            <a:lvl4pPr marL="2438339" lvl="3" indent="-389457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4pPr>
            <a:lvl5pPr marL="3047924" lvl="4" indent="-389457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5pPr>
            <a:lvl6pPr marL="3657509" lvl="5" indent="-389457" rtl="0">
              <a:spcBef>
                <a:spcPts val="2133"/>
              </a:spcBef>
              <a:spcAft>
                <a:spcPts val="0"/>
              </a:spcAft>
              <a:buSzPts val="1000"/>
              <a:buChar char="■"/>
              <a:defRPr sz="1300"/>
            </a:lvl6pPr>
            <a:lvl7pPr marL="4267093" lvl="6" indent="-389457" rtl="0">
              <a:spcBef>
                <a:spcPts val="2133"/>
              </a:spcBef>
              <a:spcAft>
                <a:spcPts val="0"/>
              </a:spcAft>
              <a:buSzPts val="1000"/>
              <a:buChar char="●"/>
              <a:defRPr sz="1300"/>
            </a:lvl7pPr>
            <a:lvl8pPr marL="4876678" lvl="7" indent="-389457" rtl="0">
              <a:spcBef>
                <a:spcPts val="2133"/>
              </a:spcBef>
              <a:spcAft>
                <a:spcPts val="0"/>
              </a:spcAft>
              <a:buSzPts val="1000"/>
              <a:buChar char="○"/>
              <a:defRPr sz="1300"/>
            </a:lvl8pPr>
            <a:lvl9pPr marL="5486263" lvl="8" indent="-389457" rtl="0">
              <a:spcBef>
                <a:spcPts val="2133"/>
              </a:spcBef>
              <a:spcAft>
                <a:spcPts val="2133"/>
              </a:spcAft>
              <a:buSzPts val="1000"/>
              <a:buChar char="■"/>
              <a:defRPr sz="1300"/>
            </a:lvl9pPr>
          </a:lstStyle>
          <a:p>
            <a:endParaRPr/>
          </a:p>
        </p:txBody>
      </p:sp>
      <p:sp>
        <p:nvSpPr>
          <p:cNvPr id="5057" name="Google Shape;5057;p1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2208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9" name="Google Shape;5059;p14"/>
          <p:cNvSpPr txBox="1">
            <a:spLocks noGrp="1"/>
          </p:cNvSpPr>
          <p:nvPr>
            <p:ph type="title" hasCustomPrompt="1"/>
          </p:nvPr>
        </p:nvSpPr>
        <p:spPr>
          <a:xfrm>
            <a:off x="211633" y="1080369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0" name="Google Shape;5060;p14"/>
          <p:cNvSpPr txBox="1">
            <a:spLocks noGrp="1"/>
          </p:cNvSpPr>
          <p:nvPr>
            <p:ph type="title" idx="2"/>
          </p:nvPr>
        </p:nvSpPr>
        <p:spPr>
          <a:xfrm>
            <a:off x="2190200" y="847740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1" name="Google Shape;5061;p14"/>
          <p:cNvSpPr txBox="1">
            <a:spLocks noGrp="1"/>
          </p:cNvSpPr>
          <p:nvPr>
            <p:ph type="subTitle" idx="1"/>
          </p:nvPr>
        </p:nvSpPr>
        <p:spPr>
          <a:xfrm>
            <a:off x="2190200" y="1292360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14"/>
          <p:cNvSpPr txBox="1">
            <a:spLocks noGrp="1"/>
          </p:cNvSpPr>
          <p:nvPr>
            <p:ph type="title" idx="3" hasCustomPrompt="1"/>
          </p:nvPr>
        </p:nvSpPr>
        <p:spPr>
          <a:xfrm>
            <a:off x="211633" y="2551803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3" name="Google Shape;5063;p14"/>
          <p:cNvSpPr txBox="1">
            <a:spLocks noGrp="1"/>
          </p:cNvSpPr>
          <p:nvPr>
            <p:ph type="title" idx="4"/>
          </p:nvPr>
        </p:nvSpPr>
        <p:spPr>
          <a:xfrm>
            <a:off x="2190200" y="2319172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4" name="Google Shape;5064;p14"/>
          <p:cNvSpPr txBox="1">
            <a:spLocks noGrp="1"/>
          </p:cNvSpPr>
          <p:nvPr>
            <p:ph type="subTitle" idx="5"/>
          </p:nvPr>
        </p:nvSpPr>
        <p:spPr>
          <a:xfrm>
            <a:off x="2190200" y="2763793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5" name="Google Shape;5065;p14"/>
          <p:cNvSpPr txBox="1">
            <a:spLocks noGrp="1"/>
          </p:cNvSpPr>
          <p:nvPr>
            <p:ph type="title" idx="6" hasCustomPrompt="1"/>
          </p:nvPr>
        </p:nvSpPr>
        <p:spPr>
          <a:xfrm>
            <a:off x="211633" y="4023236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6" name="Google Shape;5066;p14"/>
          <p:cNvSpPr txBox="1">
            <a:spLocks noGrp="1"/>
          </p:cNvSpPr>
          <p:nvPr>
            <p:ph type="title" idx="7"/>
          </p:nvPr>
        </p:nvSpPr>
        <p:spPr>
          <a:xfrm>
            <a:off x="2190200" y="3790607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67" name="Google Shape;5067;p14"/>
          <p:cNvSpPr txBox="1">
            <a:spLocks noGrp="1"/>
          </p:cNvSpPr>
          <p:nvPr>
            <p:ph type="subTitle" idx="8"/>
          </p:nvPr>
        </p:nvSpPr>
        <p:spPr>
          <a:xfrm>
            <a:off x="2190200" y="4235227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8" name="Google Shape;5068;p14"/>
          <p:cNvSpPr txBox="1">
            <a:spLocks noGrp="1"/>
          </p:cNvSpPr>
          <p:nvPr>
            <p:ph type="title" idx="9" hasCustomPrompt="1"/>
          </p:nvPr>
        </p:nvSpPr>
        <p:spPr>
          <a:xfrm>
            <a:off x="6152561" y="2101524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9" name="Google Shape;5069;p14"/>
          <p:cNvSpPr txBox="1">
            <a:spLocks noGrp="1"/>
          </p:cNvSpPr>
          <p:nvPr>
            <p:ph type="title" idx="13"/>
          </p:nvPr>
        </p:nvSpPr>
        <p:spPr>
          <a:xfrm>
            <a:off x="8131128" y="1868893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0" name="Google Shape;5070;p14"/>
          <p:cNvSpPr txBox="1">
            <a:spLocks noGrp="1"/>
          </p:cNvSpPr>
          <p:nvPr>
            <p:ph type="subTitle" idx="14"/>
          </p:nvPr>
        </p:nvSpPr>
        <p:spPr>
          <a:xfrm>
            <a:off x="8131128" y="2313515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1" name="Google Shape;5071;p14"/>
          <p:cNvSpPr txBox="1">
            <a:spLocks noGrp="1"/>
          </p:cNvSpPr>
          <p:nvPr>
            <p:ph type="title" idx="15" hasCustomPrompt="1"/>
          </p:nvPr>
        </p:nvSpPr>
        <p:spPr>
          <a:xfrm>
            <a:off x="6152561" y="3572957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2" name="Google Shape;5072;p14"/>
          <p:cNvSpPr txBox="1">
            <a:spLocks noGrp="1"/>
          </p:cNvSpPr>
          <p:nvPr>
            <p:ph type="title" idx="16"/>
          </p:nvPr>
        </p:nvSpPr>
        <p:spPr>
          <a:xfrm>
            <a:off x="8131128" y="3340327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3" name="Google Shape;5073;p14"/>
          <p:cNvSpPr txBox="1">
            <a:spLocks noGrp="1"/>
          </p:cNvSpPr>
          <p:nvPr>
            <p:ph type="subTitle" idx="17"/>
          </p:nvPr>
        </p:nvSpPr>
        <p:spPr>
          <a:xfrm>
            <a:off x="8131128" y="3784948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4" name="Google Shape;5074;p14"/>
          <p:cNvSpPr txBox="1">
            <a:spLocks noGrp="1"/>
          </p:cNvSpPr>
          <p:nvPr>
            <p:ph type="title" idx="18" hasCustomPrompt="1"/>
          </p:nvPr>
        </p:nvSpPr>
        <p:spPr>
          <a:xfrm>
            <a:off x="6152561" y="5044391"/>
            <a:ext cx="1760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75" name="Google Shape;5075;p14"/>
          <p:cNvSpPr txBox="1">
            <a:spLocks noGrp="1"/>
          </p:cNvSpPr>
          <p:nvPr>
            <p:ph type="title" idx="19"/>
          </p:nvPr>
        </p:nvSpPr>
        <p:spPr>
          <a:xfrm>
            <a:off x="8131128" y="4811760"/>
            <a:ext cx="3744000" cy="5504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76" name="Google Shape;5076;p14"/>
          <p:cNvSpPr txBox="1">
            <a:spLocks noGrp="1"/>
          </p:cNvSpPr>
          <p:nvPr>
            <p:ph type="subTitle" idx="20"/>
          </p:nvPr>
        </p:nvSpPr>
        <p:spPr>
          <a:xfrm>
            <a:off x="8131128" y="5256381"/>
            <a:ext cx="328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76564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5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8" name="Google Shape;5078;p15"/>
          <p:cNvSpPr/>
          <p:nvPr/>
        </p:nvSpPr>
        <p:spPr>
          <a:xfrm>
            <a:off x="6274600" y="1905567"/>
            <a:ext cx="5917200" cy="450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79" name="Google Shape;5079;p15"/>
          <p:cNvSpPr/>
          <p:nvPr/>
        </p:nvSpPr>
        <p:spPr>
          <a:xfrm>
            <a:off x="0" y="1905567"/>
            <a:ext cx="5917200" cy="450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80" name="Google Shape;5080;p1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81" name="Google Shape;5081;p15"/>
          <p:cNvSpPr txBox="1">
            <a:spLocks noGrp="1"/>
          </p:cNvSpPr>
          <p:nvPr>
            <p:ph type="title" idx="2"/>
          </p:nvPr>
        </p:nvSpPr>
        <p:spPr>
          <a:xfrm>
            <a:off x="1407205" y="4418067"/>
            <a:ext cx="3102800" cy="8508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2" name="Google Shape;5082;p15"/>
          <p:cNvSpPr txBox="1">
            <a:spLocks noGrp="1"/>
          </p:cNvSpPr>
          <p:nvPr>
            <p:ph type="subTitle" idx="1"/>
          </p:nvPr>
        </p:nvSpPr>
        <p:spPr>
          <a:xfrm>
            <a:off x="1407199" y="5366100"/>
            <a:ext cx="31028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3" name="Google Shape;5083;p15"/>
          <p:cNvSpPr txBox="1">
            <a:spLocks noGrp="1"/>
          </p:cNvSpPr>
          <p:nvPr>
            <p:ph type="title" idx="3"/>
          </p:nvPr>
        </p:nvSpPr>
        <p:spPr>
          <a:xfrm>
            <a:off x="7681816" y="4418067"/>
            <a:ext cx="3102800" cy="8508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84" name="Google Shape;5084;p15"/>
          <p:cNvSpPr txBox="1">
            <a:spLocks noGrp="1"/>
          </p:cNvSpPr>
          <p:nvPr>
            <p:ph type="subTitle" idx="4"/>
          </p:nvPr>
        </p:nvSpPr>
        <p:spPr>
          <a:xfrm>
            <a:off x="7681811" y="5366100"/>
            <a:ext cx="31028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18143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1"/>
        </a:solidFill>
        <a:effectLst/>
      </p:bgPr>
    </p:bg>
    <p:spTree>
      <p:nvGrpSpPr>
        <p:cNvPr id="1" name="Shape 5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6" name="Google Shape;5086;p16"/>
          <p:cNvGrpSpPr/>
          <p:nvPr/>
        </p:nvGrpSpPr>
        <p:grpSpPr>
          <a:xfrm>
            <a:off x="1049618" y="174027"/>
            <a:ext cx="10884257" cy="6683967"/>
            <a:chOff x="787213" y="130520"/>
            <a:chExt cx="8163193" cy="5012975"/>
          </a:xfrm>
        </p:grpSpPr>
        <p:sp>
          <p:nvSpPr>
            <p:cNvPr id="5087" name="Google Shape;5087;p16"/>
            <p:cNvSpPr/>
            <p:nvPr/>
          </p:nvSpPr>
          <p:spPr>
            <a:xfrm rot="-5400000">
              <a:off x="7089981" y="4079075"/>
              <a:ext cx="445241" cy="385621"/>
            </a:xfrm>
            <a:custGeom>
              <a:avLst/>
              <a:gdLst/>
              <a:ahLst/>
              <a:cxnLst/>
              <a:rect l="l" t="t" r="r" b="b"/>
              <a:pathLst>
                <a:path w="10037" h="8693" extrusionOk="0">
                  <a:moveTo>
                    <a:pt x="2509" y="1"/>
                  </a:moveTo>
                  <a:lnTo>
                    <a:pt x="0" y="4347"/>
                  </a:lnTo>
                  <a:lnTo>
                    <a:pt x="2509" y="8693"/>
                  </a:lnTo>
                  <a:lnTo>
                    <a:pt x="7526" y="8693"/>
                  </a:lnTo>
                  <a:lnTo>
                    <a:pt x="10037" y="4347"/>
                  </a:lnTo>
                  <a:lnTo>
                    <a:pt x="75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7050408" y="365081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6" y="424"/>
                  </a:moveTo>
                  <a:lnTo>
                    <a:pt x="27770" y="24457"/>
                  </a:lnTo>
                  <a:lnTo>
                    <a:pt x="359" y="24457"/>
                  </a:lnTo>
                  <a:lnTo>
                    <a:pt x="14066" y="424"/>
                  </a:lnTo>
                  <a:close/>
                  <a:moveTo>
                    <a:pt x="14066" y="1"/>
                  </a:moveTo>
                  <a:lnTo>
                    <a:pt x="88" y="24511"/>
                  </a:lnTo>
                  <a:lnTo>
                    <a:pt x="0" y="24667"/>
                  </a:lnTo>
                  <a:lnTo>
                    <a:pt x="28131" y="24667"/>
                  </a:lnTo>
                  <a:lnTo>
                    <a:pt x="14066" y="1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7702470" y="4049266"/>
              <a:ext cx="1247936" cy="1094228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7" y="423"/>
                  </a:moveTo>
                  <a:lnTo>
                    <a:pt x="27772" y="24458"/>
                  </a:lnTo>
                  <a:lnTo>
                    <a:pt x="361" y="24458"/>
                  </a:lnTo>
                  <a:lnTo>
                    <a:pt x="14067" y="423"/>
                  </a:lnTo>
                  <a:close/>
                  <a:moveTo>
                    <a:pt x="14067" y="0"/>
                  </a:moveTo>
                  <a:lnTo>
                    <a:pt x="90" y="24510"/>
                  </a:lnTo>
                  <a:lnTo>
                    <a:pt x="0" y="24666"/>
                  </a:lnTo>
                  <a:lnTo>
                    <a:pt x="28131" y="24666"/>
                  </a:lnTo>
                  <a:lnTo>
                    <a:pt x="14067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6"/>
            <p:cNvSpPr/>
            <p:nvPr/>
          </p:nvSpPr>
          <p:spPr>
            <a:xfrm rot="-5400000">
              <a:off x="844168" y="4109299"/>
              <a:ext cx="895831" cy="775779"/>
            </a:xfrm>
            <a:custGeom>
              <a:avLst/>
              <a:gdLst/>
              <a:ahLst/>
              <a:cxnLst/>
              <a:rect l="l" t="t" r="r" b="b"/>
              <a:pathLst>
                <a:path w="21416" h="18546" extrusionOk="0">
                  <a:moveTo>
                    <a:pt x="15940" y="210"/>
                  </a:moveTo>
                  <a:lnTo>
                    <a:pt x="21173" y="9273"/>
                  </a:lnTo>
                  <a:lnTo>
                    <a:pt x="15940" y="18336"/>
                  </a:lnTo>
                  <a:lnTo>
                    <a:pt x="5475" y="18336"/>
                  </a:lnTo>
                  <a:lnTo>
                    <a:pt x="242" y="9273"/>
                  </a:lnTo>
                  <a:lnTo>
                    <a:pt x="5475" y="210"/>
                  </a:lnTo>
                  <a:close/>
                  <a:moveTo>
                    <a:pt x="5355" y="0"/>
                  </a:moveTo>
                  <a:lnTo>
                    <a:pt x="1" y="9273"/>
                  </a:lnTo>
                  <a:lnTo>
                    <a:pt x="5325" y="18494"/>
                  </a:lnTo>
                  <a:lnTo>
                    <a:pt x="5355" y="18545"/>
                  </a:lnTo>
                  <a:lnTo>
                    <a:pt x="16061" y="18545"/>
                  </a:lnTo>
                  <a:lnTo>
                    <a:pt x="21415" y="9273"/>
                  </a:lnTo>
                  <a:lnTo>
                    <a:pt x="16092" y="53"/>
                  </a:lnTo>
                  <a:lnTo>
                    <a:pt x="16061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6"/>
            <p:cNvSpPr/>
            <p:nvPr/>
          </p:nvSpPr>
          <p:spPr>
            <a:xfrm rot="-5400000">
              <a:off x="5857144" y="802969"/>
              <a:ext cx="277040" cy="252486"/>
            </a:xfrm>
            <a:custGeom>
              <a:avLst/>
              <a:gdLst/>
              <a:ahLst/>
              <a:cxnLst/>
              <a:rect l="l" t="t" r="r" b="b"/>
              <a:pathLst>
                <a:path w="6623" h="6036" extrusionOk="0">
                  <a:moveTo>
                    <a:pt x="3311" y="1"/>
                  </a:moveTo>
                  <a:cubicBezTo>
                    <a:pt x="2539" y="1"/>
                    <a:pt x="1767" y="295"/>
                    <a:pt x="1178" y="884"/>
                  </a:cubicBezTo>
                  <a:cubicBezTo>
                    <a:pt x="0" y="2064"/>
                    <a:pt x="0" y="3974"/>
                    <a:pt x="1178" y="5151"/>
                  </a:cubicBezTo>
                  <a:cubicBezTo>
                    <a:pt x="1767" y="5741"/>
                    <a:pt x="2539" y="6036"/>
                    <a:pt x="3311" y="6036"/>
                  </a:cubicBezTo>
                  <a:cubicBezTo>
                    <a:pt x="4084" y="6036"/>
                    <a:pt x="4856" y="5741"/>
                    <a:pt x="5445" y="5151"/>
                  </a:cubicBezTo>
                  <a:cubicBezTo>
                    <a:pt x="6623" y="3974"/>
                    <a:pt x="6623" y="2064"/>
                    <a:pt x="5445" y="884"/>
                  </a:cubicBezTo>
                  <a:cubicBezTo>
                    <a:pt x="4856" y="295"/>
                    <a:pt x="4084" y="1"/>
                    <a:pt x="3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092" name="Google Shape;5092;p16"/>
            <p:cNvGrpSpPr/>
            <p:nvPr/>
          </p:nvGrpSpPr>
          <p:grpSpPr>
            <a:xfrm rot="-5400000">
              <a:off x="3654410" y="3725785"/>
              <a:ext cx="1019815" cy="944312"/>
              <a:chOff x="2113525" y="2880575"/>
              <a:chExt cx="609500" cy="564375"/>
            </a:xfrm>
          </p:grpSpPr>
          <p:sp>
            <p:nvSpPr>
              <p:cNvPr id="5093" name="Google Shape;5093;p16"/>
              <p:cNvSpPr/>
              <p:nvPr/>
            </p:nvSpPr>
            <p:spPr>
              <a:xfrm>
                <a:off x="2159100" y="3015125"/>
                <a:ext cx="581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6" extrusionOk="0">
                    <a:moveTo>
                      <a:pt x="1206" y="0"/>
                    </a:moveTo>
                    <a:cubicBezTo>
                      <a:pt x="754" y="0"/>
                      <a:pt x="347" y="271"/>
                      <a:pt x="174" y="690"/>
                    </a:cubicBezTo>
                    <a:cubicBezTo>
                      <a:pt x="1" y="1107"/>
                      <a:pt x="96" y="1589"/>
                      <a:pt x="416" y="1907"/>
                    </a:cubicBezTo>
                    <a:cubicBezTo>
                      <a:pt x="630" y="2121"/>
                      <a:pt x="916" y="2235"/>
                      <a:pt x="1207" y="2235"/>
                    </a:cubicBezTo>
                    <a:cubicBezTo>
                      <a:pt x="1351" y="2235"/>
                      <a:pt x="1496" y="2207"/>
                      <a:pt x="1634" y="2150"/>
                    </a:cubicBezTo>
                    <a:cubicBezTo>
                      <a:pt x="2052" y="1977"/>
                      <a:pt x="2325" y="1569"/>
                      <a:pt x="2325" y="1117"/>
                    </a:cubicBezTo>
                    <a:cubicBezTo>
                      <a:pt x="2325" y="500"/>
                      <a:pt x="1823" y="0"/>
                      <a:pt x="1206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16"/>
              <p:cNvSpPr/>
              <p:nvPr/>
            </p:nvSpPr>
            <p:spPr>
              <a:xfrm>
                <a:off x="2113525" y="2967325"/>
                <a:ext cx="151450" cy="15145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6058" extrusionOk="0">
                    <a:moveTo>
                      <a:pt x="3029" y="210"/>
                    </a:moveTo>
                    <a:cubicBezTo>
                      <a:pt x="4583" y="210"/>
                      <a:pt x="5849" y="1476"/>
                      <a:pt x="5849" y="3029"/>
                    </a:cubicBezTo>
                    <a:cubicBezTo>
                      <a:pt x="5849" y="4583"/>
                      <a:pt x="4583" y="5849"/>
                      <a:pt x="3029" y="5849"/>
                    </a:cubicBezTo>
                    <a:cubicBezTo>
                      <a:pt x="1474" y="5849"/>
                      <a:pt x="210" y="4583"/>
                      <a:pt x="210" y="3029"/>
                    </a:cubicBezTo>
                    <a:cubicBezTo>
                      <a:pt x="210" y="1476"/>
                      <a:pt x="1475" y="210"/>
                      <a:pt x="3029" y="210"/>
                    </a:cubicBezTo>
                    <a:close/>
                    <a:moveTo>
                      <a:pt x="3029" y="1"/>
                    </a:moveTo>
                    <a:cubicBezTo>
                      <a:pt x="1359" y="1"/>
                      <a:pt x="0" y="1359"/>
                      <a:pt x="0" y="3029"/>
                    </a:cubicBezTo>
                    <a:cubicBezTo>
                      <a:pt x="0" y="4700"/>
                      <a:pt x="1359" y="6058"/>
                      <a:pt x="3029" y="6058"/>
                    </a:cubicBezTo>
                    <a:cubicBezTo>
                      <a:pt x="4700" y="6058"/>
                      <a:pt x="6058" y="4700"/>
                      <a:pt x="6058" y="3029"/>
                    </a:cubicBezTo>
                    <a:cubicBezTo>
                      <a:pt x="6058" y="1360"/>
                      <a:pt x="4700" y="1"/>
                      <a:pt x="3029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2158650" y="2880575"/>
                <a:ext cx="564375" cy="564375"/>
              </a:xfrm>
              <a:custGeom>
                <a:avLst/>
                <a:gdLst/>
                <a:ahLst/>
                <a:cxnLst/>
                <a:rect l="l" t="t" r="r" b="b"/>
                <a:pathLst>
                  <a:path w="22575" h="22575" extrusionOk="0">
                    <a:moveTo>
                      <a:pt x="11288" y="210"/>
                    </a:moveTo>
                    <a:cubicBezTo>
                      <a:pt x="17395" y="210"/>
                      <a:pt x="22366" y="5181"/>
                      <a:pt x="22366" y="11289"/>
                    </a:cubicBezTo>
                    <a:cubicBezTo>
                      <a:pt x="22366" y="17397"/>
                      <a:pt x="17397" y="22367"/>
                      <a:pt x="11288" y="22367"/>
                    </a:cubicBezTo>
                    <a:cubicBezTo>
                      <a:pt x="5179" y="22367"/>
                      <a:pt x="210" y="17397"/>
                      <a:pt x="210" y="11288"/>
                    </a:cubicBezTo>
                    <a:cubicBezTo>
                      <a:pt x="210" y="5181"/>
                      <a:pt x="5179" y="210"/>
                      <a:pt x="11288" y="210"/>
                    </a:cubicBezTo>
                    <a:close/>
                    <a:moveTo>
                      <a:pt x="11288" y="1"/>
                    </a:moveTo>
                    <a:cubicBezTo>
                      <a:pt x="5064" y="1"/>
                      <a:pt x="1" y="5064"/>
                      <a:pt x="1" y="11288"/>
                    </a:cubicBezTo>
                    <a:cubicBezTo>
                      <a:pt x="1" y="17512"/>
                      <a:pt x="5064" y="22575"/>
                      <a:pt x="11288" y="22575"/>
                    </a:cubicBezTo>
                    <a:cubicBezTo>
                      <a:pt x="17512" y="22575"/>
                      <a:pt x="22575" y="17512"/>
                      <a:pt x="22575" y="11288"/>
                    </a:cubicBezTo>
                    <a:cubicBezTo>
                      <a:pt x="22575" y="5064"/>
                      <a:pt x="17512" y="1"/>
                      <a:pt x="11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2542800" y="2882550"/>
                <a:ext cx="5592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7" extrusionOk="0">
                    <a:moveTo>
                      <a:pt x="1118" y="1"/>
                    </a:moveTo>
                    <a:cubicBezTo>
                      <a:pt x="501" y="1"/>
                      <a:pt x="1" y="501"/>
                      <a:pt x="1" y="1118"/>
                    </a:cubicBezTo>
                    <a:cubicBezTo>
                      <a:pt x="1" y="1736"/>
                      <a:pt x="501" y="2237"/>
                      <a:pt x="1118" y="2237"/>
                    </a:cubicBezTo>
                    <a:cubicBezTo>
                      <a:pt x="1737" y="2237"/>
                      <a:pt x="2237" y="1736"/>
                      <a:pt x="2237" y="1118"/>
                    </a:cubicBezTo>
                    <a:cubicBezTo>
                      <a:pt x="2237" y="501"/>
                      <a:pt x="1737" y="1"/>
                      <a:pt x="11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97" name="Google Shape;5097;p16"/>
            <p:cNvGrpSpPr/>
            <p:nvPr/>
          </p:nvGrpSpPr>
          <p:grpSpPr>
            <a:xfrm rot="-5400000">
              <a:off x="7372398" y="-410563"/>
              <a:ext cx="349968" cy="2052568"/>
              <a:chOff x="1037125" y="2236325"/>
              <a:chExt cx="149100" cy="874475"/>
            </a:xfrm>
          </p:grpSpPr>
          <p:sp>
            <p:nvSpPr>
              <p:cNvPr id="5098" name="Google Shape;5098;p16"/>
              <p:cNvSpPr/>
              <p:nvPr/>
            </p:nvSpPr>
            <p:spPr>
              <a:xfrm>
                <a:off x="1171575" y="24714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1171575" y="2549750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3" y="502"/>
                      <a:pt x="335" y="502"/>
                    </a:cubicBezTo>
                    <a:cubicBezTo>
                      <a:pt x="473" y="502"/>
                      <a:pt x="586" y="390"/>
                      <a:pt x="586" y="252"/>
                    </a:cubicBezTo>
                    <a:cubicBezTo>
                      <a:pt x="586" y="101"/>
                      <a:pt x="462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1171575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1171575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1171575" y="27848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1" y="504"/>
                      <a:pt x="335" y="504"/>
                    </a:cubicBezTo>
                    <a:cubicBezTo>
                      <a:pt x="473" y="504"/>
                      <a:pt x="586" y="390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1104350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1104350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2" y="502"/>
                      <a:pt x="335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1104350" y="26281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1104350" y="2706475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1104350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2" y="504"/>
                      <a:pt x="335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1037125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1037125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0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1037150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1037150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1171575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1171575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2"/>
                      <a:pt x="335" y="502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1171575" y="23930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3"/>
                      <a:pt x="111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1104350" y="22363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1104350" y="231470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2"/>
                      <a:pt x="335" y="502"/>
                    </a:cubicBezTo>
                    <a:cubicBezTo>
                      <a:pt x="475" y="502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1104350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1037150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1037150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4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1037125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1037125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4"/>
                      <a:pt x="159" y="75"/>
                    </a:cubicBezTo>
                    <a:cubicBezTo>
                      <a:pt x="0" y="232"/>
                      <a:pt x="112" y="504"/>
                      <a:pt x="337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1171575" y="28631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1171575" y="29415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1171575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1171575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1104350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1104350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1104350" y="30198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1104350" y="309825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1037125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1037125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5" y="1"/>
                    </a:moveTo>
                    <a:cubicBezTo>
                      <a:pt x="273" y="1"/>
                      <a:pt x="210" y="24"/>
                      <a:pt x="159" y="76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4" y="1"/>
                      <a:pt x="335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1037150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1037150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1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134" name="Google Shape;5134;p16"/>
            <p:cNvGrpSpPr/>
            <p:nvPr/>
          </p:nvGrpSpPr>
          <p:grpSpPr>
            <a:xfrm>
              <a:off x="787213" y="130520"/>
              <a:ext cx="1908398" cy="2002309"/>
              <a:chOff x="1978188" y="2669545"/>
              <a:chExt cx="1908398" cy="2002309"/>
            </a:xfrm>
          </p:grpSpPr>
          <p:sp>
            <p:nvSpPr>
              <p:cNvPr id="5135" name="Google Shape;5135;p16"/>
              <p:cNvSpPr/>
              <p:nvPr/>
            </p:nvSpPr>
            <p:spPr>
              <a:xfrm rot="-5400000">
                <a:off x="1995503" y="2780771"/>
                <a:ext cx="1891083" cy="1891083"/>
              </a:xfrm>
              <a:custGeom>
                <a:avLst/>
                <a:gdLst/>
                <a:ahLst/>
                <a:cxnLst/>
                <a:rect l="l" t="t" r="r" b="b"/>
                <a:pathLst>
                  <a:path w="55702" h="55702" extrusionOk="0">
                    <a:moveTo>
                      <a:pt x="27851" y="210"/>
                    </a:moveTo>
                    <a:cubicBezTo>
                      <a:pt x="43093" y="210"/>
                      <a:pt x="55493" y="12609"/>
                      <a:pt x="55493" y="27851"/>
                    </a:cubicBezTo>
                    <a:cubicBezTo>
                      <a:pt x="55493" y="43093"/>
                      <a:pt x="43093" y="55493"/>
                      <a:pt x="27851" y="55493"/>
                    </a:cubicBezTo>
                    <a:cubicBezTo>
                      <a:pt x="12609" y="55493"/>
                      <a:pt x="210" y="43093"/>
                      <a:pt x="210" y="27851"/>
                    </a:cubicBezTo>
                    <a:cubicBezTo>
                      <a:pt x="210" y="12609"/>
                      <a:pt x="12609" y="210"/>
                      <a:pt x="27851" y="210"/>
                    </a:cubicBezTo>
                    <a:close/>
                    <a:moveTo>
                      <a:pt x="27851" y="1"/>
                    </a:moveTo>
                    <a:cubicBezTo>
                      <a:pt x="12494" y="1"/>
                      <a:pt x="0" y="12494"/>
                      <a:pt x="0" y="27851"/>
                    </a:cubicBezTo>
                    <a:cubicBezTo>
                      <a:pt x="0" y="43208"/>
                      <a:pt x="12494" y="55702"/>
                      <a:pt x="27851" y="55702"/>
                    </a:cubicBezTo>
                    <a:cubicBezTo>
                      <a:pt x="43208" y="55702"/>
                      <a:pt x="55702" y="43208"/>
                      <a:pt x="55702" y="27851"/>
                    </a:cubicBezTo>
                    <a:cubicBezTo>
                      <a:pt x="55702" y="12494"/>
                      <a:pt x="43208" y="1"/>
                      <a:pt x="27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 rot="-5400000">
                <a:off x="1931235" y="2716498"/>
                <a:ext cx="1737934" cy="1644029"/>
              </a:xfrm>
              <a:custGeom>
                <a:avLst/>
                <a:gdLst/>
                <a:ahLst/>
                <a:cxnLst/>
                <a:rect l="l" t="t" r="r" b="b"/>
                <a:pathLst>
                  <a:path w="51191" h="48425" extrusionOk="0">
                    <a:moveTo>
                      <a:pt x="20064" y="1"/>
                    </a:moveTo>
                    <a:cubicBezTo>
                      <a:pt x="12798" y="1"/>
                      <a:pt x="5532" y="2766"/>
                      <a:pt x="0" y="8298"/>
                    </a:cubicBezTo>
                    <a:lnTo>
                      <a:pt x="889" y="9186"/>
                    </a:lnTo>
                    <a:cubicBezTo>
                      <a:pt x="6175" y="3899"/>
                      <a:pt x="13120" y="1256"/>
                      <a:pt x="20064" y="1256"/>
                    </a:cubicBezTo>
                    <a:cubicBezTo>
                      <a:pt x="27009" y="1256"/>
                      <a:pt x="33953" y="3899"/>
                      <a:pt x="39240" y="9186"/>
                    </a:cubicBezTo>
                    <a:cubicBezTo>
                      <a:pt x="49813" y="19759"/>
                      <a:pt x="49813" y="36964"/>
                      <a:pt x="39240" y="47537"/>
                    </a:cubicBezTo>
                    <a:lnTo>
                      <a:pt x="40128" y="48425"/>
                    </a:lnTo>
                    <a:cubicBezTo>
                      <a:pt x="51191" y="37361"/>
                      <a:pt x="51191" y="19360"/>
                      <a:pt x="40128" y="8298"/>
                    </a:cubicBezTo>
                    <a:cubicBezTo>
                      <a:pt x="34597" y="2766"/>
                      <a:pt x="27330" y="1"/>
                      <a:pt x="200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5137" name="Google Shape;5137;p16"/>
              <p:cNvGrpSpPr/>
              <p:nvPr/>
            </p:nvGrpSpPr>
            <p:grpSpPr>
              <a:xfrm rot="-5400000">
                <a:off x="2322724" y="3120894"/>
                <a:ext cx="1236640" cy="1210852"/>
                <a:chOff x="236475" y="527300"/>
                <a:chExt cx="1124525" cy="1101075"/>
              </a:xfrm>
            </p:grpSpPr>
            <p:sp>
              <p:nvSpPr>
                <p:cNvPr id="5138" name="Google Shape;5138;p16"/>
                <p:cNvSpPr/>
                <p:nvPr/>
              </p:nvSpPr>
              <p:spPr>
                <a:xfrm>
                  <a:off x="4352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4750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5147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5545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594250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63402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673775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5" name="Google Shape;5145;p16"/>
                <p:cNvSpPr/>
                <p:nvPr/>
              </p:nvSpPr>
              <p:spPr>
                <a:xfrm>
                  <a:off x="71352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6" name="Google Shape;5146;p16"/>
                <p:cNvSpPr/>
                <p:nvPr/>
              </p:nvSpPr>
              <p:spPr>
                <a:xfrm>
                  <a:off x="753300" y="14822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7" name="Google Shape;5147;p16"/>
                <p:cNvSpPr/>
                <p:nvPr/>
              </p:nvSpPr>
              <p:spPr>
                <a:xfrm>
                  <a:off x="793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832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8725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9123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95207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991825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1031575" y="14822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9" y="0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10713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111110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1150850" y="1482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3971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43525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475000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0" name="Google Shape;5160;p16"/>
                <p:cNvSpPr/>
                <p:nvPr/>
              </p:nvSpPr>
              <p:spPr>
                <a:xfrm>
                  <a:off x="51642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1" name="Google Shape;5161;p16"/>
                <p:cNvSpPr/>
                <p:nvPr/>
              </p:nvSpPr>
              <p:spPr>
                <a:xfrm>
                  <a:off x="5545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595925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3402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73775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4750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5147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5545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594250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63402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73775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71352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753300" y="15163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93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832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8725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9123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95207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991825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1031575" y="15163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107135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1111100" y="15163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7152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753300" y="14481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794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83282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872575" y="14481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9139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95370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993450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10332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107297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1112725" y="1448100"/>
                  <a:ext cx="972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90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1152500" y="1448100"/>
                  <a:ext cx="97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90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1192275" y="1448100"/>
                  <a:ext cx="96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90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355750" y="14140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3971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43525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475000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5164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5545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95925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63402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73775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7152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753300" y="14140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794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83282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872575" y="14140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9139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95370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993450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10332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107297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1112725" y="14140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1152500" y="14140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6" name="Google Shape;5216;p16"/>
                <p:cNvSpPr/>
                <p:nvPr/>
              </p:nvSpPr>
              <p:spPr>
                <a:xfrm>
                  <a:off x="119227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7" name="Google Shape;5217;p16"/>
                <p:cNvSpPr/>
                <p:nvPr/>
              </p:nvSpPr>
              <p:spPr>
                <a:xfrm>
                  <a:off x="1232025" y="14140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35575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3971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435250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475000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5164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554500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595925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634025" y="13799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6" name="Google Shape;5226;p16"/>
                <p:cNvSpPr/>
                <p:nvPr/>
              </p:nvSpPr>
              <p:spPr>
                <a:xfrm>
                  <a:off x="673775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7" name="Google Shape;5227;p16"/>
                <p:cNvSpPr/>
                <p:nvPr/>
              </p:nvSpPr>
              <p:spPr>
                <a:xfrm>
                  <a:off x="7152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8" name="Google Shape;5228;p16"/>
                <p:cNvSpPr/>
                <p:nvPr/>
              </p:nvSpPr>
              <p:spPr>
                <a:xfrm>
                  <a:off x="753300" y="13799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9" name="Google Shape;5229;p16"/>
                <p:cNvSpPr/>
                <p:nvPr/>
              </p:nvSpPr>
              <p:spPr>
                <a:xfrm>
                  <a:off x="794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0" name="Google Shape;5230;p16"/>
                <p:cNvSpPr/>
                <p:nvPr/>
              </p:nvSpPr>
              <p:spPr>
                <a:xfrm>
                  <a:off x="832825" y="13799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1" name="Google Shape;5231;p16"/>
                <p:cNvSpPr/>
                <p:nvPr/>
              </p:nvSpPr>
              <p:spPr>
                <a:xfrm>
                  <a:off x="872575" y="13799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2" name="Google Shape;5232;p16"/>
                <p:cNvSpPr/>
                <p:nvPr/>
              </p:nvSpPr>
              <p:spPr>
                <a:xfrm>
                  <a:off x="9139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3" name="Google Shape;5233;p16"/>
                <p:cNvSpPr/>
                <p:nvPr/>
              </p:nvSpPr>
              <p:spPr>
                <a:xfrm>
                  <a:off x="95370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4" name="Google Shape;5234;p16"/>
                <p:cNvSpPr/>
                <p:nvPr/>
              </p:nvSpPr>
              <p:spPr>
                <a:xfrm>
                  <a:off x="993450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5" name="Google Shape;5235;p16"/>
                <p:cNvSpPr/>
                <p:nvPr/>
              </p:nvSpPr>
              <p:spPr>
                <a:xfrm>
                  <a:off x="10332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6" name="Google Shape;5236;p16"/>
                <p:cNvSpPr/>
                <p:nvPr/>
              </p:nvSpPr>
              <p:spPr>
                <a:xfrm>
                  <a:off x="107297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7" name="Google Shape;5237;p16"/>
                <p:cNvSpPr/>
                <p:nvPr/>
              </p:nvSpPr>
              <p:spPr>
                <a:xfrm>
                  <a:off x="1112725" y="13799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8" name="Google Shape;5238;p16"/>
                <p:cNvSpPr/>
                <p:nvPr/>
              </p:nvSpPr>
              <p:spPr>
                <a:xfrm>
                  <a:off x="1152500" y="13799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9" name="Google Shape;5239;p16"/>
                <p:cNvSpPr/>
                <p:nvPr/>
              </p:nvSpPr>
              <p:spPr>
                <a:xfrm>
                  <a:off x="119227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0" name="Google Shape;5240;p16"/>
                <p:cNvSpPr/>
                <p:nvPr/>
              </p:nvSpPr>
              <p:spPr>
                <a:xfrm>
                  <a:off x="1232025" y="13799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1" name="Google Shape;5241;p16"/>
                <p:cNvSpPr/>
                <p:nvPr/>
              </p:nvSpPr>
              <p:spPr>
                <a:xfrm>
                  <a:off x="3176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2" name="Google Shape;5242;p16"/>
                <p:cNvSpPr/>
                <p:nvPr/>
              </p:nvSpPr>
              <p:spPr>
                <a:xfrm>
                  <a:off x="3557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3" name="Google Shape;5243;p16"/>
                <p:cNvSpPr/>
                <p:nvPr/>
              </p:nvSpPr>
              <p:spPr>
                <a:xfrm>
                  <a:off x="3971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4" name="Google Shape;5244;p16"/>
                <p:cNvSpPr/>
                <p:nvPr/>
              </p:nvSpPr>
              <p:spPr>
                <a:xfrm>
                  <a:off x="43525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5" name="Google Shape;5245;p16"/>
                <p:cNvSpPr/>
                <p:nvPr/>
              </p:nvSpPr>
              <p:spPr>
                <a:xfrm>
                  <a:off x="475000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6" name="Google Shape;5246;p16"/>
                <p:cNvSpPr/>
                <p:nvPr/>
              </p:nvSpPr>
              <p:spPr>
                <a:xfrm>
                  <a:off x="5164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7" name="Google Shape;5247;p16"/>
                <p:cNvSpPr/>
                <p:nvPr/>
              </p:nvSpPr>
              <p:spPr>
                <a:xfrm>
                  <a:off x="5545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8" name="Google Shape;5248;p16"/>
                <p:cNvSpPr/>
                <p:nvPr/>
              </p:nvSpPr>
              <p:spPr>
                <a:xfrm>
                  <a:off x="595925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9" name="Google Shape;5249;p16"/>
                <p:cNvSpPr/>
                <p:nvPr/>
              </p:nvSpPr>
              <p:spPr>
                <a:xfrm>
                  <a:off x="63402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16"/>
                <p:cNvSpPr/>
                <p:nvPr/>
              </p:nvSpPr>
              <p:spPr>
                <a:xfrm>
                  <a:off x="673775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1" name="Google Shape;5251;p16"/>
                <p:cNvSpPr/>
                <p:nvPr/>
              </p:nvSpPr>
              <p:spPr>
                <a:xfrm>
                  <a:off x="7152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2" name="Google Shape;5252;p16"/>
                <p:cNvSpPr/>
                <p:nvPr/>
              </p:nvSpPr>
              <p:spPr>
                <a:xfrm>
                  <a:off x="753300" y="1345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3" name="Google Shape;5253;p16"/>
                <p:cNvSpPr/>
                <p:nvPr/>
              </p:nvSpPr>
              <p:spPr>
                <a:xfrm>
                  <a:off x="794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4" name="Google Shape;5254;p16"/>
                <p:cNvSpPr/>
                <p:nvPr/>
              </p:nvSpPr>
              <p:spPr>
                <a:xfrm>
                  <a:off x="83282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5" name="Google Shape;5255;p16"/>
                <p:cNvSpPr/>
                <p:nvPr/>
              </p:nvSpPr>
              <p:spPr>
                <a:xfrm>
                  <a:off x="872575" y="1345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1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6" name="Google Shape;5256;p16"/>
                <p:cNvSpPr/>
                <p:nvPr/>
              </p:nvSpPr>
              <p:spPr>
                <a:xfrm>
                  <a:off x="9139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7" name="Google Shape;5257;p16"/>
                <p:cNvSpPr/>
                <p:nvPr/>
              </p:nvSpPr>
              <p:spPr>
                <a:xfrm>
                  <a:off x="95370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8" name="Google Shape;5258;p16"/>
                <p:cNvSpPr/>
                <p:nvPr/>
              </p:nvSpPr>
              <p:spPr>
                <a:xfrm>
                  <a:off x="993450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9" name="Google Shape;5259;p16"/>
                <p:cNvSpPr/>
                <p:nvPr/>
              </p:nvSpPr>
              <p:spPr>
                <a:xfrm>
                  <a:off x="10332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16"/>
                <p:cNvSpPr/>
                <p:nvPr/>
              </p:nvSpPr>
              <p:spPr>
                <a:xfrm>
                  <a:off x="10729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16"/>
                <p:cNvSpPr/>
                <p:nvPr/>
              </p:nvSpPr>
              <p:spPr>
                <a:xfrm>
                  <a:off x="111272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16"/>
                <p:cNvSpPr/>
                <p:nvPr/>
              </p:nvSpPr>
              <p:spPr>
                <a:xfrm>
                  <a:off x="1152500" y="134580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3" name="Google Shape;5263;p16"/>
                <p:cNvSpPr/>
                <p:nvPr/>
              </p:nvSpPr>
              <p:spPr>
                <a:xfrm>
                  <a:off x="119227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4" name="Google Shape;5264;p16"/>
                <p:cNvSpPr/>
                <p:nvPr/>
              </p:nvSpPr>
              <p:spPr>
                <a:xfrm>
                  <a:off x="1232025" y="134580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5" name="Google Shape;5265;p16"/>
                <p:cNvSpPr/>
                <p:nvPr/>
              </p:nvSpPr>
              <p:spPr>
                <a:xfrm>
                  <a:off x="3176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6" name="Google Shape;5266;p16"/>
                <p:cNvSpPr/>
                <p:nvPr/>
              </p:nvSpPr>
              <p:spPr>
                <a:xfrm>
                  <a:off x="3557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7" name="Google Shape;5267;p16"/>
                <p:cNvSpPr/>
                <p:nvPr/>
              </p:nvSpPr>
              <p:spPr>
                <a:xfrm>
                  <a:off x="3971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3"/>
                        <a:pt x="88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8" name="Google Shape;5268;p16"/>
                <p:cNvSpPr/>
                <p:nvPr/>
              </p:nvSpPr>
              <p:spPr>
                <a:xfrm>
                  <a:off x="43525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9" name="Google Shape;5269;p16"/>
                <p:cNvSpPr/>
                <p:nvPr/>
              </p:nvSpPr>
              <p:spPr>
                <a:xfrm>
                  <a:off x="475000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0" name="Google Shape;5270;p16"/>
                <p:cNvSpPr/>
                <p:nvPr/>
              </p:nvSpPr>
              <p:spPr>
                <a:xfrm>
                  <a:off x="5164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1" name="Google Shape;5271;p16"/>
                <p:cNvSpPr/>
                <p:nvPr/>
              </p:nvSpPr>
              <p:spPr>
                <a:xfrm>
                  <a:off x="5545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2" name="Google Shape;5272;p16"/>
                <p:cNvSpPr/>
                <p:nvPr/>
              </p:nvSpPr>
              <p:spPr>
                <a:xfrm>
                  <a:off x="595925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7" y="303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3" name="Google Shape;5273;p16"/>
                <p:cNvSpPr/>
                <p:nvPr/>
              </p:nvSpPr>
              <p:spPr>
                <a:xfrm>
                  <a:off x="63402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4" name="Google Shape;5274;p16"/>
                <p:cNvSpPr/>
                <p:nvPr/>
              </p:nvSpPr>
              <p:spPr>
                <a:xfrm>
                  <a:off x="673775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5"/>
                      </a:cubicBezTo>
                      <a:cubicBezTo>
                        <a:pt x="453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5" name="Google Shape;5275;p16"/>
                <p:cNvSpPr/>
                <p:nvPr/>
              </p:nvSpPr>
              <p:spPr>
                <a:xfrm>
                  <a:off x="7152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6" name="Google Shape;5276;p16"/>
                <p:cNvSpPr/>
                <p:nvPr/>
              </p:nvSpPr>
              <p:spPr>
                <a:xfrm>
                  <a:off x="753300" y="13116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7" name="Google Shape;5277;p16"/>
                <p:cNvSpPr/>
                <p:nvPr/>
              </p:nvSpPr>
              <p:spPr>
                <a:xfrm>
                  <a:off x="794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8" name="Google Shape;5278;p16"/>
                <p:cNvSpPr/>
                <p:nvPr/>
              </p:nvSpPr>
              <p:spPr>
                <a:xfrm>
                  <a:off x="83282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5"/>
                      </a:cubicBezTo>
                      <a:cubicBezTo>
                        <a:pt x="453" y="89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9" name="Google Shape;5279;p16"/>
                <p:cNvSpPr/>
                <p:nvPr/>
              </p:nvSpPr>
              <p:spPr>
                <a:xfrm>
                  <a:off x="872575" y="13116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0" name="Google Shape;5280;p16"/>
                <p:cNvSpPr/>
                <p:nvPr/>
              </p:nvSpPr>
              <p:spPr>
                <a:xfrm>
                  <a:off x="9139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1" name="Google Shape;5281;p16"/>
                <p:cNvSpPr/>
                <p:nvPr/>
              </p:nvSpPr>
              <p:spPr>
                <a:xfrm>
                  <a:off x="95370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2" y="389"/>
                        <a:pt x="389" y="303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2" name="Google Shape;5282;p16"/>
                <p:cNvSpPr/>
                <p:nvPr/>
              </p:nvSpPr>
              <p:spPr>
                <a:xfrm>
                  <a:off x="993450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3"/>
                        <a:pt x="89" y="389"/>
                        <a:pt x="195" y="389"/>
                      </a:cubicBezTo>
                      <a:cubicBezTo>
                        <a:pt x="303" y="389"/>
                        <a:pt x="389" y="303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16"/>
                <p:cNvSpPr/>
                <p:nvPr/>
              </p:nvSpPr>
              <p:spPr>
                <a:xfrm>
                  <a:off x="10332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16"/>
                <p:cNvSpPr/>
                <p:nvPr/>
              </p:nvSpPr>
              <p:spPr>
                <a:xfrm>
                  <a:off x="10729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5" name="Google Shape;5285;p16"/>
                <p:cNvSpPr/>
                <p:nvPr/>
              </p:nvSpPr>
              <p:spPr>
                <a:xfrm>
                  <a:off x="111272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3"/>
                        <a:pt x="88" y="389"/>
                        <a:pt x="194" y="389"/>
                      </a:cubicBezTo>
                      <a:cubicBezTo>
                        <a:pt x="302" y="389"/>
                        <a:pt x="388" y="303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6" name="Google Shape;5286;p16"/>
                <p:cNvSpPr/>
                <p:nvPr/>
              </p:nvSpPr>
              <p:spPr>
                <a:xfrm>
                  <a:off x="1152500" y="13116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3"/>
                        <a:pt x="87" y="389"/>
                        <a:pt x="193" y="389"/>
                      </a:cubicBezTo>
                      <a:cubicBezTo>
                        <a:pt x="301" y="389"/>
                        <a:pt x="388" y="303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7" name="Google Shape;5287;p16"/>
                <p:cNvSpPr/>
                <p:nvPr/>
              </p:nvSpPr>
              <p:spPr>
                <a:xfrm>
                  <a:off x="119227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3"/>
                        <a:pt x="86" y="389"/>
                        <a:pt x="193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8" name="Google Shape;5288;p16"/>
                <p:cNvSpPr/>
                <p:nvPr/>
              </p:nvSpPr>
              <p:spPr>
                <a:xfrm>
                  <a:off x="1232025" y="13116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7" y="303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9" name="Google Shape;5289;p16"/>
                <p:cNvSpPr/>
                <p:nvPr/>
              </p:nvSpPr>
              <p:spPr>
                <a:xfrm>
                  <a:off x="276225" y="12775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9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0" name="Google Shape;5290;p16"/>
                <p:cNvSpPr/>
                <p:nvPr/>
              </p:nvSpPr>
              <p:spPr>
                <a:xfrm>
                  <a:off x="3176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1" name="Google Shape;5291;p16"/>
                <p:cNvSpPr/>
                <p:nvPr/>
              </p:nvSpPr>
              <p:spPr>
                <a:xfrm>
                  <a:off x="3557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2" name="Google Shape;5292;p16"/>
                <p:cNvSpPr/>
                <p:nvPr/>
              </p:nvSpPr>
              <p:spPr>
                <a:xfrm>
                  <a:off x="3971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3" name="Google Shape;5293;p16"/>
                <p:cNvSpPr/>
                <p:nvPr/>
              </p:nvSpPr>
              <p:spPr>
                <a:xfrm>
                  <a:off x="43525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4" name="Google Shape;5294;p16"/>
                <p:cNvSpPr/>
                <p:nvPr/>
              </p:nvSpPr>
              <p:spPr>
                <a:xfrm>
                  <a:off x="475000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5" name="Google Shape;5295;p16"/>
                <p:cNvSpPr/>
                <p:nvPr/>
              </p:nvSpPr>
              <p:spPr>
                <a:xfrm>
                  <a:off x="5164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6" name="Google Shape;5296;p16"/>
                <p:cNvSpPr/>
                <p:nvPr/>
              </p:nvSpPr>
              <p:spPr>
                <a:xfrm>
                  <a:off x="5545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3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7" name="Google Shape;5297;p16"/>
                <p:cNvSpPr/>
                <p:nvPr/>
              </p:nvSpPr>
              <p:spPr>
                <a:xfrm>
                  <a:off x="5959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8" name="Google Shape;5298;p16"/>
                <p:cNvSpPr/>
                <p:nvPr/>
              </p:nvSpPr>
              <p:spPr>
                <a:xfrm>
                  <a:off x="63402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9" name="Google Shape;5299;p16"/>
                <p:cNvSpPr/>
                <p:nvPr/>
              </p:nvSpPr>
              <p:spPr>
                <a:xfrm>
                  <a:off x="673775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3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9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0" name="Google Shape;5300;p16"/>
                <p:cNvSpPr/>
                <p:nvPr/>
              </p:nvSpPr>
              <p:spPr>
                <a:xfrm>
                  <a:off x="7152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1" name="Google Shape;5301;p16"/>
                <p:cNvSpPr/>
                <p:nvPr/>
              </p:nvSpPr>
              <p:spPr>
                <a:xfrm>
                  <a:off x="753300" y="12775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2" name="Google Shape;5302;p16"/>
                <p:cNvSpPr/>
                <p:nvPr/>
              </p:nvSpPr>
              <p:spPr>
                <a:xfrm>
                  <a:off x="794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3" name="Google Shape;5303;p16"/>
                <p:cNvSpPr/>
                <p:nvPr/>
              </p:nvSpPr>
              <p:spPr>
                <a:xfrm>
                  <a:off x="83282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4" name="Google Shape;5304;p16"/>
                <p:cNvSpPr/>
                <p:nvPr/>
              </p:nvSpPr>
              <p:spPr>
                <a:xfrm>
                  <a:off x="872575" y="12775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9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5" name="Google Shape;5305;p16"/>
                <p:cNvSpPr/>
                <p:nvPr/>
              </p:nvSpPr>
              <p:spPr>
                <a:xfrm>
                  <a:off x="9139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6" name="Google Shape;5306;p16"/>
                <p:cNvSpPr/>
                <p:nvPr/>
              </p:nvSpPr>
              <p:spPr>
                <a:xfrm>
                  <a:off x="95370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7" name="Google Shape;5307;p16"/>
                <p:cNvSpPr/>
                <p:nvPr/>
              </p:nvSpPr>
              <p:spPr>
                <a:xfrm>
                  <a:off x="993450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8" name="Google Shape;5308;p16"/>
                <p:cNvSpPr/>
                <p:nvPr/>
              </p:nvSpPr>
              <p:spPr>
                <a:xfrm>
                  <a:off x="10332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16"/>
                <p:cNvSpPr/>
                <p:nvPr/>
              </p:nvSpPr>
              <p:spPr>
                <a:xfrm>
                  <a:off x="10729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0" name="Google Shape;5310;p16"/>
                <p:cNvSpPr/>
                <p:nvPr/>
              </p:nvSpPr>
              <p:spPr>
                <a:xfrm>
                  <a:off x="111272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1" name="Google Shape;5311;p16"/>
                <p:cNvSpPr/>
                <p:nvPr/>
              </p:nvSpPr>
              <p:spPr>
                <a:xfrm>
                  <a:off x="1152500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2" name="Google Shape;5312;p16"/>
                <p:cNvSpPr/>
                <p:nvPr/>
              </p:nvSpPr>
              <p:spPr>
                <a:xfrm>
                  <a:off x="119227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3" name="Google Shape;5313;p16"/>
                <p:cNvSpPr/>
                <p:nvPr/>
              </p:nvSpPr>
              <p:spPr>
                <a:xfrm>
                  <a:off x="1232025" y="12775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4" name="Google Shape;5314;p16"/>
                <p:cNvSpPr/>
                <p:nvPr/>
              </p:nvSpPr>
              <p:spPr>
                <a:xfrm>
                  <a:off x="276225" y="1243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5" name="Google Shape;5315;p16"/>
                <p:cNvSpPr/>
                <p:nvPr/>
              </p:nvSpPr>
              <p:spPr>
                <a:xfrm>
                  <a:off x="3176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6" name="Google Shape;5316;p16"/>
                <p:cNvSpPr/>
                <p:nvPr/>
              </p:nvSpPr>
              <p:spPr>
                <a:xfrm>
                  <a:off x="355750" y="1243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7" name="Google Shape;5317;p16"/>
                <p:cNvSpPr/>
                <p:nvPr/>
              </p:nvSpPr>
              <p:spPr>
                <a:xfrm>
                  <a:off x="3971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8" name="Google Shape;5318;p16"/>
                <p:cNvSpPr/>
                <p:nvPr/>
              </p:nvSpPr>
              <p:spPr>
                <a:xfrm>
                  <a:off x="43525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9" name="Google Shape;5319;p16"/>
                <p:cNvSpPr/>
                <p:nvPr/>
              </p:nvSpPr>
              <p:spPr>
                <a:xfrm>
                  <a:off x="475000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0" name="Google Shape;5320;p16"/>
                <p:cNvSpPr/>
                <p:nvPr/>
              </p:nvSpPr>
              <p:spPr>
                <a:xfrm>
                  <a:off x="5164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1" name="Google Shape;5321;p16"/>
                <p:cNvSpPr/>
                <p:nvPr/>
              </p:nvSpPr>
              <p:spPr>
                <a:xfrm>
                  <a:off x="5545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2"/>
                      </a:cubicBezTo>
                      <a:cubicBezTo>
                        <a:pt x="163" y="372"/>
                        <a:pt x="212" y="390"/>
                        <a:pt x="259" y="390"/>
                      </a:cubicBezTo>
                      <a:cubicBezTo>
                        <a:pt x="359" y="390"/>
                        <a:pt x="454" y="312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2" name="Google Shape;5322;p16"/>
                <p:cNvSpPr/>
                <p:nvPr/>
              </p:nvSpPr>
              <p:spPr>
                <a:xfrm>
                  <a:off x="5959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3" name="Google Shape;5323;p16"/>
                <p:cNvSpPr/>
                <p:nvPr/>
              </p:nvSpPr>
              <p:spPr>
                <a:xfrm>
                  <a:off x="63402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2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4" name="Google Shape;5324;p16"/>
                <p:cNvSpPr/>
                <p:nvPr/>
              </p:nvSpPr>
              <p:spPr>
                <a:xfrm>
                  <a:off x="673775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2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9" y="390"/>
                        <a:pt x="455" y="312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5" name="Google Shape;5325;p16"/>
                <p:cNvSpPr/>
                <p:nvPr/>
              </p:nvSpPr>
              <p:spPr>
                <a:xfrm>
                  <a:off x="7152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6" name="Google Shape;5326;p16"/>
                <p:cNvSpPr/>
                <p:nvPr/>
              </p:nvSpPr>
              <p:spPr>
                <a:xfrm>
                  <a:off x="753300" y="12434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2"/>
                      </a:cubicBezTo>
                      <a:cubicBezTo>
                        <a:pt x="162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7" name="Google Shape;5327;p16"/>
                <p:cNvSpPr/>
                <p:nvPr/>
              </p:nvSpPr>
              <p:spPr>
                <a:xfrm>
                  <a:off x="794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8" name="Google Shape;5328;p16"/>
                <p:cNvSpPr/>
                <p:nvPr/>
              </p:nvSpPr>
              <p:spPr>
                <a:xfrm>
                  <a:off x="83282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7" y="390"/>
                        <a:pt x="453" y="312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9" name="Google Shape;5329;p16"/>
                <p:cNvSpPr/>
                <p:nvPr/>
              </p:nvSpPr>
              <p:spPr>
                <a:xfrm>
                  <a:off x="872575" y="12434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2"/>
                      </a:cubicBezTo>
                      <a:cubicBezTo>
                        <a:pt x="161" y="372"/>
                        <a:pt x="210" y="390"/>
                        <a:pt x="257" y="390"/>
                      </a:cubicBezTo>
                      <a:cubicBezTo>
                        <a:pt x="358" y="390"/>
                        <a:pt x="454" y="312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0" name="Google Shape;5330;p16"/>
                <p:cNvSpPr/>
                <p:nvPr/>
              </p:nvSpPr>
              <p:spPr>
                <a:xfrm>
                  <a:off x="9139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1" name="Google Shape;5331;p16"/>
                <p:cNvSpPr/>
                <p:nvPr/>
              </p:nvSpPr>
              <p:spPr>
                <a:xfrm>
                  <a:off x="95370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2" name="Google Shape;5332;p16"/>
                <p:cNvSpPr/>
                <p:nvPr/>
              </p:nvSpPr>
              <p:spPr>
                <a:xfrm>
                  <a:off x="993450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3" name="Google Shape;5333;p16"/>
                <p:cNvSpPr/>
                <p:nvPr/>
              </p:nvSpPr>
              <p:spPr>
                <a:xfrm>
                  <a:off x="10332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4" name="Google Shape;5334;p16"/>
                <p:cNvSpPr/>
                <p:nvPr/>
              </p:nvSpPr>
              <p:spPr>
                <a:xfrm>
                  <a:off x="10729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5" name="Google Shape;5335;p16"/>
                <p:cNvSpPr/>
                <p:nvPr/>
              </p:nvSpPr>
              <p:spPr>
                <a:xfrm>
                  <a:off x="111272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16"/>
                <p:cNvSpPr/>
                <p:nvPr/>
              </p:nvSpPr>
              <p:spPr>
                <a:xfrm>
                  <a:off x="1152500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16"/>
                <p:cNvSpPr/>
                <p:nvPr/>
              </p:nvSpPr>
              <p:spPr>
                <a:xfrm>
                  <a:off x="119227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16"/>
                <p:cNvSpPr/>
                <p:nvPr/>
              </p:nvSpPr>
              <p:spPr>
                <a:xfrm>
                  <a:off x="1232025" y="12434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9" name="Google Shape;5339;p16"/>
                <p:cNvSpPr/>
                <p:nvPr/>
              </p:nvSpPr>
              <p:spPr>
                <a:xfrm>
                  <a:off x="276225" y="1209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0" name="Google Shape;5340;p16"/>
                <p:cNvSpPr/>
                <p:nvPr/>
              </p:nvSpPr>
              <p:spPr>
                <a:xfrm>
                  <a:off x="3176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1" name="Google Shape;5341;p16"/>
                <p:cNvSpPr/>
                <p:nvPr/>
              </p:nvSpPr>
              <p:spPr>
                <a:xfrm>
                  <a:off x="355750" y="1209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2" name="Google Shape;5342;p16"/>
                <p:cNvSpPr/>
                <p:nvPr/>
              </p:nvSpPr>
              <p:spPr>
                <a:xfrm>
                  <a:off x="3971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3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3" name="Google Shape;5343;p16"/>
                <p:cNvSpPr/>
                <p:nvPr/>
              </p:nvSpPr>
              <p:spPr>
                <a:xfrm>
                  <a:off x="43525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4" name="Google Shape;5344;p16"/>
                <p:cNvSpPr/>
                <p:nvPr/>
              </p:nvSpPr>
              <p:spPr>
                <a:xfrm>
                  <a:off x="475000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5" name="Google Shape;5345;p16"/>
                <p:cNvSpPr/>
                <p:nvPr/>
              </p:nvSpPr>
              <p:spPr>
                <a:xfrm>
                  <a:off x="5164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6" name="Google Shape;5346;p16"/>
                <p:cNvSpPr/>
                <p:nvPr/>
              </p:nvSpPr>
              <p:spPr>
                <a:xfrm>
                  <a:off x="5545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2"/>
                      </a:cubicBezTo>
                      <a:cubicBezTo>
                        <a:pt x="163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7" name="Google Shape;5347;p16"/>
                <p:cNvSpPr/>
                <p:nvPr/>
              </p:nvSpPr>
              <p:spPr>
                <a:xfrm>
                  <a:off x="5959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8" name="Google Shape;5348;p16"/>
                <p:cNvSpPr/>
                <p:nvPr/>
              </p:nvSpPr>
              <p:spPr>
                <a:xfrm>
                  <a:off x="63402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2" y="372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9" name="Google Shape;5349;p16"/>
                <p:cNvSpPr/>
                <p:nvPr/>
              </p:nvSpPr>
              <p:spPr>
                <a:xfrm>
                  <a:off x="673775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2"/>
                      </a:cubicBezTo>
                      <a:cubicBezTo>
                        <a:pt x="163" y="372"/>
                        <a:pt x="211" y="389"/>
                        <a:pt x="259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8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0" name="Google Shape;5350;p16"/>
                <p:cNvSpPr/>
                <p:nvPr/>
              </p:nvSpPr>
              <p:spPr>
                <a:xfrm>
                  <a:off x="7152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1" name="Google Shape;5351;p16"/>
                <p:cNvSpPr/>
                <p:nvPr/>
              </p:nvSpPr>
              <p:spPr>
                <a:xfrm>
                  <a:off x="753300" y="1209375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2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2" name="Google Shape;5352;p16"/>
                <p:cNvSpPr/>
                <p:nvPr/>
              </p:nvSpPr>
              <p:spPr>
                <a:xfrm>
                  <a:off x="794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3" name="Google Shape;5353;p16"/>
                <p:cNvSpPr/>
                <p:nvPr/>
              </p:nvSpPr>
              <p:spPr>
                <a:xfrm>
                  <a:off x="83282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4" name="Google Shape;5354;p16"/>
                <p:cNvSpPr/>
                <p:nvPr/>
              </p:nvSpPr>
              <p:spPr>
                <a:xfrm>
                  <a:off x="872575" y="120937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2" y="332"/>
                      </a:cubicBezTo>
                      <a:cubicBezTo>
                        <a:pt x="161" y="372"/>
                        <a:pt x="210" y="389"/>
                        <a:pt x="257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5" name="Google Shape;5355;p16"/>
                <p:cNvSpPr/>
                <p:nvPr/>
              </p:nvSpPr>
              <p:spPr>
                <a:xfrm>
                  <a:off x="9139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6" name="Google Shape;5356;p16"/>
                <p:cNvSpPr/>
                <p:nvPr/>
              </p:nvSpPr>
              <p:spPr>
                <a:xfrm>
                  <a:off x="95370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3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7" name="Google Shape;5357;p16"/>
                <p:cNvSpPr/>
                <p:nvPr/>
              </p:nvSpPr>
              <p:spPr>
                <a:xfrm>
                  <a:off x="993450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3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3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8" name="Google Shape;5358;p16"/>
                <p:cNvSpPr/>
                <p:nvPr/>
              </p:nvSpPr>
              <p:spPr>
                <a:xfrm>
                  <a:off x="10332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9" name="Google Shape;5359;p16"/>
                <p:cNvSpPr/>
                <p:nvPr/>
              </p:nvSpPr>
              <p:spPr>
                <a:xfrm>
                  <a:off x="10729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0" name="Google Shape;5360;p16"/>
                <p:cNvSpPr/>
                <p:nvPr/>
              </p:nvSpPr>
              <p:spPr>
                <a:xfrm>
                  <a:off x="111272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3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3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1" name="Google Shape;5361;p16"/>
                <p:cNvSpPr/>
                <p:nvPr/>
              </p:nvSpPr>
              <p:spPr>
                <a:xfrm>
                  <a:off x="1152500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3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3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2" name="Google Shape;5362;p16"/>
                <p:cNvSpPr/>
                <p:nvPr/>
              </p:nvSpPr>
              <p:spPr>
                <a:xfrm>
                  <a:off x="119227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3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3" name="Google Shape;5363;p16"/>
                <p:cNvSpPr/>
                <p:nvPr/>
              </p:nvSpPr>
              <p:spPr>
                <a:xfrm>
                  <a:off x="1232025" y="120940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3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4" name="Google Shape;5364;p16"/>
                <p:cNvSpPr/>
                <p:nvPr/>
              </p:nvSpPr>
              <p:spPr>
                <a:xfrm>
                  <a:off x="276225" y="11753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5" name="Google Shape;5365;p16"/>
                <p:cNvSpPr/>
                <p:nvPr/>
              </p:nvSpPr>
              <p:spPr>
                <a:xfrm>
                  <a:off x="3176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6" name="Google Shape;5366;p16"/>
                <p:cNvSpPr/>
                <p:nvPr/>
              </p:nvSpPr>
              <p:spPr>
                <a:xfrm>
                  <a:off x="355750" y="11753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0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7" name="Google Shape;5367;p16"/>
                <p:cNvSpPr/>
                <p:nvPr/>
              </p:nvSpPr>
              <p:spPr>
                <a:xfrm>
                  <a:off x="3971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8" name="Google Shape;5368;p16"/>
                <p:cNvSpPr/>
                <p:nvPr/>
              </p:nvSpPr>
              <p:spPr>
                <a:xfrm>
                  <a:off x="435250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9" name="Google Shape;5369;p16"/>
                <p:cNvSpPr/>
                <p:nvPr/>
              </p:nvSpPr>
              <p:spPr>
                <a:xfrm>
                  <a:off x="475025" y="11753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0" name="Google Shape;5370;p16"/>
                <p:cNvSpPr/>
                <p:nvPr/>
              </p:nvSpPr>
              <p:spPr>
                <a:xfrm>
                  <a:off x="5164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1" name="Google Shape;5371;p16"/>
                <p:cNvSpPr/>
                <p:nvPr/>
              </p:nvSpPr>
              <p:spPr>
                <a:xfrm>
                  <a:off x="5545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2" name="Google Shape;5372;p16"/>
                <p:cNvSpPr/>
                <p:nvPr/>
              </p:nvSpPr>
              <p:spPr>
                <a:xfrm>
                  <a:off x="5959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3" name="Google Shape;5373;p16"/>
                <p:cNvSpPr/>
                <p:nvPr/>
              </p:nvSpPr>
              <p:spPr>
                <a:xfrm>
                  <a:off x="63402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4" name="Google Shape;5374;p16"/>
                <p:cNvSpPr/>
                <p:nvPr/>
              </p:nvSpPr>
              <p:spPr>
                <a:xfrm>
                  <a:off x="673775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5" name="Google Shape;5375;p16"/>
                <p:cNvSpPr/>
                <p:nvPr/>
              </p:nvSpPr>
              <p:spPr>
                <a:xfrm>
                  <a:off x="7152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6" name="Google Shape;5376;p16"/>
                <p:cNvSpPr/>
                <p:nvPr/>
              </p:nvSpPr>
              <p:spPr>
                <a:xfrm>
                  <a:off x="753300" y="11753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7" name="Google Shape;5377;p16"/>
                <p:cNvSpPr/>
                <p:nvPr/>
              </p:nvSpPr>
              <p:spPr>
                <a:xfrm>
                  <a:off x="794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8" name="Google Shape;5378;p16"/>
                <p:cNvSpPr/>
                <p:nvPr/>
              </p:nvSpPr>
              <p:spPr>
                <a:xfrm>
                  <a:off x="83282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9" name="Google Shape;5379;p16"/>
                <p:cNvSpPr/>
                <p:nvPr/>
              </p:nvSpPr>
              <p:spPr>
                <a:xfrm>
                  <a:off x="872575" y="11753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0" name="Google Shape;5380;p16"/>
                <p:cNvSpPr/>
                <p:nvPr/>
              </p:nvSpPr>
              <p:spPr>
                <a:xfrm>
                  <a:off x="9139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16"/>
                <p:cNvSpPr/>
                <p:nvPr/>
              </p:nvSpPr>
              <p:spPr>
                <a:xfrm>
                  <a:off x="95370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2" name="Google Shape;5382;p16"/>
                <p:cNvSpPr/>
                <p:nvPr/>
              </p:nvSpPr>
              <p:spPr>
                <a:xfrm>
                  <a:off x="993450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3" name="Google Shape;5383;p16"/>
                <p:cNvSpPr/>
                <p:nvPr/>
              </p:nvSpPr>
              <p:spPr>
                <a:xfrm>
                  <a:off x="10332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16"/>
                <p:cNvSpPr/>
                <p:nvPr/>
              </p:nvSpPr>
              <p:spPr>
                <a:xfrm>
                  <a:off x="10729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5" name="Google Shape;5385;p16"/>
                <p:cNvSpPr/>
                <p:nvPr/>
              </p:nvSpPr>
              <p:spPr>
                <a:xfrm>
                  <a:off x="111272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6" name="Google Shape;5386;p16"/>
                <p:cNvSpPr/>
                <p:nvPr/>
              </p:nvSpPr>
              <p:spPr>
                <a:xfrm>
                  <a:off x="1152500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7" name="Google Shape;5387;p16"/>
                <p:cNvSpPr/>
                <p:nvPr/>
              </p:nvSpPr>
              <p:spPr>
                <a:xfrm>
                  <a:off x="119227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8" name="Google Shape;5388;p16"/>
                <p:cNvSpPr/>
                <p:nvPr/>
              </p:nvSpPr>
              <p:spPr>
                <a:xfrm>
                  <a:off x="1232025" y="11753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9" name="Google Shape;5389;p16"/>
                <p:cNvSpPr/>
                <p:nvPr/>
              </p:nvSpPr>
              <p:spPr>
                <a:xfrm>
                  <a:off x="2364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0" name="Google Shape;5390;p16"/>
                <p:cNvSpPr/>
                <p:nvPr/>
              </p:nvSpPr>
              <p:spPr>
                <a:xfrm>
                  <a:off x="276225" y="11412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1" name="Google Shape;5391;p16"/>
                <p:cNvSpPr/>
                <p:nvPr/>
              </p:nvSpPr>
              <p:spPr>
                <a:xfrm>
                  <a:off x="3176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16"/>
                <p:cNvSpPr/>
                <p:nvPr/>
              </p:nvSpPr>
              <p:spPr>
                <a:xfrm>
                  <a:off x="355750" y="114120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2" y="370"/>
                        <a:pt x="210" y="387"/>
                        <a:pt x="258" y="387"/>
                      </a:cubicBezTo>
                      <a:cubicBezTo>
                        <a:pt x="357" y="387"/>
                        <a:pt x="453" y="310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3" name="Google Shape;5393;p16"/>
                <p:cNvSpPr/>
                <p:nvPr/>
              </p:nvSpPr>
              <p:spPr>
                <a:xfrm>
                  <a:off x="3971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4" name="Google Shape;5394;p16"/>
                <p:cNvSpPr/>
                <p:nvPr/>
              </p:nvSpPr>
              <p:spPr>
                <a:xfrm>
                  <a:off x="43525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5" name="Google Shape;5395;p16"/>
                <p:cNvSpPr/>
                <p:nvPr/>
              </p:nvSpPr>
              <p:spPr>
                <a:xfrm>
                  <a:off x="475000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6" name="Google Shape;5396;p16"/>
                <p:cNvSpPr/>
                <p:nvPr/>
              </p:nvSpPr>
              <p:spPr>
                <a:xfrm>
                  <a:off x="5164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7" name="Google Shape;5397;p16"/>
                <p:cNvSpPr/>
                <p:nvPr/>
              </p:nvSpPr>
              <p:spPr>
                <a:xfrm>
                  <a:off x="5545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8" name="Google Shape;5398;p16"/>
                <p:cNvSpPr/>
                <p:nvPr/>
              </p:nvSpPr>
              <p:spPr>
                <a:xfrm>
                  <a:off x="5959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9" name="Google Shape;5399;p16"/>
                <p:cNvSpPr/>
                <p:nvPr/>
              </p:nvSpPr>
              <p:spPr>
                <a:xfrm>
                  <a:off x="63402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0" name="Google Shape;5400;p16"/>
                <p:cNvSpPr/>
                <p:nvPr/>
              </p:nvSpPr>
              <p:spPr>
                <a:xfrm>
                  <a:off x="673775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1" name="Google Shape;5401;p16"/>
                <p:cNvSpPr/>
                <p:nvPr/>
              </p:nvSpPr>
              <p:spPr>
                <a:xfrm>
                  <a:off x="7152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16"/>
                <p:cNvSpPr/>
                <p:nvPr/>
              </p:nvSpPr>
              <p:spPr>
                <a:xfrm>
                  <a:off x="753300" y="11412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3" name="Google Shape;5403;p16"/>
                <p:cNvSpPr/>
                <p:nvPr/>
              </p:nvSpPr>
              <p:spPr>
                <a:xfrm>
                  <a:off x="794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4" name="Google Shape;5404;p16"/>
                <p:cNvSpPr/>
                <p:nvPr/>
              </p:nvSpPr>
              <p:spPr>
                <a:xfrm>
                  <a:off x="83282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5" name="Google Shape;5405;p16"/>
                <p:cNvSpPr/>
                <p:nvPr/>
              </p:nvSpPr>
              <p:spPr>
                <a:xfrm>
                  <a:off x="872575" y="11412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6" name="Google Shape;5406;p16"/>
                <p:cNvSpPr/>
                <p:nvPr/>
              </p:nvSpPr>
              <p:spPr>
                <a:xfrm>
                  <a:off x="9139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7" name="Google Shape;5407;p16"/>
                <p:cNvSpPr/>
                <p:nvPr/>
              </p:nvSpPr>
              <p:spPr>
                <a:xfrm>
                  <a:off x="95370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8" name="Google Shape;5408;p16"/>
                <p:cNvSpPr/>
                <p:nvPr/>
              </p:nvSpPr>
              <p:spPr>
                <a:xfrm>
                  <a:off x="993450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9" name="Google Shape;5409;p16"/>
                <p:cNvSpPr/>
                <p:nvPr/>
              </p:nvSpPr>
              <p:spPr>
                <a:xfrm>
                  <a:off x="10332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0" name="Google Shape;5410;p16"/>
                <p:cNvSpPr/>
                <p:nvPr/>
              </p:nvSpPr>
              <p:spPr>
                <a:xfrm>
                  <a:off x="10729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1" name="Google Shape;5411;p16"/>
                <p:cNvSpPr/>
                <p:nvPr/>
              </p:nvSpPr>
              <p:spPr>
                <a:xfrm>
                  <a:off x="111272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2" name="Google Shape;5412;p16"/>
                <p:cNvSpPr/>
                <p:nvPr/>
              </p:nvSpPr>
              <p:spPr>
                <a:xfrm>
                  <a:off x="1152500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3" name="Google Shape;5413;p16"/>
                <p:cNvSpPr/>
                <p:nvPr/>
              </p:nvSpPr>
              <p:spPr>
                <a:xfrm>
                  <a:off x="119227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4" name="Google Shape;5414;p16"/>
                <p:cNvSpPr/>
                <p:nvPr/>
              </p:nvSpPr>
              <p:spPr>
                <a:xfrm>
                  <a:off x="1232025" y="114120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5" name="Google Shape;5415;p16"/>
                <p:cNvSpPr/>
                <p:nvPr/>
              </p:nvSpPr>
              <p:spPr>
                <a:xfrm>
                  <a:off x="2364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6" name="Google Shape;5416;p16"/>
                <p:cNvSpPr/>
                <p:nvPr/>
              </p:nvSpPr>
              <p:spPr>
                <a:xfrm>
                  <a:off x="2762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7" name="Google Shape;5417;p16"/>
                <p:cNvSpPr/>
                <p:nvPr/>
              </p:nvSpPr>
              <p:spPr>
                <a:xfrm>
                  <a:off x="3176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8" name="Google Shape;5418;p16"/>
                <p:cNvSpPr/>
                <p:nvPr/>
              </p:nvSpPr>
              <p:spPr>
                <a:xfrm>
                  <a:off x="355750" y="110707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16"/>
                <p:cNvSpPr/>
                <p:nvPr/>
              </p:nvSpPr>
              <p:spPr>
                <a:xfrm>
                  <a:off x="3971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0" name="Google Shape;5420;p16"/>
                <p:cNvSpPr/>
                <p:nvPr/>
              </p:nvSpPr>
              <p:spPr>
                <a:xfrm>
                  <a:off x="43525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1" name="Google Shape;5421;p16"/>
                <p:cNvSpPr/>
                <p:nvPr/>
              </p:nvSpPr>
              <p:spPr>
                <a:xfrm>
                  <a:off x="475000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2" name="Google Shape;5422;p16"/>
                <p:cNvSpPr/>
                <p:nvPr/>
              </p:nvSpPr>
              <p:spPr>
                <a:xfrm>
                  <a:off x="5164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3" name="Google Shape;5423;p16"/>
                <p:cNvSpPr/>
                <p:nvPr/>
              </p:nvSpPr>
              <p:spPr>
                <a:xfrm>
                  <a:off x="5545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4" name="Google Shape;5424;p16"/>
                <p:cNvSpPr/>
                <p:nvPr/>
              </p:nvSpPr>
              <p:spPr>
                <a:xfrm>
                  <a:off x="5959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5" name="Google Shape;5425;p16"/>
                <p:cNvSpPr/>
                <p:nvPr/>
              </p:nvSpPr>
              <p:spPr>
                <a:xfrm>
                  <a:off x="63402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6" name="Google Shape;5426;p16"/>
                <p:cNvSpPr/>
                <p:nvPr/>
              </p:nvSpPr>
              <p:spPr>
                <a:xfrm>
                  <a:off x="673775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7" name="Google Shape;5427;p16"/>
                <p:cNvSpPr/>
                <p:nvPr/>
              </p:nvSpPr>
              <p:spPr>
                <a:xfrm>
                  <a:off x="7152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8" name="Google Shape;5428;p16"/>
                <p:cNvSpPr/>
                <p:nvPr/>
              </p:nvSpPr>
              <p:spPr>
                <a:xfrm>
                  <a:off x="753300" y="11070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9" name="Google Shape;5429;p16"/>
                <p:cNvSpPr/>
                <p:nvPr/>
              </p:nvSpPr>
              <p:spPr>
                <a:xfrm>
                  <a:off x="794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0" name="Google Shape;5430;p16"/>
                <p:cNvSpPr/>
                <p:nvPr/>
              </p:nvSpPr>
              <p:spPr>
                <a:xfrm>
                  <a:off x="83282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1" name="Google Shape;5431;p16"/>
                <p:cNvSpPr/>
                <p:nvPr/>
              </p:nvSpPr>
              <p:spPr>
                <a:xfrm>
                  <a:off x="872575" y="11070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2" name="Google Shape;5432;p16"/>
                <p:cNvSpPr/>
                <p:nvPr/>
              </p:nvSpPr>
              <p:spPr>
                <a:xfrm>
                  <a:off x="9139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3" name="Google Shape;5433;p16"/>
                <p:cNvSpPr/>
                <p:nvPr/>
              </p:nvSpPr>
              <p:spPr>
                <a:xfrm>
                  <a:off x="95370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4" name="Google Shape;5434;p16"/>
                <p:cNvSpPr/>
                <p:nvPr/>
              </p:nvSpPr>
              <p:spPr>
                <a:xfrm>
                  <a:off x="993450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5" name="Google Shape;5435;p16"/>
                <p:cNvSpPr/>
                <p:nvPr/>
              </p:nvSpPr>
              <p:spPr>
                <a:xfrm>
                  <a:off x="10332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16"/>
                <p:cNvSpPr/>
                <p:nvPr/>
              </p:nvSpPr>
              <p:spPr>
                <a:xfrm>
                  <a:off x="10729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7" name="Google Shape;5437;p16"/>
                <p:cNvSpPr/>
                <p:nvPr/>
              </p:nvSpPr>
              <p:spPr>
                <a:xfrm>
                  <a:off x="111272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8" name="Google Shape;5438;p16"/>
                <p:cNvSpPr/>
                <p:nvPr/>
              </p:nvSpPr>
              <p:spPr>
                <a:xfrm>
                  <a:off x="1152500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9" name="Google Shape;5439;p16"/>
                <p:cNvSpPr/>
                <p:nvPr/>
              </p:nvSpPr>
              <p:spPr>
                <a:xfrm>
                  <a:off x="119227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0" name="Google Shape;5440;p16"/>
                <p:cNvSpPr/>
                <p:nvPr/>
              </p:nvSpPr>
              <p:spPr>
                <a:xfrm>
                  <a:off x="1232025" y="11070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1" name="Google Shape;5441;p16"/>
                <p:cNvSpPr/>
                <p:nvPr/>
              </p:nvSpPr>
              <p:spPr>
                <a:xfrm>
                  <a:off x="2364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2" name="Google Shape;5442;p16"/>
                <p:cNvSpPr/>
                <p:nvPr/>
              </p:nvSpPr>
              <p:spPr>
                <a:xfrm>
                  <a:off x="2762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3" name="Google Shape;5443;p16"/>
                <p:cNvSpPr/>
                <p:nvPr/>
              </p:nvSpPr>
              <p:spPr>
                <a:xfrm>
                  <a:off x="3176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4" name="Google Shape;5444;p16"/>
                <p:cNvSpPr/>
                <p:nvPr/>
              </p:nvSpPr>
              <p:spPr>
                <a:xfrm>
                  <a:off x="3557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5" name="Google Shape;5445;p16"/>
                <p:cNvSpPr/>
                <p:nvPr/>
              </p:nvSpPr>
              <p:spPr>
                <a:xfrm>
                  <a:off x="3971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6" name="Google Shape;5446;p16"/>
                <p:cNvSpPr/>
                <p:nvPr/>
              </p:nvSpPr>
              <p:spPr>
                <a:xfrm>
                  <a:off x="43525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7" name="Google Shape;5447;p16"/>
                <p:cNvSpPr/>
                <p:nvPr/>
              </p:nvSpPr>
              <p:spPr>
                <a:xfrm>
                  <a:off x="475000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8" name="Google Shape;5448;p16"/>
                <p:cNvSpPr/>
                <p:nvPr/>
              </p:nvSpPr>
              <p:spPr>
                <a:xfrm>
                  <a:off x="5164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9" name="Google Shape;5449;p16"/>
                <p:cNvSpPr/>
                <p:nvPr/>
              </p:nvSpPr>
              <p:spPr>
                <a:xfrm>
                  <a:off x="5545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0" name="Google Shape;5450;p16"/>
                <p:cNvSpPr/>
                <p:nvPr/>
              </p:nvSpPr>
              <p:spPr>
                <a:xfrm>
                  <a:off x="5959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1" name="Google Shape;5451;p16"/>
                <p:cNvSpPr/>
                <p:nvPr/>
              </p:nvSpPr>
              <p:spPr>
                <a:xfrm>
                  <a:off x="63402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2" name="Google Shape;5452;p16"/>
                <p:cNvSpPr/>
                <p:nvPr/>
              </p:nvSpPr>
              <p:spPr>
                <a:xfrm>
                  <a:off x="673775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3" name="Google Shape;5453;p16"/>
                <p:cNvSpPr/>
                <p:nvPr/>
              </p:nvSpPr>
              <p:spPr>
                <a:xfrm>
                  <a:off x="7152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4" name="Google Shape;5454;p16"/>
                <p:cNvSpPr/>
                <p:nvPr/>
              </p:nvSpPr>
              <p:spPr>
                <a:xfrm>
                  <a:off x="753300" y="10729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5" name="Google Shape;5455;p16"/>
                <p:cNvSpPr/>
                <p:nvPr/>
              </p:nvSpPr>
              <p:spPr>
                <a:xfrm>
                  <a:off x="794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6" name="Google Shape;5456;p16"/>
                <p:cNvSpPr/>
                <p:nvPr/>
              </p:nvSpPr>
              <p:spPr>
                <a:xfrm>
                  <a:off x="83282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7" name="Google Shape;5457;p16"/>
                <p:cNvSpPr/>
                <p:nvPr/>
              </p:nvSpPr>
              <p:spPr>
                <a:xfrm>
                  <a:off x="872575" y="10729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8" name="Google Shape;5458;p16"/>
                <p:cNvSpPr/>
                <p:nvPr/>
              </p:nvSpPr>
              <p:spPr>
                <a:xfrm>
                  <a:off x="9139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9" name="Google Shape;5459;p16"/>
                <p:cNvSpPr/>
                <p:nvPr/>
              </p:nvSpPr>
              <p:spPr>
                <a:xfrm>
                  <a:off x="95370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0" name="Google Shape;5460;p16"/>
                <p:cNvSpPr/>
                <p:nvPr/>
              </p:nvSpPr>
              <p:spPr>
                <a:xfrm>
                  <a:off x="993450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1" name="Google Shape;5461;p16"/>
                <p:cNvSpPr/>
                <p:nvPr/>
              </p:nvSpPr>
              <p:spPr>
                <a:xfrm>
                  <a:off x="10332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2" name="Google Shape;5462;p16"/>
                <p:cNvSpPr/>
                <p:nvPr/>
              </p:nvSpPr>
              <p:spPr>
                <a:xfrm>
                  <a:off x="10729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3" name="Google Shape;5463;p16"/>
                <p:cNvSpPr/>
                <p:nvPr/>
              </p:nvSpPr>
              <p:spPr>
                <a:xfrm>
                  <a:off x="111272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4" name="Google Shape;5464;p16"/>
                <p:cNvSpPr/>
                <p:nvPr/>
              </p:nvSpPr>
              <p:spPr>
                <a:xfrm>
                  <a:off x="1152500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5" name="Google Shape;5465;p16"/>
                <p:cNvSpPr/>
                <p:nvPr/>
              </p:nvSpPr>
              <p:spPr>
                <a:xfrm>
                  <a:off x="119227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6" name="Google Shape;5466;p16"/>
                <p:cNvSpPr/>
                <p:nvPr/>
              </p:nvSpPr>
              <p:spPr>
                <a:xfrm>
                  <a:off x="1232025" y="10729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7" name="Google Shape;5467;p16"/>
                <p:cNvSpPr/>
                <p:nvPr/>
              </p:nvSpPr>
              <p:spPr>
                <a:xfrm>
                  <a:off x="2364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8" name="Google Shape;5468;p16"/>
                <p:cNvSpPr/>
                <p:nvPr/>
              </p:nvSpPr>
              <p:spPr>
                <a:xfrm>
                  <a:off x="2762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9" name="Google Shape;5469;p16"/>
                <p:cNvSpPr/>
                <p:nvPr/>
              </p:nvSpPr>
              <p:spPr>
                <a:xfrm>
                  <a:off x="3176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16"/>
                <p:cNvSpPr/>
                <p:nvPr/>
              </p:nvSpPr>
              <p:spPr>
                <a:xfrm>
                  <a:off x="3557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1" name="Google Shape;5471;p16"/>
                <p:cNvSpPr/>
                <p:nvPr/>
              </p:nvSpPr>
              <p:spPr>
                <a:xfrm>
                  <a:off x="3971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1"/>
                        <a:pt x="88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2" name="Google Shape;5472;p16"/>
                <p:cNvSpPr/>
                <p:nvPr/>
              </p:nvSpPr>
              <p:spPr>
                <a:xfrm>
                  <a:off x="43525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16"/>
                <p:cNvSpPr/>
                <p:nvPr/>
              </p:nvSpPr>
              <p:spPr>
                <a:xfrm>
                  <a:off x="475000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16"/>
                <p:cNvSpPr/>
                <p:nvPr/>
              </p:nvSpPr>
              <p:spPr>
                <a:xfrm>
                  <a:off x="5164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16"/>
                <p:cNvSpPr/>
                <p:nvPr/>
              </p:nvSpPr>
              <p:spPr>
                <a:xfrm>
                  <a:off x="5545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10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16"/>
                <p:cNvSpPr/>
                <p:nvPr/>
              </p:nvSpPr>
              <p:spPr>
                <a:xfrm>
                  <a:off x="5959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7" name="Google Shape;5477;p16"/>
                <p:cNvSpPr/>
                <p:nvPr/>
              </p:nvSpPr>
              <p:spPr>
                <a:xfrm>
                  <a:off x="63402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8" name="Google Shape;5478;p16"/>
                <p:cNvSpPr/>
                <p:nvPr/>
              </p:nvSpPr>
              <p:spPr>
                <a:xfrm>
                  <a:off x="673775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16"/>
                <p:cNvSpPr/>
                <p:nvPr/>
              </p:nvSpPr>
              <p:spPr>
                <a:xfrm>
                  <a:off x="7152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16"/>
                <p:cNvSpPr/>
                <p:nvPr/>
              </p:nvSpPr>
              <p:spPr>
                <a:xfrm>
                  <a:off x="753300" y="10388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16"/>
                <p:cNvSpPr/>
                <p:nvPr/>
              </p:nvSpPr>
              <p:spPr>
                <a:xfrm>
                  <a:off x="794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16"/>
                <p:cNvSpPr/>
                <p:nvPr/>
              </p:nvSpPr>
              <p:spPr>
                <a:xfrm>
                  <a:off x="83282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3" name="Google Shape;5483;p16"/>
                <p:cNvSpPr/>
                <p:nvPr/>
              </p:nvSpPr>
              <p:spPr>
                <a:xfrm>
                  <a:off x="872575" y="10388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4" name="Google Shape;5484;p16"/>
                <p:cNvSpPr/>
                <p:nvPr/>
              </p:nvSpPr>
              <p:spPr>
                <a:xfrm>
                  <a:off x="9139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16"/>
                <p:cNvSpPr/>
                <p:nvPr/>
              </p:nvSpPr>
              <p:spPr>
                <a:xfrm>
                  <a:off x="95370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2" y="388"/>
                        <a:pt x="389" y="301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16"/>
                <p:cNvSpPr/>
                <p:nvPr/>
              </p:nvSpPr>
              <p:spPr>
                <a:xfrm>
                  <a:off x="993450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1"/>
                        <a:pt x="89" y="388"/>
                        <a:pt x="195" y="388"/>
                      </a:cubicBezTo>
                      <a:cubicBezTo>
                        <a:pt x="303" y="388"/>
                        <a:pt x="389" y="301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16"/>
                <p:cNvSpPr/>
                <p:nvPr/>
              </p:nvSpPr>
              <p:spPr>
                <a:xfrm>
                  <a:off x="10332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16"/>
                <p:cNvSpPr/>
                <p:nvPr/>
              </p:nvSpPr>
              <p:spPr>
                <a:xfrm>
                  <a:off x="10729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9" name="Google Shape;5489;p16"/>
                <p:cNvSpPr/>
                <p:nvPr/>
              </p:nvSpPr>
              <p:spPr>
                <a:xfrm>
                  <a:off x="111272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1"/>
                        <a:pt x="88" y="388"/>
                        <a:pt x="194" y="388"/>
                      </a:cubicBezTo>
                      <a:cubicBezTo>
                        <a:pt x="302" y="388"/>
                        <a:pt x="388" y="301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0" name="Google Shape;5490;p16"/>
                <p:cNvSpPr/>
                <p:nvPr/>
              </p:nvSpPr>
              <p:spPr>
                <a:xfrm>
                  <a:off x="1152500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3" y="388"/>
                      </a:cubicBezTo>
                      <a:cubicBezTo>
                        <a:pt x="301" y="388"/>
                        <a:pt x="388" y="301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1" name="Google Shape;5491;p16"/>
                <p:cNvSpPr/>
                <p:nvPr/>
              </p:nvSpPr>
              <p:spPr>
                <a:xfrm>
                  <a:off x="119227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1"/>
                        <a:pt x="86" y="388"/>
                        <a:pt x="193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2" name="Google Shape;5492;p16"/>
                <p:cNvSpPr/>
                <p:nvPr/>
              </p:nvSpPr>
              <p:spPr>
                <a:xfrm>
                  <a:off x="1232025" y="10388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7" y="301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3" name="Google Shape;5493;p16"/>
                <p:cNvSpPr/>
                <p:nvPr/>
              </p:nvSpPr>
              <p:spPr>
                <a:xfrm>
                  <a:off x="2364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4" name="Google Shape;5494;p16"/>
                <p:cNvSpPr/>
                <p:nvPr/>
              </p:nvSpPr>
              <p:spPr>
                <a:xfrm>
                  <a:off x="276225" y="10048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5" name="Google Shape;5495;p16"/>
                <p:cNvSpPr/>
                <p:nvPr/>
              </p:nvSpPr>
              <p:spPr>
                <a:xfrm>
                  <a:off x="3176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6" name="Google Shape;5496;p16"/>
                <p:cNvSpPr/>
                <p:nvPr/>
              </p:nvSpPr>
              <p:spPr>
                <a:xfrm>
                  <a:off x="355750" y="10047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2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16"/>
                <p:cNvSpPr/>
                <p:nvPr/>
              </p:nvSpPr>
              <p:spPr>
                <a:xfrm>
                  <a:off x="3971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16"/>
                <p:cNvSpPr/>
                <p:nvPr/>
              </p:nvSpPr>
              <p:spPr>
                <a:xfrm>
                  <a:off x="435250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16"/>
                <p:cNvSpPr/>
                <p:nvPr/>
              </p:nvSpPr>
              <p:spPr>
                <a:xfrm>
                  <a:off x="475025" y="10048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16"/>
                <p:cNvSpPr/>
                <p:nvPr/>
              </p:nvSpPr>
              <p:spPr>
                <a:xfrm>
                  <a:off x="5164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1" name="Google Shape;5501;p16"/>
                <p:cNvSpPr/>
                <p:nvPr/>
              </p:nvSpPr>
              <p:spPr>
                <a:xfrm>
                  <a:off x="5545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2" name="Google Shape;5502;p16"/>
                <p:cNvSpPr/>
                <p:nvPr/>
              </p:nvSpPr>
              <p:spPr>
                <a:xfrm>
                  <a:off x="5959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3" name="Google Shape;5503;p16"/>
                <p:cNvSpPr/>
                <p:nvPr/>
              </p:nvSpPr>
              <p:spPr>
                <a:xfrm>
                  <a:off x="63402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4" name="Google Shape;5504;p16"/>
                <p:cNvSpPr/>
                <p:nvPr/>
              </p:nvSpPr>
              <p:spPr>
                <a:xfrm>
                  <a:off x="673775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5" name="Google Shape;5505;p16"/>
                <p:cNvSpPr/>
                <p:nvPr/>
              </p:nvSpPr>
              <p:spPr>
                <a:xfrm>
                  <a:off x="7152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6" name="Google Shape;5506;p16"/>
                <p:cNvSpPr/>
                <p:nvPr/>
              </p:nvSpPr>
              <p:spPr>
                <a:xfrm>
                  <a:off x="753300" y="10048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7" name="Google Shape;5507;p16"/>
                <p:cNvSpPr/>
                <p:nvPr/>
              </p:nvSpPr>
              <p:spPr>
                <a:xfrm>
                  <a:off x="794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8" name="Google Shape;5508;p16"/>
                <p:cNvSpPr/>
                <p:nvPr/>
              </p:nvSpPr>
              <p:spPr>
                <a:xfrm>
                  <a:off x="83282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9" name="Google Shape;5509;p16"/>
                <p:cNvSpPr/>
                <p:nvPr/>
              </p:nvSpPr>
              <p:spPr>
                <a:xfrm>
                  <a:off x="872575" y="10048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1" y="1"/>
                        <a:pt x="260" y="1"/>
                      </a:cubicBezTo>
                      <a:cubicBezTo>
                        <a:pt x="259" y="1"/>
                        <a:pt x="258" y="1"/>
                        <a:pt x="258" y="1"/>
                      </a:cubicBez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0" name="Google Shape;5510;p16"/>
                <p:cNvSpPr/>
                <p:nvPr/>
              </p:nvSpPr>
              <p:spPr>
                <a:xfrm>
                  <a:off x="9139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1" name="Google Shape;5511;p16"/>
                <p:cNvSpPr/>
                <p:nvPr/>
              </p:nvSpPr>
              <p:spPr>
                <a:xfrm>
                  <a:off x="95370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2" y="388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2" name="Google Shape;5512;p16"/>
                <p:cNvSpPr/>
                <p:nvPr/>
              </p:nvSpPr>
              <p:spPr>
                <a:xfrm>
                  <a:off x="993450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8"/>
                        <a:pt x="195" y="388"/>
                      </a:cubicBezTo>
                      <a:cubicBezTo>
                        <a:pt x="303" y="388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3" name="Google Shape;5513;p16"/>
                <p:cNvSpPr/>
                <p:nvPr/>
              </p:nvSpPr>
              <p:spPr>
                <a:xfrm>
                  <a:off x="10332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4" name="Google Shape;5514;p16"/>
                <p:cNvSpPr/>
                <p:nvPr/>
              </p:nvSpPr>
              <p:spPr>
                <a:xfrm>
                  <a:off x="10729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5" name="Google Shape;5515;p16"/>
                <p:cNvSpPr/>
                <p:nvPr/>
              </p:nvSpPr>
              <p:spPr>
                <a:xfrm>
                  <a:off x="111272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8"/>
                        <a:pt x="194" y="388"/>
                      </a:cubicBezTo>
                      <a:cubicBezTo>
                        <a:pt x="302" y="388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6" name="Google Shape;5516;p16"/>
                <p:cNvSpPr/>
                <p:nvPr/>
              </p:nvSpPr>
              <p:spPr>
                <a:xfrm>
                  <a:off x="1152500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3" y="388"/>
                      </a:cubicBezTo>
                      <a:cubicBezTo>
                        <a:pt x="301" y="388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7" name="Google Shape;5517;p16"/>
                <p:cNvSpPr/>
                <p:nvPr/>
              </p:nvSpPr>
              <p:spPr>
                <a:xfrm>
                  <a:off x="119227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8"/>
                        <a:pt x="193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8" name="Google Shape;5518;p16"/>
                <p:cNvSpPr/>
                <p:nvPr/>
              </p:nvSpPr>
              <p:spPr>
                <a:xfrm>
                  <a:off x="1232025" y="100477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9" name="Google Shape;5519;p16"/>
                <p:cNvSpPr/>
                <p:nvPr/>
              </p:nvSpPr>
              <p:spPr>
                <a:xfrm>
                  <a:off x="276225" y="9707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0" name="Google Shape;5520;p16"/>
                <p:cNvSpPr/>
                <p:nvPr/>
              </p:nvSpPr>
              <p:spPr>
                <a:xfrm>
                  <a:off x="3176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1" name="Google Shape;5521;p16"/>
                <p:cNvSpPr/>
                <p:nvPr/>
              </p:nvSpPr>
              <p:spPr>
                <a:xfrm>
                  <a:off x="355750" y="97065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2" name="Google Shape;5522;p16"/>
                <p:cNvSpPr/>
                <p:nvPr/>
              </p:nvSpPr>
              <p:spPr>
                <a:xfrm>
                  <a:off x="3971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3" name="Google Shape;5523;p16"/>
                <p:cNvSpPr/>
                <p:nvPr/>
              </p:nvSpPr>
              <p:spPr>
                <a:xfrm>
                  <a:off x="43525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4" name="Google Shape;5524;p16"/>
                <p:cNvSpPr/>
                <p:nvPr/>
              </p:nvSpPr>
              <p:spPr>
                <a:xfrm>
                  <a:off x="475000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5" name="Google Shape;5525;p16"/>
                <p:cNvSpPr/>
                <p:nvPr/>
              </p:nvSpPr>
              <p:spPr>
                <a:xfrm>
                  <a:off x="5164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6" name="Google Shape;5526;p16"/>
                <p:cNvSpPr/>
                <p:nvPr/>
              </p:nvSpPr>
              <p:spPr>
                <a:xfrm>
                  <a:off x="5545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7" name="Google Shape;5527;p16"/>
                <p:cNvSpPr/>
                <p:nvPr/>
              </p:nvSpPr>
              <p:spPr>
                <a:xfrm>
                  <a:off x="5959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8" name="Google Shape;5528;p16"/>
                <p:cNvSpPr/>
                <p:nvPr/>
              </p:nvSpPr>
              <p:spPr>
                <a:xfrm>
                  <a:off x="63402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9" name="Google Shape;5529;p16"/>
                <p:cNvSpPr/>
                <p:nvPr/>
              </p:nvSpPr>
              <p:spPr>
                <a:xfrm>
                  <a:off x="673775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10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0" name="Google Shape;5530;p16"/>
                <p:cNvSpPr/>
                <p:nvPr/>
              </p:nvSpPr>
              <p:spPr>
                <a:xfrm>
                  <a:off x="7152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1" name="Google Shape;5531;p16"/>
                <p:cNvSpPr/>
                <p:nvPr/>
              </p:nvSpPr>
              <p:spPr>
                <a:xfrm>
                  <a:off x="753300" y="9707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2" name="Google Shape;5532;p16"/>
                <p:cNvSpPr/>
                <p:nvPr/>
              </p:nvSpPr>
              <p:spPr>
                <a:xfrm>
                  <a:off x="794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3" name="Google Shape;5533;p16"/>
                <p:cNvSpPr/>
                <p:nvPr/>
              </p:nvSpPr>
              <p:spPr>
                <a:xfrm>
                  <a:off x="83282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4" name="Google Shape;5534;p16"/>
                <p:cNvSpPr/>
                <p:nvPr/>
              </p:nvSpPr>
              <p:spPr>
                <a:xfrm>
                  <a:off x="872575" y="9707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5" name="Google Shape;5535;p16"/>
                <p:cNvSpPr/>
                <p:nvPr/>
              </p:nvSpPr>
              <p:spPr>
                <a:xfrm>
                  <a:off x="9139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6" name="Google Shape;5536;p16"/>
                <p:cNvSpPr/>
                <p:nvPr/>
              </p:nvSpPr>
              <p:spPr>
                <a:xfrm>
                  <a:off x="95370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2" y="389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7" name="Google Shape;5537;p16"/>
                <p:cNvSpPr/>
                <p:nvPr/>
              </p:nvSpPr>
              <p:spPr>
                <a:xfrm>
                  <a:off x="993450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9"/>
                        <a:pt x="195" y="389"/>
                      </a:cubicBezTo>
                      <a:cubicBezTo>
                        <a:pt x="303" y="389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8" name="Google Shape;5538;p16"/>
                <p:cNvSpPr/>
                <p:nvPr/>
              </p:nvSpPr>
              <p:spPr>
                <a:xfrm>
                  <a:off x="10332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9" name="Google Shape;5539;p16"/>
                <p:cNvSpPr/>
                <p:nvPr/>
              </p:nvSpPr>
              <p:spPr>
                <a:xfrm>
                  <a:off x="10729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0" name="Google Shape;5540;p16"/>
                <p:cNvSpPr/>
                <p:nvPr/>
              </p:nvSpPr>
              <p:spPr>
                <a:xfrm>
                  <a:off x="111272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9"/>
                        <a:pt x="194" y="389"/>
                      </a:cubicBezTo>
                      <a:cubicBezTo>
                        <a:pt x="302" y="389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1" name="Google Shape;5541;p16"/>
                <p:cNvSpPr/>
                <p:nvPr/>
              </p:nvSpPr>
              <p:spPr>
                <a:xfrm>
                  <a:off x="1152500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3" y="389"/>
                      </a:cubicBezTo>
                      <a:cubicBezTo>
                        <a:pt x="301" y="389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2" name="Google Shape;5542;p16"/>
                <p:cNvSpPr/>
                <p:nvPr/>
              </p:nvSpPr>
              <p:spPr>
                <a:xfrm>
                  <a:off x="119227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9"/>
                        <a:pt x="193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3" name="Google Shape;5543;p16"/>
                <p:cNvSpPr/>
                <p:nvPr/>
              </p:nvSpPr>
              <p:spPr>
                <a:xfrm>
                  <a:off x="1232025" y="9706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4" name="Google Shape;5544;p16"/>
                <p:cNvSpPr/>
                <p:nvPr/>
              </p:nvSpPr>
              <p:spPr>
                <a:xfrm>
                  <a:off x="276225" y="936600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1" y="387"/>
                        <a:pt x="259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5" name="Google Shape;5545;p16"/>
                <p:cNvSpPr/>
                <p:nvPr/>
              </p:nvSpPr>
              <p:spPr>
                <a:xfrm>
                  <a:off x="3176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6" name="Google Shape;5546;p16"/>
                <p:cNvSpPr/>
                <p:nvPr/>
              </p:nvSpPr>
              <p:spPr>
                <a:xfrm>
                  <a:off x="355750" y="936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7" y="389"/>
                        <a:pt x="452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7" name="Google Shape;5547;p16"/>
                <p:cNvSpPr/>
                <p:nvPr/>
              </p:nvSpPr>
              <p:spPr>
                <a:xfrm>
                  <a:off x="3971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8" name="Google Shape;5548;p16"/>
                <p:cNvSpPr/>
                <p:nvPr/>
              </p:nvSpPr>
              <p:spPr>
                <a:xfrm>
                  <a:off x="435250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9" name="Google Shape;5549;p16"/>
                <p:cNvSpPr/>
                <p:nvPr/>
              </p:nvSpPr>
              <p:spPr>
                <a:xfrm>
                  <a:off x="475025" y="93660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0" name="Google Shape;5550;p16"/>
                <p:cNvSpPr/>
                <p:nvPr/>
              </p:nvSpPr>
              <p:spPr>
                <a:xfrm>
                  <a:off x="5164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1" name="Google Shape;5551;p16"/>
                <p:cNvSpPr/>
                <p:nvPr/>
              </p:nvSpPr>
              <p:spPr>
                <a:xfrm>
                  <a:off x="5545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2" name="Google Shape;5552;p16"/>
                <p:cNvSpPr/>
                <p:nvPr/>
              </p:nvSpPr>
              <p:spPr>
                <a:xfrm>
                  <a:off x="5959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3" name="Google Shape;5553;p16"/>
                <p:cNvSpPr/>
                <p:nvPr/>
              </p:nvSpPr>
              <p:spPr>
                <a:xfrm>
                  <a:off x="63402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4" name="Google Shape;5554;p16"/>
                <p:cNvSpPr/>
                <p:nvPr/>
              </p:nvSpPr>
              <p:spPr>
                <a:xfrm>
                  <a:off x="673775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5" name="Google Shape;5555;p16"/>
                <p:cNvSpPr/>
                <p:nvPr/>
              </p:nvSpPr>
              <p:spPr>
                <a:xfrm>
                  <a:off x="7152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6" name="Google Shape;5556;p16"/>
                <p:cNvSpPr/>
                <p:nvPr/>
              </p:nvSpPr>
              <p:spPr>
                <a:xfrm>
                  <a:off x="753300" y="93660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7" name="Google Shape;5557;p16"/>
                <p:cNvSpPr/>
                <p:nvPr/>
              </p:nvSpPr>
              <p:spPr>
                <a:xfrm>
                  <a:off x="794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8" name="Google Shape;5558;p16"/>
                <p:cNvSpPr/>
                <p:nvPr/>
              </p:nvSpPr>
              <p:spPr>
                <a:xfrm>
                  <a:off x="83282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9" name="Google Shape;5559;p16"/>
                <p:cNvSpPr/>
                <p:nvPr/>
              </p:nvSpPr>
              <p:spPr>
                <a:xfrm>
                  <a:off x="872575" y="93660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1" y="0"/>
                        <a:pt x="260" y="0"/>
                      </a:cubicBezTo>
                      <a:cubicBezTo>
                        <a:pt x="259" y="0"/>
                        <a:pt x="258" y="0"/>
                        <a:pt x="258" y="0"/>
                      </a:cubicBez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0" name="Google Shape;5560;p16"/>
                <p:cNvSpPr/>
                <p:nvPr/>
              </p:nvSpPr>
              <p:spPr>
                <a:xfrm>
                  <a:off x="9139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1" name="Google Shape;5561;p16"/>
                <p:cNvSpPr/>
                <p:nvPr/>
              </p:nvSpPr>
              <p:spPr>
                <a:xfrm>
                  <a:off x="95370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2" name="Google Shape;5562;p16"/>
                <p:cNvSpPr/>
                <p:nvPr/>
              </p:nvSpPr>
              <p:spPr>
                <a:xfrm>
                  <a:off x="993450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3" name="Google Shape;5563;p16"/>
                <p:cNvSpPr/>
                <p:nvPr/>
              </p:nvSpPr>
              <p:spPr>
                <a:xfrm>
                  <a:off x="10332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4" name="Google Shape;5564;p16"/>
                <p:cNvSpPr/>
                <p:nvPr/>
              </p:nvSpPr>
              <p:spPr>
                <a:xfrm>
                  <a:off x="10729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5" name="Google Shape;5565;p16"/>
                <p:cNvSpPr/>
                <p:nvPr/>
              </p:nvSpPr>
              <p:spPr>
                <a:xfrm>
                  <a:off x="111272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6" name="Google Shape;5566;p16"/>
                <p:cNvSpPr/>
                <p:nvPr/>
              </p:nvSpPr>
              <p:spPr>
                <a:xfrm>
                  <a:off x="1152500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7" name="Google Shape;5567;p16"/>
                <p:cNvSpPr/>
                <p:nvPr/>
              </p:nvSpPr>
              <p:spPr>
                <a:xfrm>
                  <a:off x="119227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8" name="Google Shape;5568;p16"/>
                <p:cNvSpPr/>
                <p:nvPr/>
              </p:nvSpPr>
              <p:spPr>
                <a:xfrm>
                  <a:off x="1232025" y="9365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69" name="Google Shape;5569;p16"/>
                <p:cNvSpPr/>
                <p:nvPr/>
              </p:nvSpPr>
              <p:spPr>
                <a:xfrm>
                  <a:off x="276225" y="9024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0" name="Google Shape;5570;p16"/>
                <p:cNvSpPr/>
                <p:nvPr/>
              </p:nvSpPr>
              <p:spPr>
                <a:xfrm>
                  <a:off x="3176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1" name="Google Shape;5571;p16"/>
                <p:cNvSpPr/>
                <p:nvPr/>
              </p:nvSpPr>
              <p:spPr>
                <a:xfrm>
                  <a:off x="355750" y="9024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2" name="Google Shape;5572;p16"/>
                <p:cNvSpPr/>
                <p:nvPr/>
              </p:nvSpPr>
              <p:spPr>
                <a:xfrm>
                  <a:off x="3971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3" name="Google Shape;5573;p16"/>
                <p:cNvSpPr/>
                <p:nvPr/>
              </p:nvSpPr>
              <p:spPr>
                <a:xfrm>
                  <a:off x="43525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4" name="Google Shape;5574;p16"/>
                <p:cNvSpPr/>
                <p:nvPr/>
              </p:nvSpPr>
              <p:spPr>
                <a:xfrm>
                  <a:off x="475000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5" name="Google Shape;5575;p16"/>
                <p:cNvSpPr/>
                <p:nvPr/>
              </p:nvSpPr>
              <p:spPr>
                <a:xfrm>
                  <a:off x="5164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6" name="Google Shape;5576;p16"/>
                <p:cNvSpPr/>
                <p:nvPr/>
              </p:nvSpPr>
              <p:spPr>
                <a:xfrm>
                  <a:off x="5545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9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7" name="Google Shape;5577;p16"/>
                <p:cNvSpPr/>
                <p:nvPr/>
              </p:nvSpPr>
              <p:spPr>
                <a:xfrm>
                  <a:off x="5959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8" name="Google Shape;5578;p16"/>
                <p:cNvSpPr/>
                <p:nvPr/>
              </p:nvSpPr>
              <p:spPr>
                <a:xfrm>
                  <a:off x="63402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79" name="Google Shape;5579;p16"/>
                <p:cNvSpPr/>
                <p:nvPr/>
              </p:nvSpPr>
              <p:spPr>
                <a:xfrm>
                  <a:off x="673775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0" name="Google Shape;5580;p16"/>
                <p:cNvSpPr/>
                <p:nvPr/>
              </p:nvSpPr>
              <p:spPr>
                <a:xfrm>
                  <a:off x="7152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1" name="Google Shape;5581;p16"/>
                <p:cNvSpPr/>
                <p:nvPr/>
              </p:nvSpPr>
              <p:spPr>
                <a:xfrm>
                  <a:off x="753300" y="9024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2" name="Google Shape;5582;p16"/>
                <p:cNvSpPr/>
                <p:nvPr/>
              </p:nvSpPr>
              <p:spPr>
                <a:xfrm>
                  <a:off x="794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3" name="Google Shape;5583;p16"/>
                <p:cNvSpPr/>
                <p:nvPr/>
              </p:nvSpPr>
              <p:spPr>
                <a:xfrm>
                  <a:off x="83282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4" name="Google Shape;5584;p16"/>
                <p:cNvSpPr/>
                <p:nvPr/>
              </p:nvSpPr>
              <p:spPr>
                <a:xfrm>
                  <a:off x="872575" y="9024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9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5" name="Google Shape;5585;p16"/>
                <p:cNvSpPr/>
                <p:nvPr/>
              </p:nvSpPr>
              <p:spPr>
                <a:xfrm>
                  <a:off x="9139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6" name="Google Shape;5586;p16"/>
                <p:cNvSpPr/>
                <p:nvPr/>
              </p:nvSpPr>
              <p:spPr>
                <a:xfrm>
                  <a:off x="95370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7" name="Google Shape;5587;p16"/>
                <p:cNvSpPr/>
                <p:nvPr/>
              </p:nvSpPr>
              <p:spPr>
                <a:xfrm>
                  <a:off x="993450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8" name="Google Shape;5588;p16"/>
                <p:cNvSpPr/>
                <p:nvPr/>
              </p:nvSpPr>
              <p:spPr>
                <a:xfrm>
                  <a:off x="10332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89" name="Google Shape;5589;p16"/>
                <p:cNvSpPr/>
                <p:nvPr/>
              </p:nvSpPr>
              <p:spPr>
                <a:xfrm>
                  <a:off x="10729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0" name="Google Shape;5590;p16"/>
                <p:cNvSpPr/>
                <p:nvPr/>
              </p:nvSpPr>
              <p:spPr>
                <a:xfrm>
                  <a:off x="111272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1" name="Google Shape;5591;p16"/>
                <p:cNvSpPr/>
                <p:nvPr/>
              </p:nvSpPr>
              <p:spPr>
                <a:xfrm>
                  <a:off x="1152500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2" name="Google Shape;5592;p16"/>
                <p:cNvSpPr/>
                <p:nvPr/>
              </p:nvSpPr>
              <p:spPr>
                <a:xfrm>
                  <a:off x="119227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3" name="Google Shape;5593;p16"/>
                <p:cNvSpPr/>
                <p:nvPr/>
              </p:nvSpPr>
              <p:spPr>
                <a:xfrm>
                  <a:off x="1232025" y="9024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4" name="Google Shape;5594;p16"/>
                <p:cNvSpPr/>
                <p:nvPr/>
              </p:nvSpPr>
              <p:spPr>
                <a:xfrm>
                  <a:off x="276225" y="868375"/>
                  <a:ext cx="113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5" name="Google Shape;5595;p16"/>
                <p:cNvSpPr/>
                <p:nvPr/>
              </p:nvSpPr>
              <p:spPr>
                <a:xfrm>
                  <a:off x="3176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6" name="Google Shape;5596;p16"/>
                <p:cNvSpPr/>
                <p:nvPr/>
              </p:nvSpPr>
              <p:spPr>
                <a:xfrm>
                  <a:off x="355750" y="8683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7" name="Google Shape;5597;p16"/>
                <p:cNvSpPr/>
                <p:nvPr/>
              </p:nvSpPr>
              <p:spPr>
                <a:xfrm>
                  <a:off x="3971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8" name="Google Shape;5598;p16"/>
                <p:cNvSpPr/>
                <p:nvPr/>
              </p:nvSpPr>
              <p:spPr>
                <a:xfrm>
                  <a:off x="43525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99" name="Google Shape;5599;p16"/>
                <p:cNvSpPr/>
                <p:nvPr/>
              </p:nvSpPr>
              <p:spPr>
                <a:xfrm>
                  <a:off x="475000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0" name="Google Shape;5600;p16"/>
                <p:cNvSpPr/>
                <p:nvPr/>
              </p:nvSpPr>
              <p:spPr>
                <a:xfrm>
                  <a:off x="5164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1" name="Google Shape;5601;p16"/>
                <p:cNvSpPr/>
                <p:nvPr/>
              </p:nvSpPr>
              <p:spPr>
                <a:xfrm>
                  <a:off x="5545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2" name="Google Shape;5602;p16"/>
                <p:cNvSpPr/>
                <p:nvPr/>
              </p:nvSpPr>
              <p:spPr>
                <a:xfrm>
                  <a:off x="5959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3" name="Google Shape;5603;p16"/>
                <p:cNvSpPr/>
                <p:nvPr/>
              </p:nvSpPr>
              <p:spPr>
                <a:xfrm>
                  <a:off x="63402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4" name="Google Shape;5604;p16"/>
                <p:cNvSpPr/>
                <p:nvPr/>
              </p:nvSpPr>
              <p:spPr>
                <a:xfrm>
                  <a:off x="673775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5" name="Google Shape;5605;p16"/>
                <p:cNvSpPr/>
                <p:nvPr/>
              </p:nvSpPr>
              <p:spPr>
                <a:xfrm>
                  <a:off x="7152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6" name="Google Shape;5606;p16"/>
                <p:cNvSpPr/>
                <p:nvPr/>
              </p:nvSpPr>
              <p:spPr>
                <a:xfrm>
                  <a:off x="753300" y="8683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7" name="Google Shape;5607;p16"/>
                <p:cNvSpPr/>
                <p:nvPr/>
              </p:nvSpPr>
              <p:spPr>
                <a:xfrm>
                  <a:off x="794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8" name="Google Shape;5608;p16"/>
                <p:cNvSpPr/>
                <p:nvPr/>
              </p:nvSpPr>
              <p:spPr>
                <a:xfrm>
                  <a:off x="83282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09" name="Google Shape;5609;p16"/>
                <p:cNvSpPr/>
                <p:nvPr/>
              </p:nvSpPr>
              <p:spPr>
                <a:xfrm>
                  <a:off x="872575" y="8683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0" name="Google Shape;5610;p16"/>
                <p:cNvSpPr/>
                <p:nvPr/>
              </p:nvSpPr>
              <p:spPr>
                <a:xfrm>
                  <a:off x="9139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1" name="Google Shape;5611;p16"/>
                <p:cNvSpPr/>
                <p:nvPr/>
              </p:nvSpPr>
              <p:spPr>
                <a:xfrm>
                  <a:off x="95370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2" name="Google Shape;5612;p16"/>
                <p:cNvSpPr/>
                <p:nvPr/>
              </p:nvSpPr>
              <p:spPr>
                <a:xfrm>
                  <a:off x="993450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3" name="Google Shape;5613;p16"/>
                <p:cNvSpPr/>
                <p:nvPr/>
              </p:nvSpPr>
              <p:spPr>
                <a:xfrm>
                  <a:off x="10332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4" name="Google Shape;5614;p16"/>
                <p:cNvSpPr/>
                <p:nvPr/>
              </p:nvSpPr>
              <p:spPr>
                <a:xfrm>
                  <a:off x="10729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5" name="Google Shape;5615;p16"/>
                <p:cNvSpPr/>
                <p:nvPr/>
              </p:nvSpPr>
              <p:spPr>
                <a:xfrm>
                  <a:off x="111272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6" name="Google Shape;5616;p16"/>
                <p:cNvSpPr/>
                <p:nvPr/>
              </p:nvSpPr>
              <p:spPr>
                <a:xfrm>
                  <a:off x="1152500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7" name="Google Shape;5617;p16"/>
                <p:cNvSpPr/>
                <p:nvPr/>
              </p:nvSpPr>
              <p:spPr>
                <a:xfrm>
                  <a:off x="119227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8" name="Google Shape;5618;p16"/>
                <p:cNvSpPr/>
                <p:nvPr/>
              </p:nvSpPr>
              <p:spPr>
                <a:xfrm>
                  <a:off x="1232025" y="868350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19" name="Google Shape;5619;p16"/>
                <p:cNvSpPr/>
                <p:nvPr/>
              </p:nvSpPr>
              <p:spPr>
                <a:xfrm>
                  <a:off x="3176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0" name="Google Shape;5620;p16"/>
                <p:cNvSpPr/>
                <p:nvPr/>
              </p:nvSpPr>
              <p:spPr>
                <a:xfrm>
                  <a:off x="355750" y="8342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6"/>
                      </a:cubicBezTo>
                      <a:cubicBezTo>
                        <a:pt x="453" y="89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1" name="Google Shape;5621;p16"/>
                <p:cNvSpPr/>
                <p:nvPr/>
              </p:nvSpPr>
              <p:spPr>
                <a:xfrm>
                  <a:off x="3971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9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2" name="Google Shape;5622;p16"/>
                <p:cNvSpPr/>
                <p:nvPr/>
              </p:nvSpPr>
              <p:spPr>
                <a:xfrm>
                  <a:off x="435250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3" name="Google Shape;5623;p16"/>
                <p:cNvSpPr/>
                <p:nvPr/>
              </p:nvSpPr>
              <p:spPr>
                <a:xfrm>
                  <a:off x="475025" y="83427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4" name="Google Shape;5624;p16"/>
                <p:cNvSpPr/>
                <p:nvPr/>
              </p:nvSpPr>
              <p:spPr>
                <a:xfrm>
                  <a:off x="5164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5" name="Google Shape;5625;p16"/>
                <p:cNvSpPr/>
                <p:nvPr/>
              </p:nvSpPr>
              <p:spPr>
                <a:xfrm>
                  <a:off x="5545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6" name="Google Shape;5626;p16"/>
                <p:cNvSpPr/>
                <p:nvPr/>
              </p:nvSpPr>
              <p:spPr>
                <a:xfrm>
                  <a:off x="595925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7" name="Google Shape;5627;p16"/>
                <p:cNvSpPr/>
                <p:nvPr/>
              </p:nvSpPr>
              <p:spPr>
                <a:xfrm>
                  <a:off x="63402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8" name="Google Shape;5628;p16"/>
                <p:cNvSpPr/>
                <p:nvPr/>
              </p:nvSpPr>
              <p:spPr>
                <a:xfrm>
                  <a:off x="673775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29" name="Google Shape;5629;p16"/>
                <p:cNvSpPr/>
                <p:nvPr/>
              </p:nvSpPr>
              <p:spPr>
                <a:xfrm>
                  <a:off x="7152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0" name="Google Shape;5630;p16"/>
                <p:cNvSpPr/>
                <p:nvPr/>
              </p:nvSpPr>
              <p:spPr>
                <a:xfrm>
                  <a:off x="753300" y="8342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1" name="Google Shape;5631;p16"/>
                <p:cNvSpPr/>
                <p:nvPr/>
              </p:nvSpPr>
              <p:spPr>
                <a:xfrm>
                  <a:off x="794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2" name="Google Shape;5632;p16"/>
                <p:cNvSpPr/>
                <p:nvPr/>
              </p:nvSpPr>
              <p:spPr>
                <a:xfrm>
                  <a:off x="832825" y="8342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3" name="Google Shape;5633;p16"/>
                <p:cNvSpPr/>
                <p:nvPr/>
              </p:nvSpPr>
              <p:spPr>
                <a:xfrm>
                  <a:off x="872575" y="8342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0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9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4" name="Google Shape;5634;p16"/>
                <p:cNvSpPr/>
                <p:nvPr/>
              </p:nvSpPr>
              <p:spPr>
                <a:xfrm>
                  <a:off x="9139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5" name="Google Shape;5635;p16"/>
                <p:cNvSpPr/>
                <p:nvPr/>
              </p:nvSpPr>
              <p:spPr>
                <a:xfrm>
                  <a:off x="95370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9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6" name="Google Shape;5636;p16"/>
                <p:cNvSpPr/>
                <p:nvPr/>
              </p:nvSpPr>
              <p:spPr>
                <a:xfrm>
                  <a:off x="993450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9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9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7" name="Google Shape;5637;p16"/>
                <p:cNvSpPr/>
                <p:nvPr/>
              </p:nvSpPr>
              <p:spPr>
                <a:xfrm>
                  <a:off x="10332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8" name="Google Shape;5638;p16"/>
                <p:cNvSpPr/>
                <p:nvPr/>
              </p:nvSpPr>
              <p:spPr>
                <a:xfrm>
                  <a:off x="10729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39" name="Google Shape;5639;p16"/>
                <p:cNvSpPr/>
                <p:nvPr/>
              </p:nvSpPr>
              <p:spPr>
                <a:xfrm>
                  <a:off x="111272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9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9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0" name="Google Shape;5640;p16"/>
                <p:cNvSpPr/>
                <p:nvPr/>
              </p:nvSpPr>
              <p:spPr>
                <a:xfrm>
                  <a:off x="1152500" y="8342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9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9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1" name="Google Shape;5641;p16"/>
                <p:cNvSpPr/>
                <p:nvPr/>
              </p:nvSpPr>
              <p:spPr>
                <a:xfrm>
                  <a:off x="119227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9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2" name="Google Shape;5642;p16"/>
                <p:cNvSpPr/>
                <p:nvPr/>
              </p:nvSpPr>
              <p:spPr>
                <a:xfrm>
                  <a:off x="1232025" y="8342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3" name="Google Shape;5643;p16"/>
                <p:cNvSpPr/>
                <p:nvPr/>
              </p:nvSpPr>
              <p:spPr>
                <a:xfrm>
                  <a:off x="3176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4" name="Google Shape;5644;p16"/>
                <p:cNvSpPr/>
                <p:nvPr/>
              </p:nvSpPr>
              <p:spPr>
                <a:xfrm>
                  <a:off x="355750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3" y="333"/>
                      </a:cubicBezTo>
                      <a:cubicBezTo>
                        <a:pt x="162" y="372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5" name="Google Shape;5645;p16"/>
                <p:cNvSpPr/>
                <p:nvPr/>
              </p:nvSpPr>
              <p:spPr>
                <a:xfrm>
                  <a:off x="3971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8" y="1"/>
                        <a:pt x="1" y="88"/>
                        <a:pt x="1" y="195"/>
                      </a:cubicBezTo>
                      <a:cubicBezTo>
                        <a:pt x="1" y="302"/>
                        <a:pt x="88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6" name="Google Shape;5646;p16"/>
                <p:cNvSpPr/>
                <p:nvPr/>
              </p:nvSpPr>
              <p:spPr>
                <a:xfrm>
                  <a:off x="43525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7" name="Google Shape;5647;p16"/>
                <p:cNvSpPr/>
                <p:nvPr/>
              </p:nvSpPr>
              <p:spPr>
                <a:xfrm>
                  <a:off x="475000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8" name="Google Shape;5648;p16"/>
                <p:cNvSpPr/>
                <p:nvPr/>
              </p:nvSpPr>
              <p:spPr>
                <a:xfrm>
                  <a:off x="5164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49" name="Google Shape;5649;p16"/>
                <p:cNvSpPr/>
                <p:nvPr/>
              </p:nvSpPr>
              <p:spPr>
                <a:xfrm>
                  <a:off x="5545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0" name="Google Shape;5650;p16"/>
                <p:cNvSpPr/>
                <p:nvPr/>
              </p:nvSpPr>
              <p:spPr>
                <a:xfrm>
                  <a:off x="595925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1" name="Google Shape;5651;p16"/>
                <p:cNvSpPr/>
                <p:nvPr/>
              </p:nvSpPr>
              <p:spPr>
                <a:xfrm>
                  <a:off x="63402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2" name="Google Shape;5652;p16"/>
                <p:cNvSpPr/>
                <p:nvPr/>
              </p:nvSpPr>
              <p:spPr>
                <a:xfrm>
                  <a:off x="673775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3" name="Google Shape;5653;p16"/>
                <p:cNvSpPr/>
                <p:nvPr/>
              </p:nvSpPr>
              <p:spPr>
                <a:xfrm>
                  <a:off x="7152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4" name="Google Shape;5654;p16"/>
                <p:cNvSpPr/>
                <p:nvPr/>
              </p:nvSpPr>
              <p:spPr>
                <a:xfrm>
                  <a:off x="753300" y="80017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5" name="Google Shape;5655;p16"/>
                <p:cNvSpPr/>
                <p:nvPr/>
              </p:nvSpPr>
              <p:spPr>
                <a:xfrm>
                  <a:off x="794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6" name="Google Shape;5656;p16"/>
                <p:cNvSpPr/>
                <p:nvPr/>
              </p:nvSpPr>
              <p:spPr>
                <a:xfrm>
                  <a:off x="832825" y="80017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7" name="Google Shape;5657;p16"/>
                <p:cNvSpPr/>
                <p:nvPr/>
              </p:nvSpPr>
              <p:spPr>
                <a:xfrm>
                  <a:off x="872575" y="800125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7" y="2"/>
                        <a:pt x="0" y="211"/>
                        <a:pt x="122" y="333"/>
                      </a:cubicBezTo>
                      <a:cubicBezTo>
                        <a:pt x="161" y="372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8" name="Google Shape;5658;p16"/>
                <p:cNvSpPr/>
                <p:nvPr/>
              </p:nvSpPr>
              <p:spPr>
                <a:xfrm>
                  <a:off x="9139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59" name="Google Shape;5659;p16"/>
                <p:cNvSpPr/>
                <p:nvPr/>
              </p:nvSpPr>
              <p:spPr>
                <a:xfrm>
                  <a:off x="95370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2" y="389"/>
                        <a:pt x="389" y="302"/>
                        <a:pt x="389" y="195"/>
                      </a:cubicBezTo>
                      <a:cubicBezTo>
                        <a:pt x="389" y="88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0" name="Google Shape;5660;p16"/>
                <p:cNvSpPr/>
                <p:nvPr/>
              </p:nvSpPr>
              <p:spPr>
                <a:xfrm>
                  <a:off x="993450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9" y="1"/>
                        <a:pt x="1" y="88"/>
                        <a:pt x="1" y="195"/>
                      </a:cubicBezTo>
                      <a:cubicBezTo>
                        <a:pt x="1" y="302"/>
                        <a:pt x="89" y="389"/>
                        <a:pt x="195" y="389"/>
                      </a:cubicBezTo>
                      <a:cubicBezTo>
                        <a:pt x="303" y="389"/>
                        <a:pt x="389" y="302"/>
                        <a:pt x="389" y="195"/>
                      </a:cubicBezTo>
                      <a:cubicBezTo>
                        <a:pt x="389" y="88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1" name="Google Shape;5661;p16"/>
                <p:cNvSpPr/>
                <p:nvPr/>
              </p:nvSpPr>
              <p:spPr>
                <a:xfrm>
                  <a:off x="10332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2" name="Google Shape;5662;p16"/>
                <p:cNvSpPr/>
                <p:nvPr/>
              </p:nvSpPr>
              <p:spPr>
                <a:xfrm>
                  <a:off x="10729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3" name="Google Shape;5663;p16"/>
                <p:cNvSpPr/>
                <p:nvPr/>
              </p:nvSpPr>
              <p:spPr>
                <a:xfrm>
                  <a:off x="111272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8" y="1"/>
                        <a:pt x="0" y="88"/>
                        <a:pt x="0" y="195"/>
                      </a:cubicBezTo>
                      <a:cubicBezTo>
                        <a:pt x="0" y="302"/>
                        <a:pt x="88" y="389"/>
                        <a:pt x="194" y="389"/>
                      </a:cubicBezTo>
                      <a:cubicBezTo>
                        <a:pt x="302" y="389"/>
                        <a:pt x="388" y="302"/>
                        <a:pt x="388" y="195"/>
                      </a:cubicBezTo>
                      <a:cubicBezTo>
                        <a:pt x="388" y="88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4" name="Google Shape;5664;p16"/>
                <p:cNvSpPr/>
                <p:nvPr/>
              </p:nvSpPr>
              <p:spPr>
                <a:xfrm>
                  <a:off x="1152500" y="8001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1"/>
                      </a:moveTo>
                      <a:cubicBezTo>
                        <a:pt x="87" y="1"/>
                        <a:pt x="1" y="88"/>
                        <a:pt x="1" y="195"/>
                      </a:cubicBezTo>
                      <a:cubicBezTo>
                        <a:pt x="1" y="302"/>
                        <a:pt x="87" y="389"/>
                        <a:pt x="193" y="389"/>
                      </a:cubicBezTo>
                      <a:cubicBezTo>
                        <a:pt x="301" y="389"/>
                        <a:pt x="388" y="302"/>
                        <a:pt x="388" y="195"/>
                      </a:cubicBezTo>
                      <a:cubicBezTo>
                        <a:pt x="388" y="88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5" name="Google Shape;5665;p16"/>
                <p:cNvSpPr/>
                <p:nvPr/>
              </p:nvSpPr>
              <p:spPr>
                <a:xfrm>
                  <a:off x="119227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1"/>
                      </a:moveTo>
                      <a:cubicBezTo>
                        <a:pt x="86" y="1"/>
                        <a:pt x="0" y="88"/>
                        <a:pt x="0" y="195"/>
                      </a:cubicBezTo>
                      <a:cubicBezTo>
                        <a:pt x="0" y="302"/>
                        <a:pt x="86" y="389"/>
                        <a:pt x="193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6" name="Google Shape;5666;p16"/>
                <p:cNvSpPr/>
                <p:nvPr/>
              </p:nvSpPr>
              <p:spPr>
                <a:xfrm>
                  <a:off x="1232025" y="8001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7" y="302"/>
                        <a:pt x="387" y="195"/>
                      </a:cubicBezTo>
                      <a:cubicBezTo>
                        <a:pt x="387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7" name="Google Shape;5667;p16"/>
                <p:cNvSpPr/>
                <p:nvPr/>
              </p:nvSpPr>
              <p:spPr>
                <a:xfrm>
                  <a:off x="355750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3" y="332"/>
                      </a:cubicBezTo>
                      <a:cubicBezTo>
                        <a:pt x="162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6"/>
                      </a:cubicBezTo>
                      <a:cubicBezTo>
                        <a:pt x="453" y="88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8" name="Google Shape;5668;p16"/>
                <p:cNvSpPr/>
                <p:nvPr/>
              </p:nvSpPr>
              <p:spPr>
                <a:xfrm>
                  <a:off x="3971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8" y="0"/>
                        <a:pt x="1" y="88"/>
                        <a:pt x="1" y="194"/>
                      </a:cubicBezTo>
                      <a:cubicBezTo>
                        <a:pt x="1" y="302"/>
                        <a:pt x="88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69" name="Google Shape;5669;p16"/>
                <p:cNvSpPr/>
                <p:nvPr/>
              </p:nvSpPr>
              <p:spPr>
                <a:xfrm>
                  <a:off x="435250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16"/>
                <p:cNvSpPr/>
                <p:nvPr/>
              </p:nvSpPr>
              <p:spPr>
                <a:xfrm>
                  <a:off x="475025" y="7660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16"/>
                <p:cNvSpPr/>
                <p:nvPr/>
              </p:nvSpPr>
              <p:spPr>
                <a:xfrm>
                  <a:off x="5164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16"/>
                <p:cNvSpPr/>
                <p:nvPr/>
              </p:nvSpPr>
              <p:spPr>
                <a:xfrm>
                  <a:off x="5545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16"/>
                <p:cNvSpPr/>
                <p:nvPr/>
              </p:nvSpPr>
              <p:spPr>
                <a:xfrm>
                  <a:off x="595925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4" name="Google Shape;5674;p16"/>
                <p:cNvSpPr/>
                <p:nvPr/>
              </p:nvSpPr>
              <p:spPr>
                <a:xfrm>
                  <a:off x="63402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5" name="Google Shape;5675;p16"/>
                <p:cNvSpPr/>
                <p:nvPr/>
              </p:nvSpPr>
              <p:spPr>
                <a:xfrm>
                  <a:off x="673775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6" name="Google Shape;5676;p16"/>
                <p:cNvSpPr/>
                <p:nvPr/>
              </p:nvSpPr>
              <p:spPr>
                <a:xfrm>
                  <a:off x="7152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7" name="Google Shape;5677;p16"/>
                <p:cNvSpPr/>
                <p:nvPr/>
              </p:nvSpPr>
              <p:spPr>
                <a:xfrm>
                  <a:off x="753300" y="7660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8" name="Google Shape;5678;p16"/>
                <p:cNvSpPr/>
                <p:nvPr/>
              </p:nvSpPr>
              <p:spPr>
                <a:xfrm>
                  <a:off x="794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79" name="Google Shape;5679;p16"/>
                <p:cNvSpPr/>
                <p:nvPr/>
              </p:nvSpPr>
              <p:spPr>
                <a:xfrm>
                  <a:off x="832825" y="7660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0" name="Google Shape;5680;p16"/>
                <p:cNvSpPr/>
                <p:nvPr/>
              </p:nvSpPr>
              <p:spPr>
                <a:xfrm>
                  <a:off x="872575" y="7660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2"/>
                        <a:pt x="0" y="211"/>
                        <a:pt x="122" y="332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6"/>
                      </a:cubicBezTo>
                      <a:cubicBezTo>
                        <a:pt x="454" y="88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1" name="Google Shape;5681;p16"/>
                <p:cNvSpPr/>
                <p:nvPr/>
              </p:nvSpPr>
              <p:spPr>
                <a:xfrm>
                  <a:off x="9139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2" name="Google Shape;5682;p16"/>
                <p:cNvSpPr/>
                <p:nvPr/>
              </p:nvSpPr>
              <p:spPr>
                <a:xfrm>
                  <a:off x="95370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2" y="388"/>
                        <a:pt x="389" y="302"/>
                        <a:pt x="389" y="194"/>
                      </a:cubicBezTo>
                      <a:cubicBezTo>
                        <a:pt x="389" y="88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3" name="Google Shape;5683;p16"/>
                <p:cNvSpPr/>
                <p:nvPr/>
              </p:nvSpPr>
              <p:spPr>
                <a:xfrm>
                  <a:off x="993450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9" y="0"/>
                        <a:pt x="1" y="88"/>
                        <a:pt x="1" y="194"/>
                      </a:cubicBezTo>
                      <a:cubicBezTo>
                        <a:pt x="1" y="302"/>
                        <a:pt x="89" y="388"/>
                        <a:pt x="195" y="388"/>
                      </a:cubicBezTo>
                      <a:cubicBezTo>
                        <a:pt x="303" y="388"/>
                        <a:pt x="389" y="302"/>
                        <a:pt x="389" y="194"/>
                      </a:cubicBezTo>
                      <a:cubicBezTo>
                        <a:pt x="389" y="88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4" name="Google Shape;5684;p16"/>
                <p:cNvSpPr/>
                <p:nvPr/>
              </p:nvSpPr>
              <p:spPr>
                <a:xfrm>
                  <a:off x="10332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5" name="Google Shape;5685;p16"/>
                <p:cNvSpPr/>
                <p:nvPr/>
              </p:nvSpPr>
              <p:spPr>
                <a:xfrm>
                  <a:off x="107297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6" name="Google Shape;5686;p16"/>
                <p:cNvSpPr/>
                <p:nvPr/>
              </p:nvSpPr>
              <p:spPr>
                <a:xfrm>
                  <a:off x="1112725" y="7660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8" y="0"/>
                        <a:pt x="0" y="88"/>
                        <a:pt x="0" y="194"/>
                      </a:cubicBezTo>
                      <a:cubicBezTo>
                        <a:pt x="0" y="302"/>
                        <a:pt x="88" y="388"/>
                        <a:pt x="194" y="388"/>
                      </a:cubicBezTo>
                      <a:cubicBezTo>
                        <a:pt x="302" y="388"/>
                        <a:pt x="388" y="302"/>
                        <a:pt x="388" y="194"/>
                      </a:cubicBezTo>
                      <a:cubicBezTo>
                        <a:pt x="388" y="88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7" name="Google Shape;5687;p16"/>
                <p:cNvSpPr/>
                <p:nvPr/>
              </p:nvSpPr>
              <p:spPr>
                <a:xfrm>
                  <a:off x="1152500" y="76602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3" y="0"/>
                      </a:moveTo>
                      <a:cubicBezTo>
                        <a:pt x="87" y="0"/>
                        <a:pt x="1" y="88"/>
                        <a:pt x="1" y="194"/>
                      </a:cubicBezTo>
                      <a:cubicBezTo>
                        <a:pt x="1" y="302"/>
                        <a:pt x="87" y="388"/>
                        <a:pt x="193" y="388"/>
                      </a:cubicBezTo>
                      <a:cubicBezTo>
                        <a:pt x="301" y="388"/>
                        <a:pt x="388" y="302"/>
                        <a:pt x="388" y="194"/>
                      </a:cubicBezTo>
                      <a:cubicBezTo>
                        <a:pt x="388" y="88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8" name="Google Shape;5688;p16"/>
                <p:cNvSpPr/>
                <p:nvPr/>
              </p:nvSpPr>
              <p:spPr>
                <a:xfrm>
                  <a:off x="119227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3" y="0"/>
                      </a:moveTo>
                      <a:cubicBezTo>
                        <a:pt x="86" y="0"/>
                        <a:pt x="0" y="88"/>
                        <a:pt x="0" y="194"/>
                      </a:cubicBezTo>
                      <a:cubicBezTo>
                        <a:pt x="0" y="302"/>
                        <a:pt x="86" y="388"/>
                        <a:pt x="193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89" name="Google Shape;5689;p16"/>
                <p:cNvSpPr/>
                <p:nvPr/>
              </p:nvSpPr>
              <p:spPr>
                <a:xfrm>
                  <a:off x="1232025" y="766025"/>
                  <a:ext cx="96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7" y="302"/>
                        <a:pt x="387" y="194"/>
                      </a:cubicBezTo>
                      <a:cubicBezTo>
                        <a:pt x="387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0" name="Google Shape;5690;p16"/>
                <p:cNvSpPr/>
                <p:nvPr/>
              </p:nvSpPr>
              <p:spPr>
                <a:xfrm>
                  <a:off x="355750" y="7319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1" name="Google Shape;5691;p16"/>
                <p:cNvSpPr/>
                <p:nvPr/>
              </p:nvSpPr>
              <p:spPr>
                <a:xfrm>
                  <a:off x="3971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8" y="1"/>
                        <a:pt x="1" y="87"/>
                        <a:pt x="1" y="195"/>
                      </a:cubicBezTo>
                      <a:cubicBezTo>
                        <a:pt x="1" y="301"/>
                        <a:pt x="88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2" name="Google Shape;5692;p16"/>
                <p:cNvSpPr/>
                <p:nvPr/>
              </p:nvSpPr>
              <p:spPr>
                <a:xfrm>
                  <a:off x="435250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3" name="Google Shape;5693;p16"/>
                <p:cNvSpPr/>
                <p:nvPr/>
              </p:nvSpPr>
              <p:spPr>
                <a:xfrm>
                  <a:off x="475025" y="7319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4" name="Google Shape;5694;p16"/>
                <p:cNvSpPr/>
                <p:nvPr/>
              </p:nvSpPr>
              <p:spPr>
                <a:xfrm>
                  <a:off x="5164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5" name="Google Shape;5695;p16"/>
                <p:cNvSpPr/>
                <p:nvPr/>
              </p:nvSpPr>
              <p:spPr>
                <a:xfrm>
                  <a:off x="5545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6" name="Google Shape;5696;p16"/>
                <p:cNvSpPr/>
                <p:nvPr/>
              </p:nvSpPr>
              <p:spPr>
                <a:xfrm>
                  <a:off x="595925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7" name="Google Shape;5697;p16"/>
                <p:cNvSpPr/>
                <p:nvPr/>
              </p:nvSpPr>
              <p:spPr>
                <a:xfrm>
                  <a:off x="63402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1"/>
                      </a:moveTo>
                      <a:cubicBezTo>
                        <a:pt x="263" y="1"/>
                        <a:pt x="262" y="1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8" name="Google Shape;5698;p16"/>
                <p:cNvSpPr/>
                <p:nvPr/>
              </p:nvSpPr>
              <p:spPr>
                <a:xfrm>
                  <a:off x="673775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99" name="Google Shape;5699;p16"/>
                <p:cNvSpPr/>
                <p:nvPr/>
              </p:nvSpPr>
              <p:spPr>
                <a:xfrm>
                  <a:off x="7152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0" name="Google Shape;5700;p16"/>
                <p:cNvSpPr/>
                <p:nvPr/>
              </p:nvSpPr>
              <p:spPr>
                <a:xfrm>
                  <a:off x="753300" y="7319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1"/>
                      </a:moveTo>
                      <a:cubicBezTo>
                        <a:pt x="262" y="1"/>
                        <a:pt x="261" y="1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1"/>
                        <a:pt x="26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1" name="Google Shape;5701;p16"/>
                <p:cNvSpPr/>
                <p:nvPr/>
              </p:nvSpPr>
              <p:spPr>
                <a:xfrm>
                  <a:off x="794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2" name="Google Shape;5702;p16"/>
                <p:cNvSpPr/>
                <p:nvPr/>
              </p:nvSpPr>
              <p:spPr>
                <a:xfrm>
                  <a:off x="83282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3" name="Google Shape;5703;p16"/>
                <p:cNvSpPr/>
                <p:nvPr/>
              </p:nvSpPr>
              <p:spPr>
                <a:xfrm>
                  <a:off x="872575" y="7319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7" y="1"/>
                        <a:pt x="0" y="210"/>
                        <a:pt x="123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4" name="Google Shape;5704;p16"/>
                <p:cNvSpPr/>
                <p:nvPr/>
              </p:nvSpPr>
              <p:spPr>
                <a:xfrm>
                  <a:off x="9139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5" name="Google Shape;5705;p16"/>
                <p:cNvSpPr/>
                <p:nvPr/>
              </p:nvSpPr>
              <p:spPr>
                <a:xfrm>
                  <a:off x="95370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2" y="387"/>
                        <a:pt x="389" y="301"/>
                        <a:pt x="389" y="195"/>
                      </a:cubicBezTo>
                      <a:cubicBezTo>
                        <a:pt x="389" y="87"/>
                        <a:pt x="302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6" name="Google Shape;5706;p16"/>
                <p:cNvSpPr/>
                <p:nvPr/>
              </p:nvSpPr>
              <p:spPr>
                <a:xfrm>
                  <a:off x="993450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5" y="1"/>
                      </a:moveTo>
                      <a:cubicBezTo>
                        <a:pt x="89" y="1"/>
                        <a:pt x="1" y="87"/>
                        <a:pt x="1" y="195"/>
                      </a:cubicBezTo>
                      <a:cubicBezTo>
                        <a:pt x="1" y="301"/>
                        <a:pt x="89" y="387"/>
                        <a:pt x="195" y="387"/>
                      </a:cubicBezTo>
                      <a:cubicBezTo>
                        <a:pt x="303" y="387"/>
                        <a:pt x="389" y="301"/>
                        <a:pt x="389" y="195"/>
                      </a:cubicBezTo>
                      <a:cubicBezTo>
                        <a:pt x="389" y="87"/>
                        <a:pt x="303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7" name="Google Shape;5707;p16"/>
                <p:cNvSpPr/>
                <p:nvPr/>
              </p:nvSpPr>
              <p:spPr>
                <a:xfrm>
                  <a:off x="10332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8" name="Google Shape;5708;p16"/>
                <p:cNvSpPr/>
                <p:nvPr/>
              </p:nvSpPr>
              <p:spPr>
                <a:xfrm>
                  <a:off x="107297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09" name="Google Shape;5709;p16"/>
                <p:cNvSpPr/>
                <p:nvPr/>
              </p:nvSpPr>
              <p:spPr>
                <a:xfrm>
                  <a:off x="1112725" y="73195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8" y="1"/>
                        <a:pt x="0" y="87"/>
                        <a:pt x="0" y="195"/>
                      </a:cubicBezTo>
                      <a:cubicBezTo>
                        <a:pt x="0" y="301"/>
                        <a:pt x="88" y="387"/>
                        <a:pt x="194" y="387"/>
                      </a:cubicBezTo>
                      <a:cubicBezTo>
                        <a:pt x="302" y="387"/>
                        <a:pt x="388" y="301"/>
                        <a:pt x="388" y="195"/>
                      </a:cubicBezTo>
                      <a:cubicBezTo>
                        <a:pt x="388" y="87"/>
                        <a:pt x="30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0" name="Google Shape;5710;p16"/>
                <p:cNvSpPr/>
                <p:nvPr/>
              </p:nvSpPr>
              <p:spPr>
                <a:xfrm>
                  <a:off x="1152500" y="73195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3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7"/>
                        <a:pt x="193" y="387"/>
                      </a:cubicBezTo>
                      <a:cubicBezTo>
                        <a:pt x="301" y="387"/>
                        <a:pt x="388" y="301"/>
                        <a:pt x="388" y="195"/>
                      </a:cubicBezTo>
                      <a:cubicBezTo>
                        <a:pt x="388" y="87"/>
                        <a:pt x="301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1" name="Google Shape;5711;p16"/>
                <p:cNvSpPr/>
                <p:nvPr/>
              </p:nvSpPr>
              <p:spPr>
                <a:xfrm>
                  <a:off x="119227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3" y="1"/>
                      </a:moveTo>
                      <a:cubicBezTo>
                        <a:pt x="86" y="1"/>
                        <a:pt x="0" y="87"/>
                        <a:pt x="0" y="195"/>
                      </a:cubicBezTo>
                      <a:cubicBezTo>
                        <a:pt x="0" y="301"/>
                        <a:pt x="86" y="387"/>
                        <a:pt x="193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2" name="Google Shape;5712;p16"/>
                <p:cNvSpPr/>
                <p:nvPr/>
              </p:nvSpPr>
              <p:spPr>
                <a:xfrm>
                  <a:off x="1232025" y="731950"/>
                  <a:ext cx="967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7" y="301"/>
                        <a:pt x="387" y="195"/>
                      </a:cubicBezTo>
                      <a:cubicBezTo>
                        <a:pt x="387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3" name="Google Shape;5713;p16"/>
                <p:cNvSpPr/>
                <p:nvPr/>
              </p:nvSpPr>
              <p:spPr>
                <a:xfrm>
                  <a:off x="3971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8" y="0"/>
                        <a:pt x="1" y="87"/>
                        <a:pt x="1" y="194"/>
                      </a:cubicBezTo>
                      <a:cubicBezTo>
                        <a:pt x="1" y="300"/>
                        <a:pt x="88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16"/>
                <p:cNvSpPr/>
                <p:nvPr/>
              </p:nvSpPr>
              <p:spPr>
                <a:xfrm>
                  <a:off x="43525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5" name="Google Shape;5715;p16"/>
                <p:cNvSpPr/>
                <p:nvPr/>
              </p:nvSpPr>
              <p:spPr>
                <a:xfrm>
                  <a:off x="475000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6" name="Google Shape;5716;p16"/>
                <p:cNvSpPr/>
                <p:nvPr/>
              </p:nvSpPr>
              <p:spPr>
                <a:xfrm>
                  <a:off x="51642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7" name="Google Shape;5717;p16"/>
                <p:cNvSpPr/>
                <p:nvPr/>
              </p:nvSpPr>
              <p:spPr>
                <a:xfrm>
                  <a:off x="5545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8" name="Google Shape;5718;p16"/>
                <p:cNvSpPr/>
                <p:nvPr/>
              </p:nvSpPr>
              <p:spPr>
                <a:xfrm>
                  <a:off x="595925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19" name="Google Shape;5719;p16"/>
                <p:cNvSpPr/>
                <p:nvPr/>
              </p:nvSpPr>
              <p:spPr>
                <a:xfrm>
                  <a:off x="63402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0" name="Google Shape;5720;p16"/>
                <p:cNvSpPr/>
                <p:nvPr/>
              </p:nvSpPr>
              <p:spPr>
                <a:xfrm>
                  <a:off x="673775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16"/>
                <p:cNvSpPr/>
                <p:nvPr/>
              </p:nvSpPr>
              <p:spPr>
                <a:xfrm>
                  <a:off x="7152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16"/>
                <p:cNvSpPr/>
                <p:nvPr/>
              </p:nvSpPr>
              <p:spPr>
                <a:xfrm>
                  <a:off x="753300" y="6978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3" name="Google Shape;5723;p16"/>
                <p:cNvSpPr/>
                <p:nvPr/>
              </p:nvSpPr>
              <p:spPr>
                <a:xfrm>
                  <a:off x="794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4" name="Google Shape;5724;p16"/>
                <p:cNvSpPr/>
                <p:nvPr/>
              </p:nvSpPr>
              <p:spPr>
                <a:xfrm>
                  <a:off x="83282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5" name="Google Shape;5725;p16"/>
                <p:cNvSpPr/>
                <p:nvPr/>
              </p:nvSpPr>
              <p:spPr>
                <a:xfrm>
                  <a:off x="872575" y="6978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6" name="Google Shape;5726;p16"/>
                <p:cNvSpPr/>
                <p:nvPr/>
              </p:nvSpPr>
              <p:spPr>
                <a:xfrm>
                  <a:off x="9139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7" name="Google Shape;5727;p16"/>
                <p:cNvSpPr/>
                <p:nvPr/>
              </p:nvSpPr>
              <p:spPr>
                <a:xfrm>
                  <a:off x="95370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2" y="387"/>
                        <a:pt x="389" y="300"/>
                        <a:pt x="389" y="194"/>
                      </a:cubicBezTo>
                      <a:cubicBezTo>
                        <a:pt x="389" y="87"/>
                        <a:pt x="302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8" name="Google Shape;5728;p16"/>
                <p:cNvSpPr/>
                <p:nvPr/>
              </p:nvSpPr>
              <p:spPr>
                <a:xfrm>
                  <a:off x="993450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9" y="0"/>
                        <a:pt x="1" y="87"/>
                        <a:pt x="1" y="194"/>
                      </a:cubicBezTo>
                      <a:cubicBezTo>
                        <a:pt x="1" y="300"/>
                        <a:pt x="89" y="387"/>
                        <a:pt x="195" y="387"/>
                      </a:cubicBezTo>
                      <a:cubicBezTo>
                        <a:pt x="303" y="387"/>
                        <a:pt x="389" y="300"/>
                        <a:pt x="389" y="194"/>
                      </a:cubicBezTo>
                      <a:cubicBezTo>
                        <a:pt x="389" y="87"/>
                        <a:pt x="303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29" name="Google Shape;5729;p16"/>
                <p:cNvSpPr/>
                <p:nvPr/>
              </p:nvSpPr>
              <p:spPr>
                <a:xfrm>
                  <a:off x="10332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0" name="Google Shape;5730;p16"/>
                <p:cNvSpPr/>
                <p:nvPr/>
              </p:nvSpPr>
              <p:spPr>
                <a:xfrm>
                  <a:off x="107297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1" name="Google Shape;5731;p16"/>
                <p:cNvSpPr/>
                <p:nvPr/>
              </p:nvSpPr>
              <p:spPr>
                <a:xfrm>
                  <a:off x="1112725" y="69785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8" y="0"/>
                        <a:pt x="0" y="87"/>
                        <a:pt x="0" y="194"/>
                      </a:cubicBezTo>
                      <a:cubicBezTo>
                        <a:pt x="0" y="300"/>
                        <a:pt x="88" y="387"/>
                        <a:pt x="194" y="387"/>
                      </a:cubicBezTo>
                      <a:cubicBezTo>
                        <a:pt x="302" y="387"/>
                        <a:pt x="388" y="300"/>
                        <a:pt x="388" y="194"/>
                      </a:cubicBezTo>
                      <a:cubicBezTo>
                        <a:pt x="388" y="87"/>
                        <a:pt x="302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2" name="Google Shape;5732;p16"/>
                <p:cNvSpPr/>
                <p:nvPr/>
              </p:nvSpPr>
              <p:spPr>
                <a:xfrm>
                  <a:off x="1152500" y="69785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3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3" y="387"/>
                      </a:cubicBezTo>
                      <a:cubicBezTo>
                        <a:pt x="301" y="387"/>
                        <a:pt x="388" y="300"/>
                        <a:pt x="388" y="194"/>
                      </a:cubicBezTo>
                      <a:cubicBezTo>
                        <a:pt x="388" y="87"/>
                        <a:pt x="301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3" name="Google Shape;5733;p16"/>
                <p:cNvSpPr/>
                <p:nvPr/>
              </p:nvSpPr>
              <p:spPr>
                <a:xfrm>
                  <a:off x="1192275" y="697850"/>
                  <a:ext cx="967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87" extrusionOk="0">
                      <a:moveTo>
                        <a:pt x="193" y="0"/>
                      </a:moveTo>
                      <a:cubicBezTo>
                        <a:pt x="86" y="0"/>
                        <a:pt x="0" y="87"/>
                        <a:pt x="0" y="194"/>
                      </a:cubicBezTo>
                      <a:cubicBezTo>
                        <a:pt x="0" y="300"/>
                        <a:pt x="86" y="387"/>
                        <a:pt x="193" y="387"/>
                      </a:cubicBezTo>
                      <a:cubicBezTo>
                        <a:pt x="300" y="387"/>
                        <a:pt x="387" y="300"/>
                        <a:pt x="387" y="194"/>
                      </a:cubicBezTo>
                      <a:cubicBezTo>
                        <a:pt x="387" y="87"/>
                        <a:pt x="300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4" name="Google Shape;5734;p16"/>
                <p:cNvSpPr/>
                <p:nvPr/>
              </p:nvSpPr>
              <p:spPr>
                <a:xfrm>
                  <a:off x="4352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5" name="Google Shape;5735;p16"/>
                <p:cNvSpPr/>
                <p:nvPr/>
              </p:nvSpPr>
              <p:spPr>
                <a:xfrm>
                  <a:off x="475025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6" name="Google Shape;5736;p16"/>
                <p:cNvSpPr/>
                <p:nvPr/>
              </p:nvSpPr>
              <p:spPr>
                <a:xfrm>
                  <a:off x="514750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7"/>
                        <a:pt x="258" y="387"/>
                      </a:cubicBezTo>
                      <a:cubicBezTo>
                        <a:pt x="358" y="387"/>
                        <a:pt x="454" y="310"/>
                        <a:pt x="454" y="194"/>
                      </a:cubicBezTo>
                      <a:cubicBezTo>
                        <a:pt x="454" y="87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7" name="Google Shape;5737;p16"/>
                <p:cNvSpPr/>
                <p:nvPr/>
              </p:nvSpPr>
              <p:spPr>
                <a:xfrm>
                  <a:off x="5545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8" name="Google Shape;5738;p16"/>
                <p:cNvSpPr/>
                <p:nvPr/>
              </p:nvSpPr>
              <p:spPr>
                <a:xfrm>
                  <a:off x="594250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6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39" name="Google Shape;5739;p16"/>
                <p:cNvSpPr/>
                <p:nvPr/>
              </p:nvSpPr>
              <p:spPr>
                <a:xfrm>
                  <a:off x="63402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7" y="0"/>
                        <a:pt x="1" y="208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0" name="Google Shape;5740;p16"/>
                <p:cNvSpPr/>
                <p:nvPr/>
              </p:nvSpPr>
              <p:spPr>
                <a:xfrm>
                  <a:off x="673775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1" name="Google Shape;5741;p16"/>
                <p:cNvSpPr/>
                <p:nvPr/>
              </p:nvSpPr>
              <p:spPr>
                <a:xfrm>
                  <a:off x="713525" y="6637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2" name="Google Shape;5742;p16"/>
                <p:cNvSpPr/>
                <p:nvPr/>
              </p:nvSpPr>
              <p:spPr>
                <a:xfrm>
                  <a:off x="7533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0"/>
                      </a:cubicBez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3" name="Google Shape;5743;p16"/>
                <p:cNvSpPr/>
                <p:nvPr/>
              </p:nvSpPr>
              <p:spPr>
                <a:xfrm>
                  <a:off x="79307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4" name="Google Shape;5744;p16"/>
                <p:cNvSpPr/>
                <p:nvPr/>
              </p:nvSpPr>
              <p:spPr>
                <a:xfrm>
                  <a:off x="832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5" name="Google Shape;5745;p16"/>
                <p:cNvSpPr/>
                <p:nvPr/>
              </p:nvSpPr>
              <p:spPr>
                <a:xfrm>
                  <a:off x="872575" y="663750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7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6" name="Google Shape;5746;p16"/>
                <p:cNvSpPr/>
                <p:nvPr/>
              </p:nvSpPr>
              <p:spPr>
                <a:xfrm>
                  <a:off x="9123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7" name="Google Shape;5747;p16"/>
                <p:cNvSpPr/>
                <p:nvPr/>
              </p:nvSpPr>
              <p:spPr>
                <a:xfrm>
                  <a:off x="952100" y="663750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8" y="0"/>
                        <a:pt x="258" y="0"/>
                        <a:pt x="257" y="0"/>
                      </a:cubicBezTo>
                      <a:cubicBezTo>
                        <a:pt x="85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7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8" name="Google Shape;5748;p16"/>
                <p:cNvSpPr/>
                <p:nvPr/>
              </p:nvSpPr>
              <p:spPr>
                <a:xfrm>
                  <a:off x="991825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49" name="Google Shape;5749;p16"/>
                <p:cNvSpPr/>
                <p:nvPr/>
              </p:nvSpPr>
              <p:spPr>
                <a:xfrm>
                  <a:off x="1031600" y="6637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0"/>
                      </a:cubicBezTo>
                      <a:cubicBezTo>
                        <a:pt x="260" y="0"/>
                        <a:pt x="259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5" y="194"/>
                      </a:cubicBezTo>
                      <a:cubicBezTo>
                        <a:pt x="455" y="87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0" name="Google Shape;5750;p16"/>
                <p:cNvSpPr/>
                <p:nvPr/>
              </p:nvSpPr>
              <p:spPr>
                <a:xfrm>
                  <a:off x="10713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6" y="0"/>
                        <a:pt x="0" y="208"/>
                        <a:pt x="123" y="330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1" name="Google Shape;5751;p16"/>
                <p:cNvSpPr/>
                <p:nvPr/>
              </p:nvSpPr>
              <p:spPr>
                <a:xfrm>
                  <a:off x="111110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3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2" name="Google Shape;5752;p16"/>
                <p:cNvSpPr/>
                <p:nvPr/>
              </p:nvSpPr>
              <p:spPr>
                <a:xfrm>
                  <a:off x="1150850" y="6637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87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16"/>
                <p:cNvSpPr/>
                <p:nvPr/>
              </p:nvSpPr>
              <p:spPr>
                <a:xfrm>
                  <a:off x="4750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16"/>
                <p:cNvSpPr/>
                <p:nvPr/>
              </p:nvSpPr>
              <p:spPr>
                <a:xfrm>
                  <a:off x="514750" y="6296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2" y="388"/>
                        <a:pt x="259" y="388"/>
                      </a:cubicBezTo>
                      <a:cubicBezTo>
                        <a:pt x="359" y="388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16"/>
                <p:cNvSpPr/>
                <p:nvPr/>
              </p:nvSpPr>
              <p:spPr>
                <a:xfrm>
                  <a:off x="5545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6" name="Google Shape;5756;p16"/>
                <p:cNvSpPr/>
                <p:nvPr/>
              </p:nvSpPr>
              <p:spPr>
                <a:xfrm>
                  <a:off x="594250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7" name="Google Shape;5757;p16"/>
                <p:cNvSpPr/>
                <p:nvPr/>
              </p:nvSpPr>
              <p:spPr>
                <a:xfrm>
                  <a:off x="63402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8" name="Google Shape;5758;p16"/>
                <p:cNvSpPr/>
                <p:nvPr/>
              </p:nvSpPr>
              <p:spPr>
                <a:xfrm>
                  <a:off x="673775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9" name="Google Shape;5759;p16"/>
                <p:cNvSpPr/>
                <p:nvPr/>
              </p:nvSpPr>
              <p:spPr>
                <a:xfrm>
                  <a:off x="71352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16"/>
                <p:cNvSpPr/>
                <p:nvPr/>
              </p:nvSpPr>
              <p:spPr>
                <a:xfrm>
                  <a:off x="753300" y="6296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16"/>
                <p:cNvSpPr/>
                <p:nvPr/>
              </p:nvSpPr>
              <p:spPr>
                <a:xfrm>
                  <a:off x="793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16"/>
                <p:cNvSpPr/>
                <p:nvPr/>
              </p:nvSpPr>
              <p:spPr>
                <a:xfrm>
                  <a:off x="832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16"/>
                <p:cNvSpPr/>
                <p:nvPr/>
              </p:nvSpPr>
              <p:spPr>
                <a:xfrm>
                  <a:off x="8725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1"/>
                      </a:moveTo>
                      <a:cubicBezTo>
                        <a:pt x="261" y="1"/>
                        <a:pt x="260" y="1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8"/>
                        <a:pt x="367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16"/>
                <p:cNvSpPr/>
                <p:nvPr/>
              </p:nvSpPr>
              <p:spPr>
                <a:xfrm>
                  <a:off x="9123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16"/>
                <p:cNvSpPr/>
                <p:nvPr/>
              </p:nvSpPr>
              <p:spPr>
                <a:xfrm>
                  <a:off x="95207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6" name="Google Shape;5766;p16"/>
                <p:cNvSpPr/>
                <p:nvPr/>
              </p:nvSpPr>
              <p:spPr>
                <a:xfrm>
                  <a:off x="991825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7" name="Google Shape;5767;p16"/>
                <p:cNvSpPr/>
                <p:nvPr/>
              </p:nvSpPr>
              <p:spPr>
                <a:xfrm>
                  <a:off x="1031575" y="6296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8" name="Google Shape;5768;p16"/>
                <p:cNvSpPr/>
                <p:nvPr/>
              </p:nvSpPr>
              <p:spPr>
                <a:xfrm>
                  <a:off x="107135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16"/>
                <p:cNvSpPr/>
                <p:nvPr/>
              </p:nvSpPr>
              <p:spPr>
                <a:xfrm>
                  <a:off x="1111100" y="6296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16"/>
                <p:cNvSpPr/>
                <p:nvPr/>
              </p:nvSpPr>
              <p:spPr>
                <a:xfrm>
                  <a:off x="514750" y="595525"/>
                  <a:ext cx="1135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8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0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5"/>
                      </a:cubicBezTo>
                      <a:cubicBezTo>
                        <a:pt x="454" y="88"/>
                        <a:pt x="369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16"/>
                <p:cNvSpPr/>
                <p:nvPr/>
              </p:nvSpPr>
              <p:spPr>
                <a:xfrm>
                  <a:off x="5545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6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16"/>
                <p:cNvSpPr/>
                <p:nvPr/>
              </p:nvSpPr>
              <p:spPr>
                <a:xfrm>
                  <a:off x="594250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1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3" name="Google Shape;5773;p16"/>
                <p:cNvSpPr/>
                <p:nvPr/>
              </p:nvSpPr>
              <p:spPr>
                <a:xfrm>
                  <a:off x="63402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7" y="1"/>
                        <a:pt x="1" y="209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4" name="Google Shape;5774;p16"/>
                <p:cNvSpPr/>
                <p:nvPr/>
              </p:nvSpPr>
              <p:spPr>
                <a:xfrm>
                  <a:off x="673775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1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5" name="Google Shape;5775;p16"/>
                <p:cNvSpPr/>
                <p:nvPr/>
              </p:nvSpPr>
              <p:spPr>
                <a:xfrm>
                  <a:off x="713525" y="5955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1"/>
                      </a:cubicBezTo>
                      <a:cubicBezTo>
                        <a:pt x="260" y="1"/>
                        <a:pt x="260" y="1"/>
                        <a:pt x="259" y="1"/>
                      </a:cubicBezTo>
                      <a:cubicBezTo>
                        <a:pt x="88" y="1"/>
                        <a:pt x="1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1"/>
                        <a:pt x="455" y="195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16"/>
                <p:cNvSpPr/>
                <p:nvPr/>
              </p:nvSpPr>
              <p:spPr>
                <a:xfrm>
                  <a:off x="7533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1" y="0"/>
                        <a:pt x="260" y="1"/>
                      </a:cubicBez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16"/>
                <p:cNvSpPr/>
                <p:nvPr/>
              </p:nvSpPr>
              <p:spPr>
                <a:xfrm>
                  <a:off x="7930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9" y="1"/>
                        <a:pt x="258" y="1"/>
                        <a:pt x="257" y="1"/>
                      </a:cubicBezTo>
                      <a:cubicBezTo>
                        <a:pt x="86" y="1"/>
                        <a:pt x="1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16"/>
                <p:cNvSpPr/>
                <p:nvPr/>
              </p:nvSpPr>
              <p:spPr>
                <a:xfrm>
                  <a:off x="832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9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9" name="Google Shape;5779;p16"/>
                <p:cNvSpPr/>
                <p:nvPr/>
              </p:nvSpPr>
              <p:spPr>
                <a:xfrm>
                  <a:off x="87257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1"/>
                      </a:cubicBezTo>
                      <a:cubicBezTo>
                        <a:pt x="85" y="1"/>
                        <a:pt x="0" y="210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0" name="Google Shape;5780;p16"/>
                <p:cNvSpPr/>
                <p:nvPr/>
              </p:nvSpPr>
              <p:spPr>
                <a:xfrm>
                  <a:off x="9123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1" y="209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1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ubicBezTo>
                        <a:pt x="261" y="1"/>
                        <a:pt x="26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16"/>
                <p:cNvSpPr/>
                <p:nvPr/>
              </p:nvSpPr>
              <p:spPr>
                <a:xfrm>
                  <a:off x="952100" y="595525"/>
                  <a:ext cx="113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258" y="1"/>
                        <a:pt x="258" y="1"/>
                        <a:pt x="257" y="1"/>
                      </a:cubicBezTo>
                      <a:cubicBezTo>
                        <a:pt x="85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7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2" name="Google Shape;5782;p16"/>
                <p:cNvSpPr/>
                <p:nvPr/>
              </p:nvSpPr>
              <p:spPr>
                <a:xfrm>
                  <a:off x="991825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1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3" name="Google Shape;5783;p16"/>
                <p:cNvSpPr/>
                <p:nvPr/>
              </p:nvSpPr>
              <p:spPr>
                <a:xfrm>
                  <a:off x="1031600" y="5955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3" y="0"/>
                      </a:moveTo>
                      <a:cubicBezTo>
                        <a:pt x="262" y="0"/>
                        <a:pt x="262" y="0"/>
                        <a:pt x="261" y="1"/>
                      </a:cubicBezTo>
                      <a:cubicBezTo>
                        <a:pt x="260" y="1"/>
                        <a:pt x="259" y="1"/>
                        <a:pt x="259" y="1"/>
                      </a:cubicBezTo>
                      <a:cubicBezTo>
                        <a:pt x="87" y="1"/>
                        <a:pt x="0" y="209"/>
                        <a:pt x="123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5" y="195"/>
                      </a:cubicBezTo>
                      <a:cubicBezTo>
                        <a:pt x="455" y="88"/>
                        <a:pt x="368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16"/>
                <p:cNvSpPr/>
                <p:nvPr/>
              </p:nvSpPr>
              <p:spPr>
                <a:xfrm>
                  <a:off x="1071350" y="5955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1"/>
                      </a:cubicBez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1"/>
                        <a:pt x="453" y="195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5" name="Google Shape;5785;p16"/>
                <p:cNvSpPr/>
                <p:nvPr/>
              </p:nvSpPr>
              <p:spPr>
                <a:xfrm>
                  <a:off x="594250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4" y="371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7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6" name="Google Shape;5786;p16"/>
                <p:cNvSpPr/>
                <p:nvPr/>
              </p:nvSpPr>
              <p:spPr>
                <a:xfrm>
                  <a:off x="63402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16"/>
                <p:cNvSpPr/>
                <p:nvPr/>
              </p:nvSpPr>
              <p:spPr>
                <a:xfrm>
                  <a:off x="673775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16"/>
                <p:cNvSpPr/>
                <p:nvPr/>
              </p:nvSpPr>
              <p:spPr>
                <a:xfrm>
                  <a:off x="713525" y="561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16"/>
                <p:cNvSpPr/>
                <p:nvPr/>
              </p:nvSpPr>
              <p:spPr>
                <a:xfrm>
                  <a:off x="753300" y="561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0" name="Google Shape;5790;p16"/>
                <p:cNvSpPr/>
                <p:nvPr/>
              </p:nvSpPr>
              <p:spPr>
                <a:xfrm>
                  <a:off x="793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1" name="Google Shape;5791;p16"/>
                <p:cNvSpPr/>
                <p:nvPr/>
              </p:nvSpPr>
              <p:spPr>
                <a:xfrm>
                  <a:off x="832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16"/>
                <p:cNvSpPr/>
                <p:nvPr/>
              </p:nvSpPr>
              <p:spPr>
                <a:xfrm>
                  <a:off x="8725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5" y="0"/>
                        <a:pt x="0" y="209"/>
                        <a:pt x="123" y="332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8" y="389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16"/>
                <p:cNvSpPr/>
                <p:nvPr/>
              </p:nvSpPr>
              <p:spPr>
                <a:xfrm>
                  <a:off x="9123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10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16"/>
                <p:cNvSpPr/>
                <p:nvPr/>
              </p:nvSpPr>
              <p:spPr>
                <a:xfrm>
                  <a:off x="95207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16"/>
                <p:cNvSpPr/>
                <p:nvPr/>
              </p:nvSpPr>
              <p:spPr>
                <a:xfrm>
                  <a:off x="991825" y="561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6" name="Google Shape;5796;p16"/>
                <p:cNvSpPr/>
                <p:nvPr/>
              </p:nvSpPr>
              <p:spPr>
                <a:xfrm>
                  <a:off x="673775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1" y="1"/>
                      </a:moveTo>
                      <a:cubicBezTo>
                        <a:pt x="88" y="1"/>
                        <a:pt x="0" y="210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3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7" name="Google Shape;5797;p16"/>
                <p:cNvSpPr/>
                <p:nvPr/>
              </p:nvSpPr>
              <p:spPr>
                <a:xfrm>
                  <a:off x="713525" y="527300"/>
                  <a:ext cx="1140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90" extrusionOk="0">
                      <a:moveTo>
                        <a:pt x="261" y="1"/>
                      </a:moveTo>
                      <a:cubicBezTo>
                        <a:pt x="88" y="1"/>
                        <a:pt x="0" y="209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8" name="Google Shape;5798;p16"/>
                <p:cNvSpPr/>
                <p:nvPr/>
              </p:nvSpPr>
              <p:spPr>
                <a:xfrm>
                  <a:off x="753300" y="527300"/>
                  <a:ext cx="11375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90" extrusionOk="0">
                      <a:moveTo>
                        <a:pt x="260" y="1"/>
                      </a:moveTo>
                      <a:cubicBezTo>
                        <a:pt x="87" y="1"/>
                        <a:pt x="1" y="210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9" name="Google Shape;5799;p16"/>
                <p:cNvSpPr/>
                <p:nvPr/>
              </p:nvSpPr>
              <p:spPr>
                <a:xfrm>
                  <a:off x="7930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09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5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0" name="Google Shape;5800;p16"/>
                <p:cNvSpPr/>
                <p:nvPr/>
              </p:nvSpPr>
              <p:spPr>
                <a:xfrm>
                  <a:off x="8328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59" y="1"/>
                      </a:moveTo>
                      <a:cubicBezTo>
                        <a:pt x="87" y="1"/>
                        <a:pt x="0" y="210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6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16"/>
                <p:cNvSpPr/>
                <p:nvPr/>
              </p:nvSpPr>
              <p:spPr>
                <a:xfrm>
                  <a:off x="87257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0" y="1"/>
                      </a:moveTo>
                      <a:cubicBezTo>
                        <a:pt x="85" y="1"/>
                        <a:pt x="0" y="210"/>
                        <a:pt x="123" y="333"/>
                      </a:cubicBezTo>
                      <a:cubicBezTo>
                        <a:pt x="163" y="372"/>
                        <a:pt x="211" y="390"/>
                        <a:pt x="259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16"/>
                <p:cNvSpPr/>
                <p:nvPr/>
              </p:nvSpPr>
              <p:spPr>
                <a:xfrm>
                  <a:off x="912325" y="527300"/>
                  <a:ext cx="11350" cy="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90" extrusionOk="0">
                      <a:moveTo>
                        <a:pt x="261" y="1"/>
                      </a:moveTo>
                      <a:cubicBezTo>
                        <a:pt x="87" y="1"/>
                        <a:pt x="1" y="210"/>
                        <a:pt x="122" y="333"/>
                      </a:cubicBezTo>
                      <a:cubicBezTo>
                        <a:pt x="161" y="372"/>
                        <a:pt x="210" y="390"/>
                        <a:pt x="258" y="390"/>
                      </a:cubicBezTo>
                      <a:cubicBezTo>
                        <a:pt x="358" y="390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16"/>
                <p:cNvSpPr/>
                <p:nvPr/>
              </p:nvSpPr>
              <p:spPr>
                <a:xfrm>
                  <a:off x="594250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4" y="370"/>
                        <a:pt x="212" y="388"/>
                        <a:pt x="260" y="388"/>
                      </a:cubicBezTo>
                      <a:cubicBezTo>
                        <a:pt x="360" y="388"/>
                        <a:pt x="456" y="311"/>
                        <a:pt x="456" y="194"/>
                      </a:cubicBezTo>
                      <a:cubicBezTo>
                        <a:pt x="454" y="86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4" name="Google Shape;5804;p16"/>
                <p:cNvSpPr/>
                <p:nvPr/>
              </p:nvSpPr>
              <p:spPr>
                <a:xfrm>
                  <a:off x="63402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5" name="Google Shape;5805;p16"/>
                <p:cNvSpPr/>
                <p:nvPr/>
              </p:nvSpPr>
              <p:spPr>
                <a:xfrm>
                  <a:off x="673775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9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3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6" name="Google Shape;5806;p16"/>
                <p:cNvSpPr/>
                <p:nvPr/>
              </p:nvSpPr>
              <p:spPr>
                <a:xfrm>
                  <a:off x="713525" y="15845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0"/>
                      </a:cubicBezTo>
                      <a:cubicBezTo>
                        <a:pt x="163" y="370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6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7" name="Google Shape;5807;p16"/>
                <p:cNvSpPr/>
                <p:nvPr/>
              </p:nvSpPr>
              <p:spPr>
                <a:xfrm>
                  <a:off x="753300" y="15845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8" name="Google Shape;5808;p16"/>
                <p:cNvSpPr/>
                <p:nvPr/>
              </p:nvSpPr>
              <p:spPr>
                <a:xfrm>
                  <a:off x="793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1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5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9" name="Google Shape;5809;p16"/>
                <p:cNvSpPr/>
                <p:nvPr/>
              </p:nvSpPr>
              <p:spPr>
                <a:xfrm>
                  <a:off x="832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9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6"/>
                        <a:pt x="36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0" name="Google Shape;5810;p16"/>
                <p:cNvSpPr/>
                <p:nvPr/>
              </p:nvSpPr>
              <p:spPr>
                <a:xfrm>
                  <a:off x="8725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0" y="208"/>
                        <a:pt x="122" y="330"/>
                      </a:cubicBezTo>
                      <a:cubicBezTo>
                        <a:pt x="161" y="370"/>
                        <a:pt x="210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1" name="Google Shape;5811;p16"/>
                <p:cNvSpPr/>
                <p:nvPr/>
              </p:nvSpPr>
              <p:spPr>
                <a:xfrm>
                  <a:off x="9123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3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2" name="Google Shape;5812;p16"/>
                <p:cNvSpPr/>
                <p:nvPr/>
              </p:nvSpPr>
              <p:spPr>
                <a:xfrm>
                  <a:off x="95207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0"/>
                      </a:cubicBezTo>
                      <a:cubicBezTo>
                        <a:pt x="162" y="370"/>
                        <a:pt x="211" y="388"/>
                        <a:pt x="259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6"/>
                        <a:pt x="367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3" name="Google Shape;5813;p16"/>
                <p:cNvSpPr/>
                <p:nvPr/>
              </p:nvSpPr>
              <p:spPr>
                <a:xfrm>
                  <a:off x="991825" y="15845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0"/>
                      </a:moveTo>
                      <a:cubicBezTo>
                        <a:pt x="87" y="0"/>
                        <a:pt x="1" y="209"/>
                        <a:pt x="124" y="330"/>
                      </a:cubicBezTo>
                      <a:cubicBezTo>
                        <a:pt x="163" y="370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6"/>
                        <a:pt x="368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4" name="Google Shape;5814;p16"/>
                <p:cNvSpPr/>
                <p:nvPr/>
              </p:nvSpPr>
              <p:spPr>
                <a:xfrm>
                  <a:off x="5147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3" y="331"/>
                      </a:cubicBezTo>
                      <a:cubicBezTo>
                        <a:pt x="163" y="371"/>
                        <a:pt x="211" y="388"/>
                        <a:pt x="259" y="388"/>
                      </a:cubicBezTo>
                      <a:cubicBezTo>
                        <a:pt x="358" y="388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5" name="Google Shape;5815;p16"/>
                <p:cNvSpPr/>
                <p:nvPr/>
              </p:nvSpPr>
              <p:spPr>
                <a:xfrm>
                  <a:off x="5545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6" name="Google Shape;5816;p16"/>
                <p:cNvSpPr/>
                <p:nvPr/>
              </p:nvSpPr>
              <p:spPr>
                <a:xfrm>
                  <a:off x="594250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4" y="371"/>
                        <a:pt x="212" y="389"/>
                        <a:pt x="260" y="389"/>
                      </a:cubicBezTo>
                      <a:cubicBezTo>
                        <a:pt x="360" y="389"/>
                        <a:pt x="456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7" name="Google Shape;5817;p16"/>
                <p:cNvSpPr/>
                <p:nvPr/>
              </p:nvSpPr>
              <p:spPr>
                <a:xfrm>
                  <a:off x="63402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8" name="Google Shape;5818;p16"/>
                <p:cNvSpPr/>
                <p:nvPr/>
              </p:nvSpPr>
              <p:spPr>
                <a:xfrm>
                  <a:off x="673775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9" name="Google Shape;5819;p16"/>
                <p:cNvSpPr/>
                <p:nvPr/>
              </p:nvSpPr>
              <p:spPr>
                <a:xfrm>
                  <a:off x="673775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1" y="0"/>
                      </a:moveTo>
                      <a:cubicBezTo>
                        <a:pt x="88" y="0"/>
                        <a:pt x="0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59" y="388"/>
                        <a:pt x="455" y="311"/>
                        <a:pt x="455" y="194"/>
                      </a:cubicBezTo>
                      <a:cubicBezTo>
                        <a:pt x="455" y="87"/>
                        <a:pt x="367" y="0"/>
                        <a:pt x="26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0" name="Google Shape;5820;p16"/>
                <p:cNvSpPr/>
                <p:nvPr/>
              </p:nvSpPr>
              <p:spPr>
                <a:xfrm>
                  <a:off x="713525" y="1618650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4" y="0"/>
                      </a:moveTo>
                      <a:cubicBezTo>
                        <a:pt x="263" y="0"/>
                        <a:pt x="262" y="0"/>
                        <a:pt x="261" y="0"/>
                      </a:cubicBezTo>
                      <a:cubicBezTo>
                        <a:pt x="260" y="0"/>
                        <a:pt x="260" y="0"/>
                        <a:pt x="259" y="0"/>
                      </a:cubicBezTo>
                      <a:cubicBezTo>
                        <a:pt x="88" y="0"/>
                        <a:pt x="1" y="208"/>
                        <a:pt x="123" y="331"/>
                      </a:cubicBezTo>
                      <a:cubicBezTo>
                        <a:pt x="163" y="371"/>
                        <a:pt x="212" y="388"/>
                        <a:pt x="260" y="388"/>
                      </a:cubicBezTo>
                      <a:cubicBezTo>
                        <a:pt x="360" y="388"/>
                        <a:pt x="455" y="311"/>
                        <a:pt x="455" y="194"/>
                      </a:cubicBezTo>
                      <a:cubicBezTo>
                        <a:pt x="455" y="88"/>
                        <a:pt x="369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1" name="Google Shape;5821;p16"/>
                <p:cNvSpPr/>
                <p:nvPr/>
              </p:nvSpPr>
              <p:spPr>
                <a:xfrm>
                  <a:off x="753300" y="1618650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0"/>
                      </a:moveTo>
                      <a:cubicBezTo>
                        <a:pt x="87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9" y="388"/>
                      </a:cubicBezTo>
                      <a:cubicBezTo>
                        <a:pt x="359" y="388"/>
                        <a:pt x="454" y="311"/>
                        <a:pt x="454" y="194"/>
                      </a:cubicBezTo>
                      <a:cubicBezTo>
                        <a:pt x="454" y="87"/>
                        <a:pt x="366" y="0"/>
                        <a:pt x="2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2" name="Google Shape;5822;p16"/>
                <p:cNvSpPr/>
                <p:nvPr/>
              </p:nvSpPr>
              <p:spPr>
                <a:xfrm>
                  <a:off x="7930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59" y="0"/>
                      </a:cubicBezTo>
                      <a:cubicBezTo>
                        <a:pt x="259" y="0"/>
                        <a:pt x="258" y="0"/>
                        <a:pt x="257" y="0"/>
                      </a:cubicBezTo>
                      <a:cubicBezTo>
                        <a:pt x="86" y="0"/>
                        <a:pt x="1" y="208"/>
                        <a:pt x="121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8"/>
                        <a:pt x="368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3" name="Google Shape;5823;p16"/>
                <p:cNvSpPr/>
                <p:nvPr/>
              </p:nvSpPr>
              <p:spPr>
                <a:xfrm>
                  <a:off x="8328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7" y="0"/>
                        <a:pt x="0" y="208"/>
                        <a:pt x="122" y="331"/>
                      </a:cubicBezTo>
                      <a:cubicBezTo>
                        <a:pt x="161" y="371"/>
                        <a:pt x="210" y="388"/>
                        <a:pt x="258" y="388"/>
                      </a:cubicBezTo>
                      <a:cubicBezTo>
                        <a:pt x="358" y="388"/>
                        <a:pt x="453" y="311"/>
                        <a:pt x="453" y="194"/>
                      </a:cubicBezTo>
                      <a:cubicBezTo>
                        <a:pt x="453" y="87"/>
                        <a:pt x="367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4" name="Google Shape;5824;p16"/>
                <p:cNvSpPr/>
                <p:nvPr/>
              </p:nvSpPr>
              <p:spPr>
                <a:xfrm>
                  <a:off x="87257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2" y="0"/>
                      </a:moveTo>
                      <a:cubicBezTo>
                        <a:pt x="261" y="0"/>
                        <a:pt x="260" y="0"/>
                        <a:pt x="260" y="0"/>
                      </a:cubicBezTo>
                      <a:cubicBezTo>
                        <a:pt x="87" y="0"/>
                        <a:pt x="0" y="209"/>
                        <a:pt x="123" y="331"/>
                      </a:cubicBezTo>
                      <a:cubicBezTo>
                        <a:pt x="162" y="370"/>
                        <a:pt x="211" y="388"/>
                        <a:pt x="258" y="388"/>
                      </a:cubicBezTo>
                      <a:cubicBezTo>
                        <a:pt x="358" y="388"/>
                        <a:pt x="454" y="310"/>
                        <a:pt x="454" y="194"/>
                      </a:cubicBezTo>
                      <a:cubicBezTo>
                        <a:pt x="454" y="88"/>
                        <a:pt x="367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5" name="Google Shape;5825;p16"/>
                <p:cNvSpPr/>
                <p:nvPr/>
              </p:nvSpPr>
              <p:spPr>
                <a:xfrm>
                  <a:off x="912325" y="1618650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0"/>
                      </a:moveTo>
                      <a:cubicBezTo>
                        <a:pt x="86" y="0"/>
                        <a:pt x="1" y="208"/>
                        <a:pt x="122" y="331"/>
                      </a:cubicBezTo>
                      <a:cubicBezTo>
                        <a:pt x="162" y="371"/>
                        <a:pt x="211" y="388"/>
                        <a:pt x="258" y="388"/>
                      </a:cubicBezTo>
                      <a:cubicBezTo>
                        <a:pt x="358" y="388"/>
                        <a:pt x="454" y="311"/>
                        <a:pt x="454" y="194"/>
                      </a:cubicBezTo>
                      <a:cubicBezTo>
                        <a:pt x="454" y="87"/>
                        <a:pt x="367" y="0"/>
                        <a:pt x="261" y="0"/>
                      </a:cubicBezTo>
                      <a:cubicBezTo>
                        <a:pt x="261" y="0"/>
                        <a:pt x="260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6" name="Google Shape;5826;p16"/>
                <p:cNvSpPr/>
                <p:nvPr/>
              </p:nvSpPr>
              <p:spPr>
                <a:xfrm>
                  <a:off x="71352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1" y="1"/>
                      </a:moveTo>
                      <a:cubicBezTo>
                        <a:pt x="88" y="1"/>
                        <a:pt x="0" y="208"/>
                        <a:pt x="123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60" y="389"/>
                        <a:pt x="455" y="312"/>
                        <a:pt x="455" y="195"/>
                      </a:cubicBezTo>
                      <a:cubicBezTo>
                        <a:pt x="455" y="87"/>
                        <a:pt x="367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7" name="Google Shape;5827;p16"/>
                <p:cNvSpPr/>
                <p:nvPr/>
              </p:nvSpPr>
              <p:spPr>
                <a:xfrm>
                  <a:off x="753300" y="1550425"/>
                  <a:ext cx="113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6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8" name="Google Shape;5828;p16"/>
                <p:cNvSpPr/>
                <p:nvPr/>
              </p:nvSpPr>
              <p:spPr>
                <a:xfrm>
                  <a:off x="793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1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9" name="Google Shape;5829;p16"/>
                <p:cNvSpPr/>
                <p:nvPr/>
              </p:nvSpPr>
              <p:spPr>
                <a:xfrm>
                  <a:off x="832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0" name="Google Shape;5830;p16"/>
                <p:cNvSpPr/>
                <p:nvPr/>
              </p:nvSpPr>
              <p:spPr>
                <a:xfrm>
                  <a:off x="8725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0" y="208"/>
                        <a:pt x="122" y="331"/>
                      </a:cubicBezTo>
                      <a:cubicBezTo>
                        <a:pt x="161" y="371"/>
                        <a:pt x="210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1" name="Google Shape;5831;p16"/>
                <p:cNvSpPr/>
                <p:nvPr/>
              </p:nvSpPr>
              <p:spPr>
                <a:xfrm>
                  <a:off x="9123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2" name="Google Shape;5832;p16"/>
                <p:cNvSpPr/>
                <p:nvPr/>
              </p:nvSpPr>
              <p:spPr>
                <a:xfrm>
                  <a:off x="95207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2" y="331"/>
                      </a:cubicBezTo>
                      <a:cubicBezTo>
                        <a:pt x="162" y="371"/>
                        <a:pt x="211" y="389"/>
                        <a:pt x="259" y="389"/>
                      </a:cubicBezTo>
                      <a:cubicBezTo>
                        <a:pt x="358" y="389"/>
                        <a:pt x="454" y="312"/>
                        <a:pt x="454" y="195"/>
                      </a:cubicBezTo>
                      <a:cubicBezTo>
                        <a:pt x="454" y="87"/>
                        <a:pt x="367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3" name="Google Shape;5833;p16"/>
                <p:cNvSpPr/>
                <p:nvPr/>
              </p:nvSpPr>
              <p:spPr>
                <a:xfrm>
                  <a:off x="991825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60" y="1"/>
                      </a:moveTo>
                      <a:cubicBezTo>
                        <a:pt x="87" y="1"/>
                        <a:pt x="1" y="208"/>
                        <a:pt x="124" y="331"/>
                      </a:cubicBezTo>
                      <a:cubicBezTo>
                        <a:pt x="163" y="371"/>
                        <a:pt x="211" y="389"/>
                        <a:pt x="259" y="389"/>
                      </a:cubicBezTo>
                      <a:cubicBezTo>
                        <a:pt x="359" y="389"/>
                        <a:pt x="454" y="312"/>
                        <a:pt x="454" y="195"/>
                      </a:cubicBezTo>
                      <a:cubicBezTo>
                        <a:pt x="454" y="87"/>
                        <a:pt x="368" y="1"/>
                        <a:pt x="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4" name="Google Shape;5834;p16"/>
                <p:cNvSpPr/>
                <p:nvPr/>
              </p:nvSpPr>
              <p:spPr>
                <a:xfrm>
                  <a:off x="1031575" y="1550425"/>
                  <a:ext cx="114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389" extrusionOk="0">
                      <a:moveTo>
                        <a:pt x="262" y="1"/>
                      </a:moveTo>
                      <a:cubicBezTo>
                        <a:pt x="89" y="1"/>
                        <a:pt x="1" y="208"/>
                        <a:pt x="124" y="331"/>
                      </a:cubicBezTo>
                      <a:cubicBezTo>
                        <a:pt x="163" y="371"/>
                        <a:pt x="212" y="389"/>
                        <a:pt x="260" y="389"/>
                      </a:cubicBezTo>
                      <a:cubicBezTo>
                        <a:pt x="359" y="389"/>
                        <a:pt x="455" y="312"/>
                        <a:pt x="456" y="195"/>
                      </a:cubicBezTo>
                      <a:cubicBezTo>
                        <a:pt x="456" y="87"/>
                        <a:pt x="368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5" name="Google Shape;5835;p16"/>
                <p:cNvSpPr/>
                <p:nvPr/>
              </p:nvSpPr>
              <p:spPr>
                <a:xfrm>
                  <a:off x="1071350" y="1550425"/>
                  <a:ext cx="1135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389" extrusionOk="0">
                      <a:moveTo>
                        <a:pt x="259" y="1"/>
                      </a:moveTo>
                      <a:cubicBezTo>
                        <a:pt x="86" y="1"/>
                        <a:pt x="0" y="208"/>
                        <a:pt x="123" y="331"/>
                      </a:cubicBezTo>
                      <a:cubicBezTo>
                        <a:pt x="162" y="371"/>
                        <a:pt x="211" y="389"/>
                        <a:pt x="258" y="389"/>
                      </a:cubicBezTo>
                      <a:cubicBezTo>
                        <a:pt x="358" y="389"/>
                        <a:pt x="453" y="312"/>
                        <a:pt x="453" y="195"/>
                      </a:cubicBezTo>
                      <a:cubicBezTo>
                        <a:pt x="453" y="87"/>
                        <a:pt x="36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6" name="Google Shape;5836;p16"/>
                <p:cNvSpPr/>
                <p:nvPr/>
              </p:nvSpPr>
              <p:spPr>
                <a:xfrm>
                  <a:off x="1271775" y="134580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7" name="Google Shape;5837;p16"/>
                <p:cNvSpPr/>
                <p:nvPr/>
              </p:nvSpPr>
              <p:spPr>
                <a:xfrm>
                  <a:off x="1271775" y="13116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3"/>
                        <a:pt x="87" y="389"/>
                        <a:pt x="194" y="389"/>
                      </a:cubicBezTo>
                      <a:cubicBezTo>
                        <a:pt x="300" y="389"/>
                        <a:pt x="388" y="303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8" name="Google Shape;5838;p16"/>
                <p:cNvSpPr/>
                <p:nvPr/>
              </p:nvSpPr>
              <p:spPr>
                <a:xfrm>
                  <a:off x="1271775" y="12775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9" name="Google Shape;5839;p16"/>
                <p:cNvSpPr/>
                <p:nvPr/>
              </p:nvSpPr>
              <p:spPr>
                <a:xfrm>
                  <a:off x="1311525" y="12775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9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0" name="Google Shape;5840;p16"/>
                <p:cNvSpPr/>
                <p:nvPr/>
              </p:nvSpPr>
              <p:spPr>
                <a:xfrm>
                  <a:off x="1271775" y="12434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1" name="Google Shape;5841;p16"/>
                <p:cNvSpPr/>
                <p:nvPr/>
              </p:nvSpPr>
              <p:spPr>
                <a:xfrm>
                  <a:off x="1311525" y="12434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2" name="Google Shape;5842;p16"/>
                <p:cNvSpPr/>
                <p:nvPr/>
              </p:nvSpPr>
              <p:spPr>
                <a:xfrm>
                  <a:off x="1271775" y="1209400"/>
                  <a:ext cx="9725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8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3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3" name="Google Shape;5843;p16"/>
                <p:cNvSpPr/>
                <p:nvPr/>
              </p:nvSpPr>
              <p:spPr>
                <a:xfrm>
                  <a:off x="1311525" y="1209400"/>
                  <a:ext cx="9700" cy="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8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3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3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4" name="Google Shape;5844;p16"/>
                <p:cNvSpPr/>
                <p:nvPr/>
              </p:nvSpPr>
              <p:spPr>
                <a:xfrm>
                  <a:off x="12717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4" y="387"/>
                      </a:cubicBezTo>
                      <a:cubicBezTo>
                        <a:pt x="300" y="387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5" name="Google Shape;5845;p16"/>
                <p:cNvSpPr/>
                <p:nvPr/>
              </p:nvSpPr>
              <p:spPr>
                <a:xfrm>
                  <a:off x="1311525" y="11753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7"/>
                        <a:pt x="195" y="387"/>
                      </a:cubicBezTo>
                      <a:cubicBezTo>
                        <a:pt x="301" y="387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6" name="Google Shape;5846;p16"/>
                <p:cNvSpPr/>
                <p:nvPr/>
              </p:nvSpPr>
              <p:spPr>
                <a:xfrm>
                  <a:off x="1351275" y="11753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7"/>
                        <a:pt x="195" y="387"/>
                      </a:cubicBezTo>
                      <a:cubicBezTo>
                        <a:pt x="301" y="387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7" name="Google Shape;5847;p16"/>
                <p:cNvSpPr/>
                <p:nvPr/>
              </p:nvSpPr>
              <p:spPr>
                <a:xfrm>
                  <a:off x="12717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4" y="387"/>
                      </a:cubicBezTo>
                      <a:cubicBezTo>
                        <a:pt x="300" y="387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8" name="Google Shape;5848;p16"/>
                <p:cNvSpPr/>
                <p:nvPr/>
              </p:nvSpPr>
              <p:spPr>
                <a:xfrm>
                  <a:off x="1311525" y="1141200"/>
                  <a:ext cx="97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7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7"/>
                        <a:pt x="195" y="387"/>
                      </a:cubicBezTo>
                      <a:cubicBezTo>
                        <a:pt x="301" y="387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9" name="Google Shape;5849;p16"/>
                <p:cNvSpPr/>
                <p:nvPr/>
              </p:nvSpPr>
              <p:spPr>
                <a:xfrm>
                  <a:off x="1351275" y="1141200"/>
                  <a:ext cx="9725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7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7"/>
                        <a:pt x="195" y="387"/>
                      </a:cubicBezTo>
                      <a:cubicBezTo>
                        <a:pt x="301" y="387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0" name="Google Shape;5850;p16"/>
                <p:cNvSpPr/>
                <p:nvPr/>
              </p:nvSpPr>
              <p:spPr>
                <a:xfrm>
                  <a:off x="12717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1" name="Google Shape;5851;p16"/>
                <p:cNvSpPr/>
                <p:nvPr/>
              </p:nvSpPr>
              <p:spPr>
                <a:xfrm>
                  <a:off x="1311525" y="11070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2" name="Google Shape;5852;p16"/>
                <p:cNvSpPr/>
                <p:nvPr/>
              </p:nvSpPr>
              <p:spPr>
                <a:xfrm>
                  <a:off x="1351275" y="11070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3" name="Google Shape;5853;p16"/>
                <p:cNvSpPr/>
                <p:nvPr/>
              </p:nvSpPr>
              <p:spPr>
                <a:xfrm>
                  <a:off x="12717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4" name="Google Shape;5854;p16"/>
                <p:cNvSpPr/>
                <p:nvPr/>
              </p:nvSpPr>
              <p:spPr>
                <a:xfrm>
                  <a:off x="1311525" y="10729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5" name="Google Shape;5855;p16"/>
                <p:cNvSpPr/>
                <p:nvPr/>
              </p:nvSpPr>
              <p:spPr>
                <a:xfrm>
                  <a:off x="1351275" y="10729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1"/>
                      </a:moveTo>
                      <a:cubicBezTo>
                        <a:pt x="87" y="1"/>
                        <a:pt x="1" y="87"/>
                        <a:pt x="1" y="195"/>
                      </a:cubicBezTo>
                      <a:cubicBezTo>
                        <a:pt x="1" y="301"/>
                        <a:pt x="87" y="389"/>
                        <a:pt x="195" y="389"/>
                      </a:cubicBezTo>
                      <a:cubicBezTo>
                        <a:pt x="301" y="389"/>
                        <a:pt x="389" y="301"/>
                        <a:pt x="389" y="195"/>
                      </a:cubicBezTo>
                      <a:cubicBezTo>
                        <a:pt x="389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6" name="Google Shape;5856;p16"/>
                <p:cNvSpPr/>
                <p:nvPr/>
              </p:nvSpPr>
              <p:spPr>
                <a:xfrm>
                  <a:off x="12717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4" y="388"/>
                      </a:cubicBezTo>
                      <a:cubicBezTo>
                        <a:pt x="300" y="388"/>
                        <a:pt x="388" y="301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7" name="Google Shape;5857;p16"/>
                <p:cNvSpPr/>
                <p:nvPr/>
              </p:nvSpPr>
              <p:spPr>
                <a:xfrm>
                  <a:off x="1311525" y="10388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1"/>
                        <a:pt x="87" y="388"/>
                        <a:pt x="195" y="388"/>
                      </a:cubicBezTo>
                      <a:cubicBezTo>
                        <a:pt x="301" y="388"/>
                        <a:pt x="387" y="301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8" name="Google Shape;5858;p16"/>
                <p:cNvSpPr/>
                <p:nvPr/>
              </p:nvSpPr>
              <p:spPr>
                <a:xfrm>
                  <a:off x="1351275" y="10388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1"/>
                        <a:pt x="87" y="388"/>
                        <a:pt x="195" y="388"/>
                      </a:cubicBezTo>
                      <a:cubicBezTo>
                        <a:pt x="301" y="388"/>
                        <a:pt x="389" y="301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9" name="Google Shape;5859;p16"/>
                <p:cNvSpPr/>
                <p:nvPr/>
              </p:nvSpPr>
              <p:spPr>
                <a:xfrm>
                  <a:off x="12717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4" y="388"/>
                      </a:cubicBezTo>
                      <a:cubicBezTo>
                        <a:pt x="300" y="388"/>
                        <a:pt x="388" y="300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0" name="Google Shape;5860;p16"/>
                <p:cNvSpPr/>
                <p:nvPr/>
              </p:nvSpPr>
              <p:spPr>
                <a:xfrm>
                  <a:off x="1311525" y="1004775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0"/>
                        <a:pt x="87" y="388"/>
                        <a:pt x="195" y="388"/>
                      </a:cubicBezTo>
                      <a:cubicBezTo>
                        <a:pt x="301" y="388"/>
                        <a:pt x="387" y="300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1" name="Google Shape;5861;p16"/>
                <p:cNvSpPr/>
                <p:nvPr/>
              </p:nvSpPr>
              <p:spPr>
                <a:xfrm>
                  <a:off x="1351275" y="100477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5" y="0"/>
                      </a:moveTo>
                      <a:cubicBezTo>
                        <a:pt x="87" y="0"/>
                        <a:pt x="1" y="87"/>
                        <a:pt x="1" y="194"/>
                      </a:cubicBezTo>
                      <a:cubicBezTo>
                        <a:pt x="1" y="300"/>
                        <a:pt x="87" y="388"/>
                        <a:pt x="195" y="388"/>
                      </a:cubicBezTo>
                      <a:cubicBezTo>
                        <a:pt x="301" y="388"/>
                        <a:pt x="389" y="300"/>
                        <a:pt x="389" y="194"/>
                      </a:cubicBezTo>
                      <a:cubicBezTo>
                        <a:pt x="389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2" name="Google Shape;5862;p16"/>
                <p:cNvSpPr/>
                <p:nvPr/>
              </p:nvSpPr>
              <p:spPr>
                <a:xfrm>
                  <a:off x="1271775" y="9706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4" y="389"/>
                      </a:cubicBezTo>
                      <a:cubicBezTo>
                        <a:pt x="300" y="389"/>
                        <a:pt x="388" y="301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3" name="Google Shape;5863;p16"/>
                <p:cNvSpPr/>
                <p:nvPr/>
              </p:nvSpPr>
              <p:spPr>
                <a:xfrm>
                  <a:off x="1311525" y="9706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1"/>
                        <a:pt x="87" y="389"/>
                        <a:pt x="195" y="389"/>
                      </a:cubicBezTo>
                      <a:cubicBezTo>
                        <a:pt x="301" y="389"/>
                        <a:pt x="387" y="301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4" name="Google Shape;5864;p16"/>
                <p:cNvSpPr/>
                <p:nvPr/>
              </p:nvSpPr>
              <p:spPr>
                <a:xfrm>
                  <a:off x="1271775" y="9365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7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5" name="Google Shape;5865;p16"/>
                <p:cNvSpPr/>
                <p:nvPr/>
              </p:nvSpPr>
              <p:spPr>
                <a:xfrm>
                  <a:off x="1311525" y="9365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1"/>
                      </a:moveTo>
                      <a:cubicBezTo>
                        <a:pt x="87" y="1"/>
                        <a:pt x="0" y="87"/>
                        <a:pt x="0" y="195"/>
                      </a:cubicBezTo>
                      <a:cubicBezTo>
                        <a:pt x="0" y="302"/>
                        <a:pt x="87" y="389"/>
                        <a:pt x="195" y="389"/>
                      </a:cubicBezTo>
                      <a:cubicBezTo>
                        <a:pt x="301" y="389"/>
                        <a:pt x="387" y="302"/>
                        <a:pt x="387" y="195"/>
                      </a:cubicBezTo>
                      <a:cubicBezTo>
                        <a:pt x="387" y="87"/>
                        <a:pt x="301" y="1"/>
                        <a:pt x="19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16"/>
                <p:cNvSpPr/>
                <p:nvPr/>
              </p:nvSpPr>
              <p:spPr>
                <a:xfrm>
                  <a:off x="1271775" y="9024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7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16"/>
                <p:cNvSpPr/>
                <p:nvPr/>
              </p:nvSpPr>
              <p:spPr>
                <a:xfrm>
                  <a:off x="1311525" y="9024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7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7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8" name="Google Shape;5868;p16"/>
                <p:cNvSpPr/>
                <p:nvPr/>
              </p:nvSpPr>
              <p:spPr>
                <a:xfrm>
                  <a:off x="1271775" y="868350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4" y="388"/>
                      </a:cubicBezTo>
                      <a:cubicBezTo>
                        <a:pt x="300" y="388"/>
                        <a:pt x="388" y="302"/>
                        <a:pt x="388" y="194"/>
                      </a:cubicBezTo>
                      <a:cubicBezTo>
                        <a:pt x="388" y="88"/>
                        <a:pt x="300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9" name="Google Shape;5869;p16"/>
                <p:cNvSpPr/>
                <p:nvPr/>
              </p:nvSpPr>
              <p:spPr>
                <a:xfrm>
                  <a:off x="1311525" y="868350"/>
                  <a:ext cx="9700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9" extrusionOk="0">
                      <a:moveTo>
                        <a:pt x="195" y="0"/>
                      </a:moveTo>
                      <a:cubicBezTo>
                        <a:pt x="87" y="0"/>
                        <a:pt x="0" y="88"/>
                        <a:pt x="0" y="194"/>
                      </a:cubicBezTo>
                      <a:cubicBezTo>
                        <a:pt x="0" y="302"/>
                        <a:pt x="87" y="388"/>
                        <a:pt x="195" y="388"/>
                      </a:cubicBezTo>
                      <a:cubicBezTo>
                        <a:pt x="301" y="388"/>
                        <a:pt x="387" y="302"/>
                        <a:pt x="387" y="194"/>
                      </a:cubicBezTo>
                      <a:cubicBezTo>
                        <a:pt x="387" y="88"/>
                        <a:pt x="301" y="0"/>
                        <a:pt x="1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0" name="Google Shape;5870;p16"/>
                <p:cNvSpPr/>
                <p:nvPr/>
              </p:nvSpPr>
              <p:spPr>
                <a:xfrm>
                  <a:off x="1271775" y="8342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9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9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1" name="Google Shape;5871;p16"/>
                <p:cNvSpPr/>
                <p:nvPr/>
              </p:nvSpPr>
              <p:spPr>
                <a:xfrm>
                  <a:off x="1271775" y="800125"/>
                  <a:ext cx="972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89" extrusionOk="0">
                      <a:moveTo>
                        <a:pt x="194" y="1"/>
                      </a:moveTo>
                      <a:cubicBezTo>
                        <a:pt x="87" y="1"/>
                        <a:pt x="0" y="88"/>
                        <a:pt x="0" y="195"/>
                      </a:cubicBezTo>
                      <a:cubicBezTo>
                        <a:pt x="0" y="302"/>
                        <a:pt x="87" y="389"/>
                        <a:pt x="194" y="389"/>
                      </a:cubicBezTo>
                      <a:cubicBezTo>
                        <a:pt x="300" y="389"/>
                        <a:pt x="388" y="302"/>
                        <a:pt x="388" y="195"/>
                      </a:cubicBezTo>
                      <a:cubicBezTo>
                        <a:pt x="388" y="88"/>
                        <a:pt x="300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49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872" name="Google Shape;5872;p16"/>
          <p:cNvSpPr/>
          <p:nvPr/>
        </p:nvSpPr>
        <p:spPr>
          <a:xfrm>
            <a:off x="-17800" y="1701000"/>
            <a:ext cx="12227600" cy="34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3" name="Google Shape;5873;p16"/>
          <p:cNvSpPr txBox="1">
            <a:spLocks noGrp="1"/>
          </p:cNvSpPr>
          <p:nvPr>
            <p:ph type="title"/>
          </p:nvPr>
        </p:nvSpPr>
        <p:spPr>
          <a:xfrm>
            <a:off x="3497200" y="3923680"/>
            <a:ext cx="5197600" cy="4492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19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874" name="Google Shape;5874;p16"/>
          <p:cNvSpPr txBox="1">
            <a:spLocks noGrp="1"/>
          </p:cNvSpPr>
          <p:nvPr>
            <p:ph type="subTitle" idx="1"/>
          </p:nvPr>
        </p:nvSpPr>
        <p:spPr>
          <a:xfrm>
            <a:off x="2449000" y="2485131"/>
            <a:ext cx="7294000" cy="13284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4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4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74645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6" name="Google Shape;5876;p17"/>
          <p:cNvSpPr txBox="1">
            <a:spLocks noGrp="1"/>
          </p:cNvSpPr>
          <p:nvPr>
            <p:ph type="title"/>
          </p:nvPr>
        </p:nvSpPr>
        <p:spPr>
          <a:xfrm>
            <a:off x="7418000" y="3141100"/>
            <a:ext cx="3744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77" name="Google Shape;5877;p17"/>
          <p:cNvSpPr txBox="1">
            <a:spLocks noGrp="1"/>
          </p:cNvSpPr>
          <p:nvPr>
            <p:ph type="body" idx="1"/>
          </p:nvPr>
        </p:nvSpPr>
        <p:spPr>
          <a:xfrm>
            <a:off x="7418000" y="4253100"/>
            <a:ext cx="3744000" cy="1640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83145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83A0FE-F7E3-433E-9A29-D778690D22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91" y="2591851"/>
            <a:ext cx="6045644" cy="3593592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794B15D-55F5-4208-AF40-41CAFEB56F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960124" y="2591854"/>
            <a:ext cx="3811905" cy="3277137"/>
          </a:xfrm>
        </p:spPr>
        <p:txBody>
          <a:bodyPr anchor="ctr">
            <a:normAutofit/>
          </a:bodyPr>
          <a:lstStyle>
            <a:lvl1pPr marL="0" indent="0">
              <a:buNone/>
              <a:defRPr sz="2400"/>
            </a:lvl1pPr>
            <a:lvl2pPr marL="457167" indent="0">
              <a:buNone/>
              <a:defRPr sz="1500"/>
            </a:lvl2pPr>
            <a:lvl3pPr marL="914332" indent="0">
              <a:buNone/>
              <a:defRPr sz="1200"/>
            </a:lvl3pPr>
            <a:lvl4pPr marL="1371498" indent="0">
              <a:buNone/>
              <a:defRPr sz="1100"/>
            </a:lvl4pPr>
            <a:lvl5pPr marL="1828664" indent="0">
              <a:buNone/>
              <a:defRPr sz="1100"/>
            </a:lvl5pPr>
            <a:lvl6pPr marL="2285830" indent="0">
              <a:buNone/>
              <a:defRPr sz="1100"/>
            </a:lvl6pPr>
            <a:lvl7pPr marL="2742994" indent="0">
              <a:buNone/>
              <a:defRPr sz="1100"/>
            </a:lvl7pPr>
            <a:lvl8pPr marL="3200160" indent="0">
              <a:buNone/>
              <a:defRPr sz="1100"/>
            </a:lvl8pPr>
            <a:lvl9pPr marL="3657327" indent="0">
              <a:buNone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E8A46CE7-2F0F-4C85-B633-B9FCB8347A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D0900919-3A73-4918-9D97-8DBE7ABB7A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8BC1001-E44E-4A9A-9E60-2E319A844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A125AC31-022C-40AA-B65C-C9AC48395A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8353564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Google Shape;5879;p18"/>
          <p:cNvSpPr txBox="1">
            <a:spLocks noGrp="1"/>
          </p:cNvSpPr>
          <p:nvPr>
            <p:ph type="title"/>
          </p:nvPr>
        </p:nvSpPr>
        <p:spPr>
          <a:xfrm>
            <a:off x="1017200" y="3141100"/>
            <a:ext cx="3744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0" name="Google Shape;5880;p18"/>
          <p:cNvSpPr txBox="1">
            <a:spLocks noGrp="1"/>
          </p:cNvSpPr>
          <p:nvPr>
            <p:ph type="body" idx="1"/>
          </p:nvPr>
        </p:nvSpPr>
        <p:spPr>
          <a:xfrm>
            <a:off x="1017200" y="4253100"/>
            <a:ext cx="3744000" cy="16404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08026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5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Google Shape;5882;p19"/>
          <p:cNvSpPr txBox="1">
            <a:spLocks noGrp="1"/>
          </p:cNvSpPr>
          <p:nvPr>
            <p:ph type="title"/>
          </p:nvPr>
        </p:nvSpPr>
        <p:spPr>
          <a:xfrm>
            <a:off x="1316367" y="3259733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3" name="Google Shape;5883;p19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84" name="Google Shape;5884;p19"/>
          <p:cNvSpPr txBox="1">
            <a:spLocks noGrp="1"/>
          </p:cNvSpPr>
          <p:nvPr>
            <p:ph type="subTitle" idx="1"/>
          </p:nvPr>
        </p:nvSpPr>
        <p:spPr>
          <a:xfrm>
            <a:off x="1316367" y="4318933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5" name="Google Shape;5885;p19"/>
          <p:cNvSpPr txBox="1">
            <a:spLocks noGrp="1"/>
          </p:cNvSpPr>
          <p:nvPr>
            <p:ph type="title" idx="3"/>
          </p:nvPr>
        </p:nvSpPr>
        <p:spPr>
          <a:xfrm>
            <a:off x="4787800" y="3259733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6" name="Google Shape;5886;p19"/>
          <p:cNvSpPr txBox="1">
            <a:spLocks noGrp="1"/>
          </p:cNvSpPr>
          <p:nvPr>
            <p:ph type="subTitle" idx="4"/>
          </p:nvPr>
        </p:nvSpPr>
        <p:spPr>
          <a:xfrm>
            <a:off x="4787800" y="4318933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7" name="Google Shape;5887;p19"/>
          <p:cNvSpPr txBox="1">
            <a:spLocks noGrp="1"/>
          </p:cNvSpPr>
          <p:nvPr>
            <p:ph type="title" idx="5"/>
          </p:nvPr>
        </p:nvSpPr>
        <p:spPr>
          <a:xfrm>
            <a:off x="8259233" y="3259733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88" name="Google Shape;5888;p19"/>
          <p:cNvSpPr txBox="1">
            <a:spLocks noGrp="1"/>
          </p:cNvSpPr>
          <p:nvPr>
            <p:ph type="subTitle" idx="6"/>
          </p:nvPr>
        </p:nvSpPr>
        <p:spPr>
          <a:xfrm>
            <a:off x="8259233" y="4318933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9"/>
          <p:cNvSpPr/>
          <p:nvPr/>
        </p:nvSpPr>
        <p:spPr>
          <a:xfrm>
            <a:off x="1355200" y="5544288"/>
            <a:ext cx="10836800" cy="293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890" name="Google Shape;5890;p19"/>
          <p:cNvGrpSpPr/>
          <p:nvPr/>
        </p:nvGrpSpPr>
        <p:grpSpPr>
          <a:xfrm rot="5400000">
            <a:off x="2490283" y="4824356"/>
            <a:ext cx="466624" cy="2736757"/>
            <a:chOff x="1037125" y="2236325"/>
            <a:chExt cx="149100" cy="874475"/>
          </a:xfrm>
        </p:grpSpPr>
        <p:sp>
          <p:nvSpPr>
            <p:cNvPr id="5891" name="Google Shape;5891;p19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19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19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19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19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19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19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19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19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19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19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19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19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19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19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6" name="Google Shape;5906;p19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7" name="Google Shape;5907;p19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19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19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19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19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19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19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19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19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19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19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19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19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19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19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19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19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19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19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19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27" name="Google Shape;5927;p19"/>
          <p:cNvGrpSpPr/>
          <p:nvPr/>
        </p:nvGrpSpPr>
        <p:grpSpPr>
          <a:xfrm rot="1396384">
            <a:off x="10963051" y="-800087"/>
            <a:ext cx="2544441" cy="2669652"/>
            <a:chOff x="1978188" y="2669545"/>
            <a:chExt cx="1908398" cy="2002309"/>
          </a:xfrm>
        </p:grpSpPr>
        <p:sp>
          <p:nvSpPr>
            <p:cNvPr id="5928" name="Google Shape;5928;p19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19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984115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">
  <p:cSld name="Title + Four Columns "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Google Shape;5931;p20"/>
          <p:cNvSpPr txBox="1">
            <a:spLocks noGrp="1"/>
          </p:cNvSpPr>
          <p:nvPr>
            <p:ph type="title"/>
          </p:nvPr>
        </p:nvSpPr>
        <p:spPr>
          <a:xfrm>
            <a:off x="726733" y="3630033"/>
            <a:ext cx="2432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2" name="Google Shape;5932;p20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33" name="Google Shape;5933;p20"/>
          <p:cNvSpPr txBox="1">
            <a:spLocks noGrp="1"/>
          </p:cNvSpPr>
          <p:nvPr>
            <p:ph type="subTitle" idx="1"/>
          </p:nvPr>
        </p:nvSpPr>
        <p:spPr>
          <a:xfrm>
            <a:off x="726733" y="4587633"/>
            <a:ext cx="2432000" cy="7220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4" name="Google Shape;5934;p20"/>
          <p:cNvSpPr txBox="1">
            <a:spLocks noGrp="1"/>
          </p:cNvSpPr>
          <p:nvPr>
            <p:ph type="title" idx="3"/>
          </p:nvPr>
        </p:nvSpPr>
        <p:spPr>
          <a:xfrm>
            <a:off x="3495587" y="3630033"/>
            <a:ext cx="2432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5" name="Google Shape;5935;p20"/>
          <p:cNvSpPr txBox="1">
            <a:spLocks noGrp="1"/>
          </p:cNvSpPr>
          <p:nvPr>
            <p:ph type="subTitle" idx="4"/>
          </p:nvPr>
        </p:nvSpPr>
        <p:spPr>
          <a:xfrm>
            <a:off x="3495587" y="4587633"/>
            <a:ext cx="2432000" cy="7220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6" name="Google Shape;5936;p20"/>
          <p:cNvSpPr txBox="1">
            <a:spLocks noGrp="1"/>
          </p:cNvSpPr>
          <p:nvPr>
            <p:ph type="title" idx="5"/>
          </p:nvPr>
        </p:nvSpPr>
        <p:spPr>
          <a:xfrm>
            <a:off x="6264440" y="3630033"/>
            <a:ext cx="2432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37" name="Google Shape;5937;p20"/>
          <p:cNvSpPr txBox="1">
            <a:spLocks noGrp="1"/>
          </p:cNvSpPr>
          <p:nvPr>
            <p:ph type="subTitle" idx="6"/>
          </p:nvPr>
        </p:nvSpPr>
        <p:spPr>
          <a:xfrm>
            <a:off x="6264440" y="4587633"/>
            <a:ext cx="2432000" cy="7220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38" name="Google Shape;5938;p20"/>
          <p:cNvGrpSpPr/>
          <p:nvPr/>
        </p:nvGrpSpPr>
        <p:grpSpPr>
          <a:xfrm rot="5400000">
            <a:off x="10590316" y="5095090"/>
            <a:ext cx="466624" cy="2736757"/>
            <a:chOff x="1037125" y="2236325"/>
            <a:chExt cx="149100" cy="874475"/>
          </a:xfrm>
        </p:grpSpPr>
        <p:sp>
          <p:nvSpPr>
            <p:cNvPr id="5939" name="Google Shape;5939;p20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75" name="Google Shape;5975;p20"/>
          <p:cNvGrpSpPr/>
          <p:nvPr/>
        </p:nvGrpSpPr>
        <p:grpSpPr>
          <a:xfrm rot="1396384">
            <a:off x="-469949" y="-141354"/>
            <a:ext cx="2544441" cy="2669652"/>
            <a:chOff x="1978188" y="2669545"/>
            <a:chExt cx="1908398" cy="2002309"/>
          </a:xfrm>
        </p:grpSpPr>
        <p:sp>
          <p:nvSpPr>
            <p:cNvPr id="5976" name="Google Shape;5976;p20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0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978" name="Google Shape;5978;p20"/>
          <p:cNvSpPr txBox="1">
            <a:spLocks noGrp="1"/>
          </p:cNvSpPr>
          <p:nvPr>
            <p:ph type="title" idx="7"/>
          </p:nvPr>
        </p:nvSpPr>
        <p:spPr>
          <a:xfrm>
            <a:off x="9033267" y="3630033"/>
            <a:ext cx="2432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979" name="Google Shape;5979;p20"/>
          <p:cNvSpPr txBox="1">
            <a:spLocks noGrp="1"/>
          </p:cNvSpPr>
          <p:nvPr>
            <p:ph type="subTitle" idx="8"/>
          </p:nvPr>
        </p:nvSpPr>
        <p:spPr>
          <a:xfrm>
            <a:off x="9033267" y="4587633"/>
            <a:ext cx="2432000" cy="7220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858750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5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1" name="Google Shape;5981;p21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82" name="Google Shape;5982;p21"/>
          <p:cNvSpPr/>
          <p:nvPr/>
        </p:nvSpPr>
        <p:spPr>
          <a:xfrm>
            <a:off x="-17133" y="-26167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3" name="Google Shape;5983;p21"/>
          <p:cNvSpPr/>
          <p:nvPr/>
        </p:nvSpPr>
        <p:spPr>
          <a:xfrm>
            <a:off x="10760733" y="-13000"/>
            <a:ext cx="1448400" cy="68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4" name="Google Shape;5984;p21"/>
          <p:cNvSpPr/>
          <p:nvPr/>
        </p:nvSpPr>
        <p:spPr>
          <a:xfrm rot="10800000">
            <a:off x="-774794" y="4930633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85" name="Google Shape;5985;p21"/>
          <p:cNvSpPr/>
          <p:nvPr/>
        </p:nvSpPr>
        <p:spPr>
          <a:xfrm rot="10800000">
            <a:off x="36260" y="5320004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986" name="Google Shape;5986;p21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5987" name="Google Shape;5987;p21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1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1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1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1" name="Google Shape;5991;p21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2" name="Google Shape;5992;p21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1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1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1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1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1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1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1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1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1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1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1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1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1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1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1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1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1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1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1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1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1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1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1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1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1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1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1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20" name="Google Shape;6020;p21"/>
          <p:cNvGrpSpPr/>
          <p:nvPr/>
        </p:nvGrpSpPr>
        <p:grpSpPr>
          <a:xfrm rot="10800000">
            <a:off x="-774804" y="2880099"/>
            <a:ext cx="1732347" cy="1728557"/>
            <a:chOff x="6378300" y="2596400"/>
            <a:chExt cx="754375" cy="752725"/>
          </a:xfrm>
        </p:grpSpPr>
        <p:sp>
          <p:nvSpPr>
            <p:cNvPr id="6021" name="Google Shape;6021;p21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1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1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1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1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1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1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1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1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1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1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2" name="Google Shape;6032;p21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3" name="Google Shape;6033;p21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1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1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1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1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1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1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1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1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1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1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1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1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1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1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1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1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1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1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1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1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1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1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1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7" name="Google Shape;6057;p21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8" name="Google Shape;6058;p21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1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1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1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1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1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1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1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1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1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1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1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1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1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1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1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1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1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1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1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8" name="Google Shape;6078;p21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9" name="Google Shape;6079;p21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1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1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1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1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1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1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1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1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1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1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1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1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1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1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1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1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1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1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1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1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1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1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1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1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1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1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6" name="Google Shape;6106;p21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7" name="Google Shape;6107;p21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1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1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1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1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1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1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1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1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1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1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1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1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1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7" name="Google Shape;6127;p21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1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1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1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1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1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1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1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1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1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1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1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1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1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1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1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1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1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1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1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1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1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1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1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1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1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1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1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7" name="Google Shape;6177;p21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8" name="Google Shape;6178;p21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1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1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1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1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1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1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1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1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1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1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1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1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1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1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1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1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1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1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1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1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1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1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1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1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03" name="Google Shape;6203;p21"/>
          <p:cNvSpPr/>
          <p:nvPr/>
        </p:nvSpPr>
        <p:spPr>
          <a:xfrm rot="10800000">
            <a:off x="407013" y="107506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4" name="Google Shape;6204;p21"/>
          <p:cNvSpPr/>
          <p:nvPr/>
        </p:nvSpPr>
        <p:spPr>
          <a:xfrm>
            <a:off x="193263" y="38389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5" name="Google Shape;6205;p21"/>
          <p:cNvSpPr/>
          <p:nvPr/>
        </p:nvSpPr>
        <p:spPr>
          <a:xfrm>
            <a:off x="11158033" y="5621717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6" name="Google Shape;6206;p21"/>
          <p:cNvSpPr/>
          <p:nvPr/>
        </p:nvSpPr>
        <p:spPr>
          <a:xfrm>
            <a:off x="10229734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7" name="Google Shape;6207;p21"/>
          <p:cNvSpPr/>
          <p:nvPr/>
        </p:nvSpPr>
        <p:spPr>
          <a:xfrm>
            <a:off x="11730463" y="30289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08" name="Google Shape;6208;p21"/>
          <p:cNvGrpSpPr/>
          <p:nvPr/>
        </p:nvGrpSpPr>
        <p:grpSpPr>
          <a:xfrm>
            <a:off x="10993365" y="3028956"/>
            <a:ext cx="466624" cy="2736757"/>
            <a:chOff x="1037125" y="2236325"/>
            <a:chExt cx="149100" cy="874475"/>
          </a:xfrm>
        </p:grpSpPr>
        <p:sp>
          <p:nvSpPr>
            <p:cNvPr id="6209" name="Google Shape;6209;p21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0" name="Google Shape;6210;p21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1" name="Google Shape;6211;p21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1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1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1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1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1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1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1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1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1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1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1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1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1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1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1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1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1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1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1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1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1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1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1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1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1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1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1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9" name="Google Shape;6239;p21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0" name="Google Shape;6240;p21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1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1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1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1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45" name="Google Shape;6245;p21"/>
          <p:cNvSpPr/>
          <p:nvPr/>
        </p:nvSpPr>
        <p:spPr>
          <a:xfrm>
            <a:off x="10858601" y="-573235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6" name="Google Shape;6246;p21"/>
          <p:cNvSpPr/>
          <p:nvPr/>
        </p:nvSpPr>
        <p:spPr>
          <a:xfrm>
            <a:off x="11211100" y="-596322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47" name="Google Shape;6247;p21"/>
          <p:cNvGrpSpPr/>
          <p:nvPr/>
        </p:nvGrpSpPr>
        <p:grpSpPr>
          <a:xfrm>
            <a:off x="11294886" y="-119749"/>
            <a:ext cx="1648853" cy="1614469"/>
            <a:chOff x="236475" y="527300"/>
            <a:chExt cx="1124525" cy="1101075"/>
          </a:xfrm>
        </p:grpSpPr>
        <p:sp>
          <p:nvSpPr>
            <p:cNvPr id="6248" name="Google Shape;6248;p21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1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1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1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1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1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1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1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1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1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1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1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1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1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1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1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1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1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1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1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1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1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1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1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1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1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1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1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1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1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8" name="Google Shape;6278;p21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9" name="Google Shape;6279;p21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1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1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1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1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1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1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1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1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1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1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1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1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1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1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1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1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1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1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1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1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1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1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1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1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1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1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1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1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1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1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1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1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1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1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1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1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1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1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1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9" name="Google Shape;6319;p21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0" name="Google Shape;6320;p21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1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1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1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1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1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1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1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1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1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1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1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1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1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1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1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1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1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1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1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0" name="Google Shape;6340;p21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1" name="Google Shape;6341;p21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1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1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1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1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1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1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1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1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1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1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1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1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1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1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1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1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1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1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1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1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1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1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1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1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1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1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8" name="Google Shape;6368;p21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9" name="Google Shape;6369;p21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0" name="Google Shape;6370;p21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1" name="Google Shape;6371;p21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1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1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1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1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1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1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1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1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1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1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1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1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1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1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1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1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1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1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1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1" name="Google Shape;6391;p21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2" name="Google Shape;6392;p21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3" name="Google Shape;6393;p21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4" name="Google Shape;6394;p21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5" name="Google Shape;6395;p21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21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21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21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21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21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21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21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21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21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21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21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21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21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21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21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21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21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21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21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21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21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21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21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21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21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21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21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21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21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21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21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21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21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21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21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21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21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21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21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21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21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21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21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21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21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21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21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21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21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21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21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21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21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21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21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21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21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21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21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21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21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21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21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21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21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21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21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21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21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21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21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21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21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21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21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21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21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21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21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21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21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21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21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21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21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21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21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21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21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21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21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21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21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21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21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21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21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21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21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21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21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21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21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21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21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21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21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21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21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21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21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21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21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21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21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21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21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21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21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21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21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21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21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21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21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21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21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21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21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21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21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21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21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21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21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21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21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21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21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21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21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21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21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21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21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21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21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21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21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21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21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21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21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21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21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21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21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21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21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21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21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21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21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21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21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21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21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21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21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21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21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21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21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21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21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21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21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21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21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21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21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21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21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21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1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1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1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1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1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1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1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1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1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1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1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1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1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1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1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1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1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1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1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1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1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1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1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1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1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1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1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1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1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1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1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1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1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1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1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1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1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21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21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1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1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1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1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1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1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1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1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1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1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1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1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1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1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1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1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1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1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1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21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21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1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1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1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1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1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1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1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1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1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1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1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1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1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1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1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1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1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1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1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1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1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1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1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1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1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1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1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21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21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1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1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1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1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1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1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1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1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1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1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1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1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1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1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1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21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21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21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21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21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1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1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1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1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1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1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1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1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1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1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1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1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1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1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1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1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1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1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1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1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1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1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1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1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1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1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1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21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21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1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1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1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1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1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1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1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1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1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1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1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1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1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1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1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1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1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1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1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1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1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1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1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1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1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1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1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1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1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1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1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1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1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1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1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1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1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1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1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21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9" name="Google Shape;6769;p21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1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1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1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1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1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1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1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1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1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1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1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1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1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1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1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1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1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1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1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1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1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1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1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21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21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1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1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1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1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1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1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1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1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1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1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1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1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1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1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1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1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1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1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1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1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1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1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1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1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1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1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1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1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1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1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1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1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1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1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1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1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1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21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21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1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1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1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1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1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1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1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1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1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1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1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1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1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1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1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1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1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1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1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1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1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1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1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1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1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1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1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1" name="Google Shape;6861;p21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21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21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21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21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21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21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21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21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21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1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1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1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1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1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1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1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1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1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1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1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1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1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1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1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1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1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1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1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1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1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1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1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1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1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1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1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1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1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1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1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1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1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1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1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1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1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21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21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1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1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1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1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1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1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1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1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1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1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1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1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1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1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1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1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1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1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1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1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1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1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1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1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1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1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1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21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21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1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1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1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1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1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1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1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1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1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1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1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1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1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1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1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1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1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1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1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1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1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1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1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2" name="Google Shape;6962;p21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3" name="Google Shape;6963;p21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1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1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1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1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1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1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1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1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1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1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1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1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1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1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1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1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1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1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085669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 + Design 1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" name="Google Shape;6983;p22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4" name="Google Shape;6984;p22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985" name="Google Shape;6985;p22"/>
          <p:cNvGrpSpPr/>
          <p:nvPr/>
        </p:nvGrpSpPr>
        <p:grpSpPr>
          <a:xfrm>
            <a:off x="1004132" y="1711490"/>
            <a:ext cx="466624" cy="2736757"/>
            <a:chOff x="1037125" y="2236325"/>
            <a:chExt cx="149100" cy="874475"/>
          </a:xfrm>
        </p:grpSpPr>
        <p:sp>
          <p:nvSpPr>
            <p:cNvPr id="6986" name="Google Shape;6986;p2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2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2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2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2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2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33097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spTree>
      <p:nvGrpSpPr>
        <p:cNvPr id="1" name="Shape 7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" name="Google Shape;7023;p23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24" name="Google Shape;7024;p23"/>
          <p:cNvSpPr/>
          <p:nvPr/>
        </p:nvSpPr>
        <p:spPr>
          <a:xfrm>
            <a:off x="935000" y="1649200"/>
            <a:ext cx="10322000" cy="520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025" name="Google Shape;7025;p23"/>
          <p:cNvGrpSpPr/>
          <p:nvPr/>
        </p:nvGrpSpPr>
        <p:grpSpPr>
          <a:xfrm>
            <a:off x="11471065" y="1649190"/>
            <a:ext cx="466624" cy="2736757"/>
            <a:chOff x="1037125" y="2236325"/>
            <a:chExt cx="149100" cy="874475"/>
          </a:xfrm>
        </p:grpSpPr>
        <p:sp>
          <p:nvSpPr>
            <p:cNvPr id="7026" name="Google Shape;7026;p23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243662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24"/>
          <p:cNvSpPr txBox="1">
            <a:spLocks noGrp="1"/>
          </p:cNvSpPr>
          <p:nvPr>
            <p:ph type="title"/>
          </p:nvPr>
        </p:nvSpPr>
        <p:spPr>
          <a:xfrm>
            <a:off x="1316367" y="1891476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4" name="Google Shape;7064;p24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24"/>
          <p:cNvSpPr txBox="1">
            <a:spLocks noGrp="1"/>
          </p:cNvSpPr>
          <p:nvPr>
            <p:ph type="subTitle" idx="1"/>
          </p:nvPr>
        </p:nvSpPr>
        <p:spPr>
          <a:xfrm>
            <a:off x="1316367" y="2849076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6" name="Google Shape;7066;p24"/>
          <p:cNvSpPr txBox="1">
            <a:spLocks noGrp="1"/>
          </p:cNvSpPr>
          <p:nvPr>
            <p:ph type="title" idx="3"/>
          </p:nvPr>
        </p:nvSpPr>
        <p:spPr>
          <a:xfrm>
            <a:off x="4787800" y="1891476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7" name="Google Shape;7067;p24"/>
          <p:cNvSpPr txBox="1">
            <a:spLocks noGrp="1"/>
          </p:cNvSpPr>
          <p:nvPr>
            <p:ph type="subTitle" idx="4"/>
          </p:nvPr>
        </p:nvSpPr>
        <p:spPr>
          <a:xfrm>
            <a:off x="4787800" y="2849076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24"/>
          <p:cNvSpPr txBox="1">
            <a:spLocks noGrp="1"/>
          </p:cNvSpPr>
          <p:nvPr>
            <p:ph type="title" idx="5"/>
          </p:nvPr>
        </p:nvSpPr>
        <p:spPr>
          <a:xfrm>
            <a:off x="8259233" y="1891476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69" name="Google Shape;7069;p24"/>
          <p:cNvSpPr txBox="1">
            <a:spLocks noGrp="1"/>
          </p:cNvSpPr>
          <p:nvPr>
            <p:ph type="subTitle" idx="6"/>
          </p:nvPr>
        </p:nvSpPr>
        <p:spPr>
          <a:xfrm>
            <a:off x="8259233" y="2849076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70" name="Google Shape;7070;p24"/>
          <p:cNvGrpSpPr/>
          <p:nvPr/>
        </p:nvGrpSpPr>
        <p:grpSpPr>
          <a:xfrm rot="1396384">
            <a:off x="-1309149" y="-574521"/>
            <a:ext cx="2544441" cy="2669652"/>
            <a:chOff x="1978188" y="2669545"/>
            <a:chExt cx="1908398" cy="2002309"/>
          </a:xfrm>
        </p:grpSpPr>
        <p:sp>
          <p:nvSpPr>
            <p:cNvPr id="7071" name="Google Shape;7071;p24"/>
            <p:cNvSpPr/>
            <p:nvPr/>
          </p:nvSpPr>
          <p:spPr>
            <a:xfrm rot="-5400000">
              <a:off x="1995503" y="2780771"/>
              <a:ext cx="1891083" cy="1891083"/>
            </a:xfrm>
            <a:custGeom>
              <a:avLst/>
              <a:gdLst/>
              <a:ahLst/>
              <a:cxnLst/>
              <a:rect l="l" t="t" r="r" b="b"/>
              <a:pathLst>
                <a:path w="55702" h="55702" extrusionOk="0">
                  <a:moveTo>
                    <a:pt x="27851" y="210"/>
                  </a:moveTo>
                  <a:cubicBezTo>
                    <a:pt x="43093" y="210"/>
                    <a:pt x="55493" y="12609"/>
                    <a:pt x="55493" y="27851"/>
                  </a:cubicBezTo>
                  <a:cubicBezTo>
                    <a:pt x="55493" y="43093"/>
                    <a:pt x="43093" y="55493"/>
                    <a:pt x="27851" y="55493"/>
                  </a:cubicBezTo>
                  <a:cubicBezTo>
                    <a:pt x="12609" y="55493"/>
                    <a:pt x="210" y="43093"/>
                    <a:pt x="210" y="27851"/>
                  </a:cubicBezTo>
                  <a:cubicBezTo>
                    <a:pt x="210" y="12609"/>
                    <a:pt x="12609" y="210"/>
                    <a:pt x="27851" y="210"/>
                  </a:cubicBezTo>
                  <a:close/>
                  <a:moveTo>
                    <a:pt x="27851" y="1"/>
                  </a:moveTo>
                  <a:cubicBezTo>
                    <a:pt x="12494" y="1"/>
                    <a:pt x="0" y="12494"/>
                    <a:pt x="0" y="27851"/>
                  </a:cubicBezTo>
                  <a:cubicBezTo>
                    <a:pt x="0" y="43208"/>
                    <a:pt x="12494" y="55702"/>
                    <a:pt x="27851" y="55702"/>
                  </a:cubicBezTo>
                  <a:cubicBezTo>
                    <a:pt x="43208" y="55702"/>
                    <a:pt x="55702" y="43208"/>
                    <a:pt x="55702" y="27851"/>
                  </a:cubicBezTo>
                  <a:cubicBezTo>
                    <a:pt x="55702" y="12494"/>
                    <a:pt x="43208" y="1"/>
                    <a:pt x="27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4"/>
            <p:cNvSpPr/>
            <p:nvPr/>
          </p:nvSpPr>
          <p:spPr>
            <a:xfrm rot="-5400000">
              <a:off x="1931235" y="2716498"/>
              <a:ext cx="1737934" cy="1644029"/>
            </a:xfrm>
            <a:custGeom>
              <a:avLst/>
              <a:gdLst/>
              <a:ahLst/>
              <a:cxnLst/>
              <a:rect l="l" t="t" r="r" b="b"/>
              <a:pathLst>
                <a:path w="51191" h="48425" extrusionOk="0">
                  <a:moveTo>
                    <a:pt x="20064" y="1"/>
                  </a:moveTo>
                  <a:cubicBezTo>
                    <a:pt x="12798" y="1"/>
                    <a:pt x="5532" y="2766"/>
                    <a:pt x="0" y="8298"/>
                  </a:cubicBezTo>
                  <a:lnTo>
                    <a:pt x="889" y="9186"/>
                  </a:lnTo>
                  <a:cubicBezTo>
                    <a:pt x="6175" y="3899"/>
                    <a:pt x="13120" y="1256"/>
                    <a:pt x="20064" y="1256"/>
                  </a:cubicBezTo>
                  <a:cubicBezTo>
                    <a:pt x="27009" y="1256"/>
                    <a:pt x="33953" y="3899"/>
                    <a:pt x="39240" y="9186"/>
                  </a:cubicBezTo>
                  <a:cubicBezTo>
                    <a:pt x="49813" y="19759"/>
                    <a:pt x="49813" y="36964"/>
                    <a:pt x="39240" y="47537"/>
                  </a:cubicBezTo>
                  <a:lnTo>
                    <a:pt x="40128" y="48425"/>
                  </a:lnTo>
                  <a:cubicBezTo>
                    <a:pt x="51191" y="37361"/>
                    <a:pt x="51191" y="19360"/>
                    <a:pt x="40128" y="8298"/>
                  </a:cubicBezTo>
                  <a:cubicBezTo>
                    <a:pt x="34597" y="2766"/>
                    <a:pt x="27330" y="1"/>
                    <a:pt x="200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073" name="Google Shape;7073;p24"/>
          <p:cNvSpPr txBox="1">
            <a:spLocks noGrp="1"/>
          </p:cNvSpPr>
          <p:nvPr>
            <p:ph type="title" idx="7"/>
          </p:nvPr>
        </p:nvSpPr>
        <p:spPr>
          <a:xfrm>
            <a:off x="1316367" y="4376000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4" name="Google Shape;7074;p24"/>
          <p:cNvSpPr txBox="1">
            <a:spLocks noGrp="1"/>
          </p:cNvSpPr>
          <p:nvPr>
            <p:ph type="subTitle" idx="8"/>
          </p:nvPr>
        </p:nvSpPr>
        <p:spPr>
          <a:xfrm>
            <a:off x="1316367" y="5333600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5" name="Google Shape;7075;p24"/>
          <p:cNvSpPr txBox="1">
            <a:spLocks noGrp="1"/>
          </p:cNvSpPr>
          <p:nvPr>
            <p:ph type="title" idx="9"/>
          </p:nvPr>
        </p:nvSpPr>
        <p:spPr>
          <a:xfrm>
            <a:off x="4787800" y="4376000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6" name="Google Shape;7076;p24"/>
          <p:cNvSpPr txBox="1">
            <a:spLocks noGrp="1"/>
          </p:cNvSpPr>
          <p:nvPr>
            <p:ph type="subTitle" idx="13"/>
          </p:nvPr>
        </p:nvSpPr>
        <p:spPr>
          <a:xfrm>
            <a:off x="4787800" y="5333600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7" name="Google Shape;7077;p24"/>
          <p:cNvSpPr txBox="1">
            <a:spLocks noGrp="1"/>
          </p:cNvSpPr>
          <p:nvPr>
            <p:ph type="title" idx="14"/>
          </p:nvPr>
        </p:nvSpPr>
        <p:spPr>
          <a:xfrm>
            <a:off x="8259233" y="4376000"/>
            <a:ext cx="26164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78" name="Google Shape;7078;p24"/>
          <p:cNvSpPr txBox="1">
            <a:spLocks noGrp="1"/>
          </p:cNvSpPr>
          <p:nvPr>
            <p:ph type="subTitle" idx="15"/>
          </p:nvPr>
        </p:nvSpPr>
        <p:spPr>
          <a:xfrm>
            <a:off x="8259233" y="5333600"/>
            <a:ext cx="26164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2171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1">
  <p:cSld name="Title + Two Columns 1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25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81" name="Google Shape;7081;p25"/>
          <p:cNvSpPr txBox="1">
            <a:spLocks noGrp="1"/>
          </p:cNvSpPr>
          <p:nvPr>
            <p:ph type="title" idx="2"/>
          </p:nvPr>
        </p:nvSpPr>
        <p:spPr>
          <a:xfrm>
            <a:off x="1915305" y="4336871"/>
            <a:ext cx="3102800" cy="8508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2" name="Google Shape;7082;p25"/>
          <p:cNvSpPr txBox="1">
            <a:spLocks noGrp="1"/>
          </p:cNvSpPr>
          <p:nvPr>
            <p:ph type="subTitle" idx="1"/>
          </p:nvPr>
        </p:nvSpPr>
        <p:spPr>
          <a:xfrm>
            <a:off x="1915299" y="5284903"/>
            <a:ext cx="31028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3" name="Google Shape;7083;p25"/>
          <p:cNvSpPr txBox="1">
            <a:spLocks noGrp="1"/>
          </p:cNvSpPr>
          <p:nvPr>
            <p:ph type="title" idx="3"/>
          </p:nvPr>
        </p:nvSpPr>
        <p:spPr>
          <a:xfrm>
            <a:off x="7173916" y="4336871"/>
            <a:ext cx="3102800" cy="8508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84" name="Google Shape;7084;p25"/>
          <p:cNvSpPr txBox="1">
            <a:spLocks noGrp="1"/>
          </p:cNvSpPr>
          <p:nvPr>
            <p:ph type="subTitle" idx="4"/>
          </p:nvPr>
        </p:nvSpPr>
        <p:spPr>
          <a:xfrm>
            <a:off x="7173911" y="5284903"/>
            <a:ext cx="3102800" cy="722000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5" name="Google Shape;7085;p25"/>
          <p:cNvGrpSpPr/>
          <p:nvPr/>
        </p:nvGrpSpPr>
        <p:grpSpPr>
          <a:xfrm>
            <a:off x="550632" y="900956"/>
            <a:ext cx="466624" cy="2736757"/>
            <a:chOff x="1037125" y="2236325"/>
            <a:chExt cx="149100" cy="874475"/>
          </a:xfrm>
        </p:grpSpPr>
        <p:sp>
          <p:nvSpPr>
            <p:cNvPr id="7086" name="Google Shape;7086;p25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22" name="Google Shape;7122;p25"/>
          <p:cNvSpPr/>
          <p:nvPr/>
        </p:nvSpPr>
        <p:spPr>
          <a:xfrm>
            <a:off x="-326233" y="52848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3" name="Google Shape;7123;p25"/>
          <p:cNvSpPr/>
          <p:nvPr/>
        </p:nvSpPr>
        <p:spPr>
          <a:xfrm>
            <a:off x="86296" y="3792488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4" name="Google Shape;7124;p25"/>
          <p:cNvSpPr/>
          <p:nvPr/>
        </p:nvSpPr>
        <p:spPr>
          <a:xfrm rot="-5400000">
            <a:off x="11250457" y="5116154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5" name="Google Shape;7125;p25"/>
          <p:cNvSpPr/>
          <p:nvPr/>
        </p:nvSpPr>
        <p:spPr>
          <a:xfrm rot="-5400000">
            <a:off x="11009400" y="4287484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126" name="Google Shape;7126;p25"/>
          <p:cNvGrpSpPr/>
          <p:nvPr/>
        </p:nvGrpSpPr>
        <p:grpSpPr>
          <a:xfrm>
            <a:off x="11400273" y="584598"/>
            <a:ext cx="1515947" cy="1486991"/>
            <a:chOff x="5930025" y="3771375"/>
            <a:chExt cx="668800" cy="656025"/>
          </a:xfrm>
        </p:grpSpPr>
        <p:sp>
          <p:nvSpPr>
            <p:cNvPr id="7127" name="Google Shape;7127;p25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5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5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5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5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5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5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5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5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5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5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5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5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5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5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5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5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5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5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5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5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5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5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5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5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5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5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5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5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5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25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25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5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5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5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5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5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5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5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5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5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5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5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5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5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5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5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5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5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5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5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5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5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5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5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25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25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5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5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5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5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5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5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5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5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5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5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5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5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5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5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5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5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5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5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5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5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5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5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5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5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5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5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5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5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5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5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5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5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5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5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5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5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9" name="Google Shape;7549;p25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0" name="Google Shape;7550;p25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5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5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5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5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5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5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5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5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5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5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5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5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5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5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5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5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5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5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5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5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5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5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5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5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5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5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5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5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5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5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5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5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5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5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5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5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5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5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5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5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8" name="Google Shape;7618;p25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9" name="Google Shape;7619;p25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5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5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5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5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5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5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5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5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5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5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5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5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5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5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5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5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5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5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5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9" name="Google Shape;7639;p25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0" name="Google Shape;7640;p25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1" name="Google Shape;7641;p25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5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5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5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5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5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5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5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5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5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5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5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5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5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5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5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5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5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5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5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5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5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5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5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5" name="Google Shape;7665;p25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6" name="Google Shape;7666;p25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7" name="Google Shape;7667;p25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8" name="Google Shape;7668;p25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9" name="Google Shape;7669;p25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0" name="Google Shape;7670;p25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1" name="Google Shape;7671;p25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2" name="Google Shape;7672;p25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3" name="Google Shape;7673;p25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4" name="Google Shape;7674;p25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5" name="Google Shape;7675;p25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6" name="Google Shape;7676;p25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7" name="Google Shape;7677;p25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8" name="Google Shape;7678;p25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9" name="Google Shape;7679;p25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0" name="Google Shape;7680;p25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1" name="Google Shape;7681;p25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2" name="Google Shape;7682;p25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3" name="Google Shape;7683;p25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4" name="Google Shape;7684;p25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5" name="Google Shape;7685;p25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6" name="Google Shape;7686;p25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7" name="Google Shape;7687;p25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8" name="Google Shape;7688;p25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9" name="Google Shape;7689;p25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0" name="Google Shape;7690;p25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1" name="Google Shape;7691;p25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2" name="Google Shape;7692;p25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3" name="Google Shape;7693;p25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4" name="Google Shape;7694;p25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5" name="Google Shape;7695;p25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6" name="Google Shape;7696;p25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7" name="Google Shape;7697;p25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8" name="Google Shape;7698;p25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9" name="Google Shape;7699;p25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0" name="Google Shape;7700;p25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1" name="Google Shape;7701;p25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2" name="Google Shape;7702;p25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3" name="Google Shape;7703;p25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4" name="Google Shape;7704;p25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5" name="Google Shape;7705;p25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6" name="Google Shape;7706;p25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7" name="Google Shape;7707;p25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8" name="Google Shape;7708;p25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9" name="Google Shape;7709;p25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0" name="Google Shape;7710;p25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1" name="Google Shape;7711;p25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2" name="Google Shape;7712;p25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3" name="Google Shape;7713;p25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4" name="Google Shape;7714;p25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5" name="Google Shape;7715;p25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6" name="Google Shape;7716;p25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7" name="Google Shape;7717;p25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8" name="Google Shape;7718;p25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9" name="Google Shape;7719;p25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0" name="Google Shape;7720;p25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1" name="Google Shape;7721;p25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2" name="Google Shape;7722;p25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3" name="Google Shape;7723;p25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4" name="Google Shape;7724;p25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5" name="Google Shape;7725;p25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6" name="Google Shape;7726;p25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7" name="Google Shape;7727;p25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8" name="Google Shape;7728;p25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9" name="Google Shape;7729;p25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0" name="Google Shape;7730;p25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1" name="Google Shape;7731;p25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2" name="Google Shape;7732;p25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3" name="Google Shape;7733;p25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4" name="Google Shape;7734;p25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5" name="Google Shape;7735;p25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6" name="Google Shape;7736;p25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7" name="Google Shape;7737;p25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8" name="Google Shape;7738;p25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9" name="Google Shape;7739;p25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0" name="Google Shape;7740;p25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1" name="Google Shape;7741;p25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2" name="Google Shape;7742;p25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3" name="Google Shape;7743;p25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4" name="Google Shape;7744;p25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5" name="Google Shape;7745;p25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6" name="Google Shape;7746;p25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7" name="Google Shape;7747;p25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8" name="Google Shape;7748;p25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9" name="Google Shape;7749;p25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0" name="Google Shape;7750;p25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1" name="Google Shape;7751;p25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2" name="Google Shape;7752;p25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3" name="Google Shape;7753;p25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4" name="Google Shape;7754;p25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5" name="Google Shape;7755;p25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6" name="Google Shape;7756;p25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7" name="Google Shape;7757;p25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8" name="Google Shape;7758;p25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9" name="Google Shape;7759;p25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0" name="Google Shape;7760;p25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1" name="Google Shape;7761;p25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2" name="Google Shape;7762;p25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3" name="Google Shape;7763;p25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4" name="Google Shape;7764;p25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5" name="Google Shape;7765;p25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6" name="Google Shape;7766;p25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7" name="Google Shape;7767;p25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8" name="Google Shape;7768;p25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9" name="Google Shape;7769;p25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0" name="Google Shape;7770;p25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1" name="Google Shape;7771;p25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2" name="Google Shape;7772;p25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3" name="Google Shape;7773;p25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4" name="Google Shape;7774;p25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5" name="Google Shape;7775;p25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6" name="Google Shape;7776;p25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7" name="Google Shape;7777;p25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8" name="Google Shape;7778;p25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9" name="Google Shape;7779;p25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0" name="Google Shape;7780;p25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1" name="Google Shape;7781;p25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2" name="Google Shape;7782;p25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3" name="Google Shape;7783;p25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4" name="Google Shape;7784;p25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5" name="Google Shape;7785;p25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6" name="Google Shape;7786;p25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7" name="Google Shape;7787;p25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8" name="Google Shape;7788;p25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9" name="Google Shape;7789;p25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0" name="Google Shape;7790;p25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1" name="Google Shape;7791;p25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2" name="Google Shape;7792;p25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3" name="Google Shape;7793;p25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4" name="Google Shape;7794;p25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5" name="Google Shape;7795;p25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6" name="Google Shape;7796;p25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7" name="Google Shape;7797;p25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8" name="Google Shape;7798;p25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9" name="Google Shape;7799;p25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0" name="Google Shape;7800;p25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1" name="Google Shape;7801;p25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2" name="Google Shape;7802;p25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3" name="Google Shape;7803;p25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4" name="Google Shape;7804;p25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5" name="Google Shape;7805;p25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6" name="Google Shape;7806;p25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7" name="Google Shape;7807;p25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8" name="Google Shape;7808;p25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9" name="Google Shape;7809;p25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0" name="Google Shape;7810;p25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1" name="Google Shape;7811;p25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2" name="Google Shape;7812;p25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3" name="Google Shape;7813;p25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4" name="Google Shape;7814;p25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5" name="Google Shape;7815;p25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6" name="Google Shape;7816;p25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7" name="Google Shape;7817;p25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8" name="Google Shape;7818;p25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9" name="Google Shape;7819;p25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0" name="Google Shape;7820;p25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1" name="Google Shape;7821;p25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2" name="Google Shape;7822;p25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3" name="Google Shape;7823;p25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4" name="Google Shape;7824;p25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5" name="Google Shape;7825;p25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6" name="Google Shape;7826;p25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7" name="Google Shape;7827;p25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8" name="Google Shape;7828;p25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9" name="Google Shape;7829;p25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0" name="Google Shape;7830;p25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1" name="Google Shape;7831;p25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2" name="Google Shape;7832;p25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3" name="Google Shape;7833;p25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4" name="Google Shape;7834;p25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5" name="Google Shape;7835;p25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6" name="Google Shape;7836;p25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7" name="Google Shape;7837;p25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8" name="Google Shape;7838;p25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9" name="Google Shape;7839;p25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0" name="Google Shape;7840;p25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1" name="Google Shape;7841;p25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2" name="Google Shape;7842;p25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3" name="Google Shape;7843;p25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4" name="Google Shape;7844;p25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5" name="Google Shape;7845;p25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6" name="Google Shape;7846;p25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7" name="Google Shape;7847;p25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8" name="Google Shape;7848;p25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9" name="Google Shape;7849;p25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0" name="Google Shape;7850;p25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1" name="Google Shape;7851;p25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2" name="Google Shape;7852;p25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3" name="Google Shape;7853;p25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4" name="Google Shape;7854;p25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5" name="Google Shape;7855;p25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6" name="Google Shape;7856;p25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7" name="Google Shape;7857;p25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8" name="Google Shape;7858;p25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9" name="Google Shape;7859;p25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0" name="Google Shape;7860;p25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1" name="Google Shape;7861;p25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2" name="Google Shape;7862;p25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3" name="Google Shape;7863;p25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64635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p26"/>
          <p:cNvSpPr txBox="1">
            <a:spLocks noGrp="1"/>
          </p:cNvSpPr>
          <p:nvPr>
            <p:ph type="title"/>
          </p:nvPr>
        </p:nvSpPr>
        <p:spPr>
          <a:xfrm>
            <a:off x="7822733" y="2218667"/>
            <a:ext cx="3744000" cy="1007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866" name="Google Shape;7866;p26"/>
          <p:cNvSpPr txBox="1">
            <a:spLocks noGrp="1"/>
          </p:cNvSpPr>
          <p:nvPr>
            <p:ph type="body" idx="1"/>
          </p:nvPr>
        </p:nvSpPr>
        <p:spPr>
          <a:xfrm>
            <a:off x="7822733" y="3330667"/>
            <a:ext cx="3127600" cy="21728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867" name="Google Shape;7867;p26"/>
          <p:cNvSpPr txBox="1">
            <a:spLocks noGrp="1"/>
          </p:cNvSpPr>
          <p:nvPr>
            <p:ph type="title" idx="2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68" name="Google Shape;7868;p26"/>
          <p:cNvSpPr/>
          <p:nvPr/>
        </p:nvSpPr>
        <p:spPr>
          <a:xfrm rot="10800000">
            <a:off x="-876394" y="4930633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69" name="Google Shape;7869;p26"/>
          <p:cNvSpPr/>
          <p:nvPr/>
        </p:nvSpPr>
        <p:spPr>
          <a:xfrm rot="10800000">
            <a:off x="-65340" y="5320004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870" name="Google Shape;7870;p26"/>
          <p:cNvGrpSpPr/>
          <p:nvPr/>
        </p:nvGrpSpPr>
        <p:grpSpPr>
          <a:xfrm rot="10800000">
            <a:off x="11307672" y="4609187"/>
            <a:ext cx="366448" cy="2149227"/>
            <a:chOff x="4769975" y="2151700"/>
            <a:chExt cx="149100" cy="874475"/>
          </a:xfrm>
        </p:grpSpPr>
        <p:sp>
          <p:nvSpPr>
            <p:cNvPr id="7871" name="Google Shape;7871;p26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8" name="Google Shape;7878;p26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9" name="Google Shape;7879;p26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0" name="Google Shape;7890;p26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8" name="Google Shape;7898;p26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9" name="Google Shape;7899;p26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904" name="Google Shape;7904;p26"/>
          <p:cNvGrpSpPr/>
          <p:nvPr/>
        </p:nvGrpSpPr>
        <p:grpSpPr>
          <a:xfrm rot="10800000">
            <a:off x="-876404" y="2880099"/>
            <a:ext cx="1732347" cy="1728557"/>
            <a:chOff x="6378300" y="2596400"/>
            <a:chExt cx="754375" cy="752725"/>
          </a:xfrm>
        </p:grpSpPr>
        <p:sp>
          <p:nvSpPr>
            <p:cNvPr id="7905" name="Google Shape;7905;p26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0" name="Google Shape;7910;p26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4" name="Google Shape;7914;p26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5" name="Google Shape;7915;p26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6" name="Google Shape;7916;p26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7" name="Google Shape;7917;p26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8" name="Google Shape;7918;p26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9" name="Google Shape;7919;p26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0" name="Google Shape;7920;p26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1" name="Google Shape;7921;p26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2" name="Google Shape;7922;p26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3" name="Google Shape;7923;p26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4" name="Google Shape;7924;p26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5" name="Google Shape;7925;p26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6" name="Google Shape;7926;p26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7" name="Google Shape;7927;p26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8" name="Google Shape;7928;p26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9" name="Google Shape;7929;p26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0" name="Google Shape;7930;p26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1" name="Google Shape;7931;p26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2" name="Google Shape;7932;p26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3" name="Google Shape;7933;p26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4" name="Google Shape;7934;p26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5" name="Google Shape;7935;p26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6" name="Google Shape;7936;p26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7" name="Google Shape;7937;p26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8" name="Google Shape;7938;p26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9" name="Google Shape;7939;p26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0" name="Google Shape;7940;p26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1" name="Google Shape;7941;p26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2" name="Google Shape;7942;p26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3" name="Google Shape;7943;p26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4" name="Google Shape;7944;p26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5" name="Google Shape;7945;p26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6" name="Google Shape;7946;p26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7" name="Google Shape;7947;p26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8" name="Google Shape;7948;p26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9" name="Google Shape;7949;p26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0" name="Google Shape;7950;p26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1" name="Google Shape;7951;p26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2" name="Google Shape;7952;p26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3" name="Google Shape;7953;p26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4" name="Google Shape;7954;p26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5" name="Google Shape;7955;p26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6" name="Google Shape;7956;p26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7" name="Google Shape;7957;p26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8" name="Google Shape;7958;p26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9" name="Google Shape;7959;p26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0" name="Google Shape;7960;p26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1" name="Google Shape;7961;p26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2" name="Google Shape;7962;p26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3" name="Google Shape;7963;p26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4" name="Google Shape;7964;p26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5" name="Google Shape;7965;p26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6" name="Google Shape;7966;p26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7" name="Google Shape;7967;p26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8" name="Google Shape;7968;p26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9" name="Google Shape;7969;p26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0" name="Google Shape;7970;p26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1" name="Google Shape;7971;p26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2" name="Google Shape;7972;p26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3" name="Google Shape;7973;p26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4" name="Google Shape;7974;p26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5" name="Google Shape;7975;p26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6" name="Google Shape;7976;p26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7" name="Google Shape;7977;p26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8" name="Google Shape;7978;p26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9" name="Google Shape;7979;p26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0" name="Google Shape;7980;p26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1" name="Google Shape;7981;p26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2" name="Google Shape;7982;p26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3" name="Google Shape;7983;p26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4" name="Google Shape;7984;p26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5" name="Google Shape;7985;p26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6" name="Google Shape;7986;p26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7" name="Google Shape;7987;p26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8" name="Google Shape;7988;p26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9" name="Google Shape;7989;p26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0" name="Google Shape;7990;p26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1" name="Google Shape;7991;p26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2" name="Google Shape;7992;p26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3" name="Google Shape;7993;p26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4" name="Google Shape;7994;p26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5" name="Google Shape;7995;p26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6" name="Google Shape;7996;p26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7" name="Google Shape;7997;p26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8" name="Google Shape;7998;p26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9" name="Google Shape;7999;p26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0" name="Google Shape;8000;p26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1" name="Google Shape;8001;p26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2" name="Google Shape;8002;p26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3" name="Google Shape;8003;p26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4" name="Google Shape;8004;p26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5" name="Google Shape;8005;p26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6" name="Google Shape;8006;p26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7" name="Google Shape;8007;p26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8" name="Google Shape;8008;p26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9" name="Google Shape;8009;p26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0" name="Google Shape;8010;p26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1" name="Google Shape;8011;p26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2" name="Google Shape;8012;p26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3" name="Google Shape;8013;p26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4" name="Google Shape;8014;p26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5" name="Google Shape;8015;p26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6" name="Google Shape;8016;p26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7" name="Google Shape;8017;p26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8" name="Google Shape;8018;p26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9" name="Google Shape;8019;p26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0" name="Google Shape;8020;p26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1" name="Google Shape;8021;p26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2" name="Google Shape;8022;p26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3" name="Google Shape;8023;p26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4" name="Google Shape;8024;p26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5" name="Google Shape;8025;p26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6" name="Google Shape;8026;p26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7" name="Google Shape;8027;p26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8" name="Google Shape;8028;p26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9" name="Google Shape;8029;p26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0" name="Google Shape;8030;p26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1" name="Google Shape;8031;p26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2" name="Google Shape;8032;p26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3" name="Google Shape;8033;p26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4" name="Google Shape;8034;p26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5" name="Google Shape;8035;p26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6" name="Google Shape;8036;p26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7" name="Google Shape;8037;p26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8" name="Google Shape;8038;p26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9" name="Google Shape;8039;p26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0" name="Google Shape;8040;p26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1" name="Google Shape;8041;p26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2" name="Google Shape;8042;p26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3" name="Google Shape;8043;p26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4" name="Google Shape;8044;p26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5" name="Google Shape;8045;p26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6" name="Google Shape;8046;p26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7" name="Google Shape;8047;p26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8" name="Google Shape;8048;p26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9" name="Google Shape;8049;p26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0" name="Google Shape;8050;p26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1" name="Google Shape;8051;p26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2" name="Google Shape;8052;p26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3" name="Google Shape;8053;p26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4" name="Google Shape;8054;p26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5" name="Google Shape;8055;p26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6" name="Google Shape;8056;p26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7" name="Google Shape;8057;p26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8" name="Google Shape;8058;p26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9" name="Google Shape;8059;p26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0" name="Google Shape;8060;p26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1" name="Google Shape;8061;p26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2" name="Google Shape;8062;p26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3" name="Google Shape;8063;p26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4" name="Google Shape;8064;p26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5" name="Google Shape;8065;p26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6" name="Google Shape;8066;p26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7" name="Google Shape;8067;p26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8" name="Google Shape;8068;p26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9" name="Google Shape;8069;p26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0" name="Google Shape;8070;p26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1" name="Google Shape;8071;p26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2" name="Google Shape;8072;p26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3" name="Google Shape;8073;p26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4" name="Google Shape;8074;p26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5" name="Google Shape;8075;p26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6" name="Google Shape;8076;p26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7" name="Google Shape;8077;p26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8" name="Google Shape;8078;p26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9" name="Google Shape;8079;p26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0" name="Google Shape;8080;p26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1" name="Google Shape;8081;p26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2" name="Google Shape;8082;p26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3" name="Google Shape;8083;p26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4" name="Google Shape;8084;p26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5" name="Google Shape;8085;p26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6" name="Google Shape;8086;p26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87" name="Google Shape;8087;p26"/>
          <p:cNvSpPr/>
          <p:nvPr/>
        </p:nvSpPr>
        <p:spPr>
          <a:xfrm rot="10800000">
            <a:off x="343896" y="37656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8" name="Google Shape;8088;p26"/>
          <p:cNvSpPr/>
          <p:nvPr/>
        </p:nvSpPr>
        <p:spPr>
          <a:xfrm>
            <a:off x="-746153" y="66329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9" name="Google Shape;8089;p26"/>
          <p:cNvSpPr/>
          <p:nvPr/>
        </p:nvSpPr>
        <p:spPr>
          <a:xfrm rot="10800000">
            <a:off x="11566727" y="1090904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89812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1" name="Google Shape;8091;p27"/>
          <p:cNvSpPr txBox="1">
            <a:spLocks noGrp="1"/>
          </p:cNvSpPr>
          <p:nvPr>
            <p:ph type="title"/>
          </p:nvPr>
        </p:nvSpPr>
        <p:spPr>
          <a:xfrm>
            <a:off x="3679400" y="1274400"/>
            <a:ext cx="4833200" cy="763600"/>
          </a:xfrm>
          <a:prstGeom prst="rect">
            <a:avLst/>
          </a:prstGeom>
        </p:spPr>
        <p:txBody>
          <a:bodyPr spcFirstLastPara="1" wrap="square" lIns="121897" tIns="121897" rIns="121897" bIns="12189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Font typeface="Poppins"/>
              <a:buNone/>
              <a:defRPr sz="64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8092" name="Google Shape;8092;p27"/>
          <p:cNvSpPr txBox="1">
            <a:spLocks noGrp="1"/>
          </p:cNvSpPr>
          <p:nvPr>
            <p:ph type="body" idx="1"/>
          </p:nvPr>
        </p:nvSpPr>
        <p:spPr>
          <a:xfrm>
            <a:off x="3893200" y="2234600"/>
            <a:ext cx="4405600" cy="1876800"/>
          </a:xfrm>
          <a:prstGeom prst="rect">
            <a:avLst/>
          </a:prstGeom>
        </p:spPr>
        <p:txBody>
          <a:bodyPr spcFirstLastPara="1" wrap="square" lIns="121897" tIns="121897" rIns="121897" bIns="121897" anchor="t" anchorCtr="0">
            <a:noAutofit/>
          </a:bodyPr>
          <a:lstStyle>
            <a:lvl1pPr marL="609585" lvl="0" indent="-42332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093" name="Google Shape;8093;p27"/>
          <p:cNvSpPr/>
          <p:nvPr/>
        </p:nvSpPr>
        <p:spPr>
          <a:xfrm>
            <a:off x="-203200" y="-75233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4" name="Google Shape;8094;p27"/>
          <p:cNvSpPr/>
          <p:nvPr/>
        </p:nvSpPr>
        <p:spPr>
          <a:xfrm rot="10800000">
            <a:off x="-724841" y="5129424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5" name="Google Shape;8095;p27"/>
          <p:cNvSpPr/>
          <p:nvPr/>
        </p:nvSpPr>
        <p:spPr>
          <a:xfrm rot="10800000">
            <a:off x="-774794" y="4546700"/>
            <a:ext cx="1515623" cy="1728585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6" name="Google Shape;8096;p27"/>
          <p:cNvSpPr/>
          <p:nvPr/>
        </p:nvSpPr>
        <p:spPr>
          <a:xfrm rot="10800000">
            <a:off x="36260" y="4936071"/>
            <a:ext cx="370749" cy="370811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097" name="Google Shape;8097;p27"/>
          <p:cNvGrpSpPr/>
          <p:nvPr/>
        </p:nvGrpSpPr>
        <p:grpSpPr>
          <a:xfrm rot="10800000">
            <a:off x="1223872" y="3782653"/>
            <a:ext cx="366448" cy="2149227"/>
            <a:chOff x="4769975" y="2151700"/>
            <a:chExt cx="149100" cy="874475"/>
          </a:xfrm>
        </p:grpSpPr>
        <p:sp>
          <p:nvSpPr>
            <p:cNvPr id="8098" name="Google Shape;8098;p27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0" name="Google Shape;8100;p27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3" name="Google Shape;8113;p27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3" name="Google Shape;8123;p27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0" name="Google Shape;8130;p27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31" name="Google Shape;8131;p27"/>
          <p:cNvSpPr/>
          <p:nvPr/>
        </p:nvSpPr>
        <p:spPr>
          <a:xfrm rot="10800000">
            <a:off x="-1462533" y="1578689"/>
            <a:ext cx="2743384" cy="2743384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2" name="Google Shape;8132;p27"/>
          <p:cNvSpPr/>
          <p:nvPr/>
        </p:nvSpPr>
        <p:spPr>
          <a:xfrm rot="10800000">
            <a:off x="-1507936" y="1560504"/>
            <a:ext cx="2256445" cy="2806977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3" name="Google Shape;8133;p27"/>
          <p:cNvSpPr/>
          <p:nvPr/>
        </p:nvSpPr>
        <p:spPr>
          <a:xfrm rot="10800000">
            <a:off x="-1057557" y="1983666"/>
            <a:ext cx="1933437" cy="1933437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134" name="Google Shape;8134;p27"/>
          <p:cNvGrpSpPr/>
          <p:nvPr/>
        </p:nvGrpSpPr>
        <p:grpSpPr>
          <a:xfrm rot="10800000">
            <a:off x="-957004" y="2086099"/>
            <a:ext cx="1732347" cy="1728557"/>
            <a:chOff x="6378300" y="2596400"/>
            <a:chExt cx="754375" cy="752725"/>
          </a:xfrm>
        </p:grpSpPr>
        <p:sp>
          <p:nvSpPr>
            <p:cNvPr id="8135" name="Google Shape;8135;p27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0" name="Google Shape;8140;p27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3" name="Google Shape;8143;p27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3" name="Google Shape;8153;p27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5" name="Google Shape;8155;p27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8" name="Google Shape;8158;p27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1" name="Google Shape;8161;p27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4" name="Google Shape;8164;p27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7" name="Google Shape;8167;p27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5" name="Google Shape;8175;p27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9" name="Google Shape;8179;p27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0" name="Google Shape;8180;p27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1" name="Google Shape;8191;p27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2" name="Google Shape;8192;p27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3" name="Google Shape;8203;p27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1" name="Google Shape;8211;p27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2" name="Google Shape;8212;p27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3" name="Google Shape;8223;p27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1" name="Google Shape;8231;p27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2" name="Google Shape;8232;p27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3" name="Google Shape;8243;p27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7" name="Google Shape;8247;p27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8" name="Google Shape;8248;p27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9" name="Google Shape;8249;p27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0" name="Google Shape;8250;p27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1" name="Google Shape;8251;p27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2" name="Google Shape;8252;p27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3" name="Google Shape;8253;p27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4" name="Google Shape;8254;p27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5" name="Google Shape;8255;p27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6" name="Google Shape;8256;p27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7" name="Google Shape;8257;p27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8" name="Google Shape;8258;p27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9" name="Google Shape;8259;p27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0" name="Google Shape;8260;p27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1" name="Google Shape;8261;p27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2" name="Google Shape;8262;p27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3" name="Google Shape;8263;p27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4" name="Google Shape;8264;p27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5" name="Google Shape;8265;p27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6" name="Google Shape;8266;p27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7" name="Google Shape;8267;p27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8" name="Google Shape;8268;p27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9" name="Google Shape;8269;p27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0" name="Google Shape;8270;p27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1" name="Google Shape;8271;p27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2" name="Google Shape;8272;p27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3" name="Google Shape;8273;p27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4" name="Google Shape;8274;p27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5" name="Google Shape;8275;p27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6" name="Google Shape;8276;p27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7" name="Google Shape;8277;p27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8" name="Google Shape;8278;p27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9" name="Google Shape;8279;p27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0" name="Google Shape;8280;p27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1" name="Google Shape;8281;p27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2" name="Google Shape;8282;p27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3" name="Google Shape;8283;p27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4" name="Google Shape;8284;p27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5" name="Google Shape;8285;p27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6" name="Google Shape;8286;p27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7" name="Google Shape;8287;p27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8" name="Google Shape;8288;p27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9" name="Google Shape;8289;p27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0" name="Google Shape;8290;p27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1" name="Google Shape;8291;p27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2" name="Google Shape;8292;p27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3" name="Google Shape;8293;p27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4" name="Google Shape;8294;p27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5" name="Google Shape;8295;p27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6" name="Google Shape;8296;p27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7" name="Google Shape;8297;p27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8" name="Google Shape;8298;p27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9" name="Google Shape;8299;p27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0" name="Google Shape;8300;p27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1" name="Google Shape;8301;p27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2" name="Google Shape;8302;p27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3" name="Google Shape;8303;p27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4" name="Google Shape;8304;p27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5" name="Google Shape;8305;p27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6" name="Google Shape;8306;p27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7" name="Google Shape;8307;p27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8" name="Google Shape;8308;p27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9" name="Google Shape;8309;p27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0" name="Google Shape;8310;p27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1" name="Google Shape;8311;p27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2" name="Google Shape;8312;p27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3" name="Google Shape;8313;p27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4" name="Google Shape;8314;p27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5" name="Google Shape;8315;p27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6" name="Google Shape;8316;p27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17" name="Google Shape;8317;p27"/>
          <p:cNvSpPr/>
          <p:nvPr/>
        </p:nvSpPr>
        <p:spPr>
          <a:xfrm rot="10800000">
            <a:off x="407013" y="1075068"/>
            <a:ext cx="142795" cy="137449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8" name="Google Shape;8318;p27"/>
          <p:cNvSpPr/>
          <p:nvPr/>
        </p:nvSpPr>
        <p:spPr>
          <a:xfrm>
            <a:off x="228163" y="-5"/>
            <a:ext cx="1732357" cy="1732357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19" name="Google Shape;8319;p27"/>
          <p:cNvSpPr/>
          <p:nvPr/>
        </p:nvSpPr>
        <p:spPr>
          <a:xfrm>
            <a:off x="10112400" y="-75200"/>
            <a:ext cx="2282800" cy="693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0" name="Google Shape;8320;p27"/>
          <p:cNvSpPr/>
          <p:nvPr/>
        </p:nvSpPr>
        <p:spPr>
          <a:xfrm>
            <a:off x="10734831" y="5744016"/>
            <a:ext cx="593655" cy="51416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1" name="Google Shape;8321;p27"/>
          <p:cNvSpPr/>
          <p:nvPr/>
        </p:nvSpPr>
        <p:spPr>
          <a:xfrm>
            <a:off x="10555967" y="5565684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2" name="Google Shape;8322;p27"/>
          <p:cNvSpPr/>
          <p:nvPr/>
        </p:nvSpPr>
        <p:spPr>
          <a:xfrm>
            <a:off x="11425383" y="6096951"/>
            <a:ext cx="1663915" cy="1458971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3" name="Google Shape;8323;p27"/>
          <p:cNvSpPr/>
          <p:nvPr/>
        </p:nvSpPr>
        <p:spPr>
          <a:xfrm>
            <a:off x="10229734" y="1915486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24" name="Google Shape;8324;p27"/>
          <p:cNvSpPr/>
          <p:nvPr/>
        </p:nvSpPr>
        <p:spPr>
          <a:xfrm>
            <a:off x="11459996" y="2951655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25" name="Google Shape;8325;p27"/>
          <p:cNvGrpSpPr/>
          <p:nvPr/>
        </p:nvGrpSpPr>
        <p:grpSpPr>
          <a:xfrm>
            <a:off x="11403274" y="3974975"/>
            <a:ext cx="1359753" cy="1259083"/>
            <a:chOff x="2113525" y="2880575"/>
            <a:chExt cx="609500" cy="564375"/>
          </a:xfrm>
        </p:grpSpPr>
        <p:sp>
          <p:nvSpPr>
            <p:cNvPr id="8326" name="Google Shape;8326;p27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7" name="Google Shape;8327;p27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8" name="Google Shape;8328;p27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9" name="Google Shape;8329;p27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30" name="Google Shape;8330;p27"/>
          <p:cNvGrpSpPr/>
          <p:nvPr/>
        </p:nvGrpSpPr>
        <p:grpSpPr>
          <a:xfrm>
            <a:off x="10798365" y="2426923"/>
            <a:ext cx="466624" cy="2736757"/>
            <a:chOff x="1037125" y="2236325"/>
            <a:chExt cx="149100" cy="874475"/>
          </a:xfrm>
        </p:grpSpPr>
        <p:sp>
          <p:nvSpPr>
            <p:cNvPr id="8331" name="Google Shape;8331;p27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2" name="Google Shape;8332;p27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3" name="Google Shape;8333;p27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4" name="Google Shape;8334;p27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5" name="Google Shape;8335;p27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6" name="Google Shape;8336;p27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7" name="Google Shape;8337;p27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8" name="Google Shape;8338;p27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9" name="Google Shape;8339;p27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0" name="Google Shape;8340;p27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1" name="Google Shape;8341;p27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2" name="Google Shape;8342;p27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3" name="Google Shape;8343;p27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4" name="Google Shape;8344;p27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5" name="Google Shape;8345;p27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6" name="Google Shape;8346;p27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7" name="Google Shape;8347;p27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8" name="Google Shape;8348;p27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9" name="Google Shape;8349;p27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0" name="Google Shape;8350;p27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1" name="Google Shape;8351;p27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2" name="Google Shape;8352;p27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3" name="Google Shape;8353;p27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4" name="Google Shape;8354;p27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5" name="Google Shape;8355;p27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6" name="Google Shape;8356;p27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7" name="Google Shape;8357;p27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8" name="Google Shape;8358;p27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9" name="Google Shape;8359;p27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0" name="Google Shape;8360;p27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1" name="Google Shape;8361;p27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2" name="Google Shape;8362;p27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3" name="Google Shape;8363;p27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4" name="Google Shape;8364;p27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5" name="Google Shape;8365;p27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6" name="Google Shape;8366;p27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367" name="Google Shape;8367;p27"/>
          <p:cNvSpPr/>
          <p:nvPr/>
        </p:nvSpPr>
        <p:spPr>
          <a:xfrm>
            <a:off x="10858601" y="-573235"/>
            <a:ext cx="2521444" cy="2521444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68" name="Google Shape;8368;p27"/>
          <p:cNvSpPr/>
          <p:nvPr/>
        </p:nvSpPr>
        <p:spPr>
          <a:xfrm>
            <a:off x="11211100" y="-596322"/>
            <a:ext cx="2317245" cy="219203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369" name="Google Shape;8369;p27"/>
          <p:cNvGrpSpPr/>
          <p:nvPr/>
        </p:nvGrpSpPr>
        <p:grpSpPr>
          <a:xfrm>
            <a:off x="11294886" y="-119749"/>
            <a:ext cx="1648853" cy="1614469"/>
            <a:chOff x="236475" y="527300"/>
            <a:chExt cx="1124525" cy="1101075"/>
          </a:xfrm>
        </p:grpSpPr>
        <p:sp>
          <p:nvSpPr>
            <p:cNvPr id="8370" name="Google Shape;8370;p27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1" name="Google Shape;8371;p27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2" name="Google Shape;8372;p27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3" name="Google Shape;8373;p27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4" name="Google Shape;8374;p27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5" name="Google Shape;8375;p27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6" name="Google Shape;8376;p27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7" name="Google Shape;8377;p27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8" name="Google Shape;8378;p27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9" name="Google Shape;8379;p27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0" name="Google Shape;8380;p27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1" name="Google Shape;8381;p27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2" name="Google Shape;8382;p27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3" name="Google Shape;8383;p27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4" name="Google Shape;8384;p27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5" name="Google Shape;8385;p27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6" name="Google Shape;8386;p27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7" name="Google Shape;8387;p27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8" name="Google Shape;8388;p27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9" name="Google Shape;8389;p27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0" name="Google Shape;8390;p27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1" name="Google Shape;8391;p27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2" name="Google Shape;8392;p27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3" name="Google Shape;8393;p27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4" name="Google Shape;8394;p27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5" name="Google Shape;8395;p27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6" name="Google Shape;8396;p27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7" name="Google Shape;8397;p27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8" name="Google Shape;8398;p27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9" name="Google Shape;8399;p27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0" name="Google Shape;8400;p27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1" name="Google Shape;8401;p27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2" name="Google Shape;8402;p27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3" name="Google Shape;8403;p27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4" name="Google Shape;8404;p27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5" name="Google Shape;8405;p27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6" name="Google Shape;8406;p27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7" name="Google Shape;8407;p27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8" name="Google Shape;8408;p27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9" name="Google Shape;8409;p27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0" name="Google Shape;8410;p27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1" name="Google Shape;8411;p27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2" name="Google Shape;8412;p27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3" name="Google Shape;8413;p27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4" name="Google Shape;8414;p27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5" name="Google Shape;8415;p27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6" name="Google Shape;8416;p27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7" name="Google Shape;8417;p27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8" name="Google Shape;8418;p27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9" name="Google Shape;8419;p27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0" name="Google Shape;8420;p27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1" name="Google Shape;8421;p27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2" name="Google Shape;8422;p27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3" name="Google Shape;8423;p27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4" name="Google Shape;8424;p27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5" name="Google Shape;8425;p27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6" name="Google Shape;8426;p27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7" name="Google Shape;8427;p27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8" name="Google Shape;8428;p27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9" name="Google Shape;8429;p27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0" name="Google Shape;8430;p27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1" name="Google Shape;8431;p27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2" name="Google Shape;8432;p27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3" name="Google Shape;8433;p27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4" name="Google Shape;8434;p27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5" name="Google Shape;8435;p27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6" name="Google Shape;8436;p27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7" name="Google Shape;8437;p27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8" name="Google Shape;8438;p27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9" name="Google Shape;8439;p27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0" name="Google Shape;8440;p27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1" name="Google Shape;8441;p27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2" name="Google Shape;8442;p27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3" name="Google Shape;8443;p27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4" name="Google Shape;8444;p27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5" name="Google Shape;8445;p27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6" name="Google Shape;8446;p27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7" name="Google Shape;8447;p27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8" name="Google Shape;8448;p27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9" name="Google Shape;8449;p27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0" name="Google Shape;8450;p27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1" name="Google Shape;8451;p27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2" name="Google Shape;8452;p27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3" name="Google Shape;8453;p27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4" name="Google Shape;8454;p27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5" name="Google Shape;8455;p27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6" name="Google Shape;8456;p27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7" name="Google Shape;8457;p27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8" name="Google Shape;8458;p27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9" name="Google Shape;8459;p27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0" name="Google Shape;8460;p27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1" name="Google Shape;8461;p27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2" name="Google Shape;8462;p27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3" name="Google Shape;8463;p27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4" name="Google Shape;8464;p27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5" name="Google Shape;8465;p27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6" name="Google Shape;8466;p27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7" name="Google Shape;8467;p27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8" name="Google Shape;8468;p27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9" name="Google Shape;8469;p27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0" name="Google Shape;8470;p27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1" name="Google Shape;8471;p27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2" name="Google Shape;8472;p27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3" name="Google Shape;8473;p27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4" name="Google Shape;8474;p27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5" name="Google Shape;8475;p27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6" name="Google Shape;8476;p27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7" name="Google Shape;8477;p27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8" name="Google Shape;8478;p27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9" name="Google Shape;8479;p27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0" name="Google Shape;8480;p27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1" name="Google Shape;8481;p27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2" name="Google Shape;8482;p27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3" name="Google Shape;8483;p27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4" name="Google Shape;8484;p27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5" name="Google Shape;8485;p27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6" name="Google Shape;8486;p27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7" name="Google Shape;8487;p27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8" name="Google Shape;8488;p27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9" name="Google Shape;8489;p27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0" name="Google Shape;8490;p27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1" name="Google Shape;8491;p27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2" name="Google Shape;8492;p27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3" name="Google Shape;8493;p27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4" name="Google Shape;8494;p27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5" name="Google Shape;8495;p27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6" name="Google Shape;8496;p27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7" name="Google Shape;8497;p27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8" name="Google Shape;8498;p27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9" name="Google Shape;8499;p27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0" name="Google Shape;8500;p27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1" name="Google Shape;8501;p27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2" name="Google Shape;8502;p27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3" name="Google Shape;8503;p27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4" name="Google Shape;8504;p27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5" name="Google Shape;8505;p27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6" name="Google Shape;8506;p27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7" name="Google Shape;8507;p27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8" name="Google Shape;8508;p27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9" name="Google Shape;8509;p27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0" name="Google Shape;8510;p27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1" name="Google Shape;8511;p27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2" name="Google Shape;8512;p27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3" name="Google Shape;8513;p27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4" name="Google Shape;8514;p27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5" name="Google Shape;8515;p27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6" name="Google Shape;8516;p27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7" name="Google Shape;8517;p27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8" name="Google Shape;8518;p27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9" name="Google Shape;8519;p27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0" name="Google Shape;8520;p27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1" name="Google Shape;8521;p27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2" name="Google Shape;8522;p27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3" name="Google Shape;8523;p27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4" name="Google Shape;8524;p27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5" name="Google Shape;8525;p27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6" name="Google Shape;8526;p27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7" name="Google Shape;8527;p27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8" name="Google Shape;8528;p27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9" name="Google Shape;8529;p27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0" name="Google Shape;8530;p27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1" name="Google Shape;8531;p27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2" name="Google Shape;8532;p27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3" name="Google Shape;8533;p27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4" name="Google Shape;8534;p27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5" name="Google Shape;8535;p27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6" name="Google Shape;8536;p27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7" name="Google Shape;8537;p27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8" name="Google Shape;8538;p27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9" name="Google Shape;8539;p27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0" name="Google Shape;8540;p27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1" name="Google Shape;8541;p27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2" name="Google Shape;8542;p27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3" name="Google Shape;8543;p27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4" name="Google Shape;8544;p27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5" name="Google Shape;8545;p27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6" name="Google Shape;8546;p27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7" name="Google Shape;8547;p27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8" name="Google Shape;8548;p27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9" name="Google Shape;8549;p27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0" name="Google Shape;8550;p27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1" name="Google Shape;8551;p27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2" name="Google Shape;8552;p27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3" name="Google Shape;8553;p27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4" name="Google Shape;8554;p27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5" name="Google Shape;8555;p27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6" name="Google Shape;8556;p27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7" name="Google Shape;8557;p27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8" name="Google Shape;8558;p27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9" name="Google Shape;8559;p27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0" name="Google Shape;8560;p27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1" name="Google Shape;8561;p27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2" name="Google Shape;8562;p27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3" name="Google Shape;8563;p27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4" name="Google Shape;8564;p27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5" name="Google Shape;8565;p27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6" name="Google Shape;8566;p27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7" name="Google Shape;8567;p27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8" name="Google Shape;8568;p27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9" name="Google Shape;8569;p27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0" name="Google Shape;8570;p27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1" name="Google Shape;8571;p27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2" name="Google Shape;8572;p27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3" name="Google Shape;8573;p27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4" name="Google Shape;8574;p27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5" name="Google Shape;8575;p27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6" name="Google Shape;8576;p27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7" name="Google Shape;8577;p27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8" name="Google Shape;8578;p27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9" name="Google Shape;8579;p27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0" name="Google Shape;8580;p27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1" name="Google Shape;8581;p27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2" name="Google Shape;8582;p27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3" name="Google Shape;8583;p27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4" name="Google Shape;8584;p27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5" name="Google Shape;8585;p27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6" name="Google Shape;8586;p27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7" name="Google Shape;8587;p27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8" name="Google Shape;8588;p27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9" name="Google Shape;8589;p27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0" name="Google Shape;8590;p27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1" name="Google Shape;8591;p27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2" name="Google Shape;8592;p27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3" name="Google Shape;8593;p27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4" name="Google Shape;8594;p27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5" name="Google Shape;8595;p27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6" name="Google Shape;8596;p27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7" name="Google Shape;8597;p27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8" name="Google Shape;8598;p27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9" name="Google Shape;8599;p27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0" name="Google Shape;8600;p27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1" name="Google Shape;8601;p27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2" name="Google Shape;8602;p27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3" name="Google Shape;8603;p27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4" name="Google Shape;8604;p27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5" name="Google Shape;8605;p27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6" name="Google Shape;8606;p27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7" name="Google Shape;8607;p27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8" name="Google Shape;8608;p27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9" name="Google Shape;8609;p27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0" name="Google Shape;8610;p27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1" name="Google Shape;8611;p27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2" name="Google Shape;8612;p27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3" name="Google Shape;8613;p27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4" name="Google Shape;8614;p27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5" name="Google Shape;8615;p27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6" name="Google Shape;8616;p27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7" name="Google Shape;8617;p27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8" name="Google Shape;8618;p27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9" name="Google Shape;8619;p27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0" name="Google Shape;8620;p27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1" name="Google Shape;8621;p27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2" name="Google Shape;8622;p27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3" name="Google Shape;8623;p27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4" name="Google Shape;8624;p27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0" name="Google Shape;8650;p27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1" name="Google Shape;8651;p27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2" name="Google Shape;8652;p27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3" name="Google Shape;8653;p27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4" name="Google Shape;8654;p27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5" name="Google Shape;8655;p27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6" name="Google Shape;8656;p27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7" name="Google Shape;8657;p27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8" name="Google Shape;8658;p27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9" name="Google Shape;8659;p27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0" name="Google Shape;8660;p27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1" name="Google Shape;8661;p27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2" name="Google Shape;8662;p27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3" name="Google Shape;8663;p27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4" name="Google Shape;8664;p27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5" name="Google Shape;8665;p27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6" name="Google Shape;8666;p27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7" name="Google Shape;8667;p27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8" name="Google Shape;8668;p27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9" name="Google Shape;8669;p27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0" name="Google Shape;8670;p27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1" name="Google Shape;8671;p27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2" name="Google Shape;8672;p27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3" name="Google Shape;8673;p27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4" name="Google Shape;8674;p27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5" name="Google Shape;8675;p27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6" name="Google Shape;8676;p27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7" name="Google Shape;8677;p27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8" name="Google Shape;8678;p27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9" name="Google Shape;8679;p27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0" name="Google Shape;8680;p27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1" name="Google Shape;8681;p27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2" name="Google Shape;8682;p27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3" name="Google Shape;8683;p27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4" name="Google Shape;8684;p27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5" name="Google Shape;8685;p27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6" name="Google Shape;8686;p27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7" name="Google Shape;8687;p27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8" name="Google Shape;8688;p27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9" name="Google Shape;8689;p27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0" name="Google Shape;8690;p27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1" name="Google Shape;8691;p27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2" name="Google Shape;8692;p27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3" name="Google Shape;8693;p27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4" name="Google Shape;8694;p27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5" name="Google Shape;8695;p27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6" name="Google Shape;8696;p27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7" name="Google Shape;8697;p27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8" name="Google Shape;8698;p27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9" name="Google Shape;8699;p27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0" name="Google Shape;8700;p27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1" name="Google Shape;8701;p27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2" name="Google Shape;8702;p27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3" name="Google Shape;8703;p27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4" name="Google Shape;8704;p27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5" name="Google Shape;8705;p27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6" name="Google Shape;8706;p27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7" name="Google Shape;8707;p27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8" name="Google Shape;8708;p27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9" name="Google Shape;8709;p27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0" name="Google Shape;8710;p27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1" name="Google Shape;8711;p27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2" name="Google Shape;8712;p27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3" name="Google Shape;8713;p27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4" name="Google Shape;8714;p27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5" name="Google Shape;8715;p27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6" name="Google Shape;8716;p27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7" name="Google Shape;8717;p27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8" name="Google Shape;8718;p27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9" name="Google Shape;8719;p27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0" name="Google Shape;8720;p27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1" name="Google Shape;8721;p27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2" name="Google Shape;8722;p27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3" name="Google Shape;8723;p27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4" name="Google Shape;8724;p27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5" name="Google Shape;8725;p27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6" name="Google Shape;8726;p27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7" name="Google Shape;8727;p27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8" name="Google Shape;8728;p27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9" name="Google Shape;8729;p27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0" name="Google Shape;8730;p27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1" name="Google Shape;8731;p27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2" name="Google Shape;8732;p27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3" name="Google Shape;8733;p27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4" name="Google Shape;8734;p27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5" name="Google Shape;8735;p27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6" name="Google Shape;8736;p27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7" name="Google Shape;8737;p27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8" name="Google Shape;8738;p27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9" name="Google Shape;8739;p27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0" name="Google Shape;8740;p27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1" name="Google Shape;8741;p27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2" name="Google Shape;8742;p27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3" name="Google Shape;8743;p27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4" name="Google Shape;8744;p27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5" name="Google Shape;8745;p27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6" name="Google Shape;8746;p27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7" name="Google Shape;8747;p27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8" name="Google Shape;8748;p27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9" name="Google Shape;8749;p27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0" name="Google Shape;8750;p27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1" name="Google Shape;8751;p27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2" name="Google Shape;8752;p27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3" name="Google Shape;8753;p27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4" name="Google Shape;8754;p27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5" name="Google Shape;8755;p27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6" name="Google Shape;8756;p27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7" name="Google Shape;8757;p27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8" name="Google Shape;8758;p27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9" name="Google Shape;8759;p27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0" name="Google Shape;8760;p27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1" name="Google Shape;8761;p27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2" name="Google Shape;8762;p27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3" name="Google Shape;8763;p27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4" name="Google Shape;8764;p27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5" name="Google Shape;8765;p27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6" name="Google Shape;8766;p27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7" name="Google Shape;8767;p27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8" name="Google Shape;8768;p27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9" name="Google Shape;8769;p27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0" name="Google Shape;8770;p27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1" name="Google Shape;8771;p27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2" name="Google Shape;8772;p27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3" name="Google Shape;8773;p27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4" name="Google Shape;8774;p27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5" name="Google Shape;8775;p27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6" name="Google Shape;8776;p27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7" name="Google Shape;8777;p27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8" name="Google Shape;8778;p27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9" name="Google Shape;8779;p27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0" name="Google Shape;8780;p27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1" name="Google Shape;8781;p27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2" name="Google Shape;8782;p27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3" name="Google Shape;8783;p27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4" name="Google Shape;8784;p27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5" name="Google Shape;8785;p27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6" name="Google Shape;8786;p27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7" name="Google Shape;8787;p27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8" name="Google Shape;8788;p27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9" name="Google Shape;8789;p27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0" name="Google Shape;8790;p27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1" name="Google Shape;8791;p27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2" name="Google Shape;8792;p27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3" name="Google Shape;8793;p27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4" name="Google Shape;8794;p27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5" name="Google Shape;8795;p27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6" name="Google Shape;8796;p27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7" name="Google Shape;8797;p27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8" name="Google Shape;8798;p27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9" name="Google Shape;8799;p27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0" name="Google Shape;8800;p27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1" name="Google Shape;8801;p27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2" name="Google Shape;8802;p27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3" name="Google Shape;8803;p27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4" name="Google Shape;8804;p27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5" name="Google Shape;8805;p27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6" name="Google Shape;8806;p27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7" name="Google Shape;8807;p27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8" name="Google Shape;8808;p27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9" name="Google Shape;8809;p27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0" name="Google Shape;8810;p27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1" name="Google Shape;8811;p27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2" name="Google Shape;8812;p27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3" name="Google Shape;8813;p27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4" name="Google Shape;8814;p27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5" name="Google Shape;8815;p27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6" name="Google Shape;8816;p27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7" name="Google Shape;8817;p27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8" name="Google Shape;8818;p27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9" name="Google Shape;8819;p27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0" name="Google Shape;8820;p27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1" name="Google Shape;8821;p27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2" name="Google Shape;8822;p27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3" name="Google Shape;8823;p27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4" name="Google Shape;8824;p27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5" name="Google Shape;8825;p27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6" name="Google Shape;8826;p27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7" name="Google Shape;8827;p27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8" name="Google Shape;8828;p27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9" name="Google Shape;8829;p27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0" name="Google Shape;8830;p27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1" name="Google Shape;8831;p27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3" name="Google Shape;8833;p27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4" name="Google Shape;8834;p27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5" name="Google Shape;8835;p27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6" name="Google Shape;8836;p27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7" name="Google Shape;8837;p27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8" name="Google Shape;8838;p27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9" name="Google Shape;8839;p27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0" name="Google Shape;8840;p27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1" name="Google Shape;8841;p27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2" name="Google Shape;8842;p27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3" name="Google Shape;8843;p27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4" name="Google Shape;8844;p27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5" name="Google Shape;8845;p27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6" name="Google Shape;8846;p27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7" name="Google Shape;8847;p27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8" name="Google Shape;8848;p27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9" name="Google Shape;8849;p27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0" name="Google Shape;8850;p27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1" name="Google Shape;8851;p27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2" name="Google Shape;8852;p27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3" name="Google Shape;8853;p27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4" name="Google Shape;8854;p27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5" name="Google Shape;8855;p27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6" name="Google Shape;8856;p27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7" name="Google Shape;8857;p27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8" name="Google Shape;8858;p27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9" name="Google Shape;8859;p27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0" name="Google Shape;8860;p27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4" name="Google Shape;8864;p27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5" name="Google Shape;8865;p27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0" name="Google Shape;8870;p27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1" name="Google Shape;8871;p27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5" name="Google Shape;8875;p27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6" name="Google Shape;8876;p27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9" name="Google Shape;8889;p27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0" name="Google Shape;8890;p27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7" name="Google Shape;8897;p27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8" name="Google Shape;8898;p27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9" name="Google Shape;8899;p27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4" name="Google Shape;8914;p27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5" name="Google Shape;8915;p27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8" name="Google Shape;8918;p27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9" name="Google Shape;8919;p27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1" name="Google Shape;8931;p27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2" name="Google Shape;8932;p27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2" name="Google Shape;8942;p27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3" name="Google Shape;8943;p27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7" name="Google Shape;8947;p27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8" name="Google Shape;8948;p27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1" name="Google Shape;8961;p27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2" name="Google Shape;8962;p27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4" name="Google Shape;8964;p27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5" name="Google Shape;8965;p27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4" name="Google Shape;8974;p27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5" name="Google Shape;8975;p27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6" name="Google Shape;8976;p27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7" name="Google Shape;8977;p27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8" name="Google Shape;8978;p27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9" name="Google Shape;8979;p27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0" name="Google Shape;8980;p27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1" name="Google Shape;8981;p27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2" name="Google Shape;8982;p27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3" name="Google Shape;8983;p27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4" name="Google Shape;8984;p27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5" name="Google Shape;8985;p27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6" name="Google Shape;8986;p27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7" name="Google Shape;8987;p27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8" name="Google Shape;8988;p27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9" name="Google Shape;8989;p27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0" name="Google Shape;8990;p27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1" name="Google Shape;8991;p27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2" name="Google Shape;8992;p27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7" name="Google Shape;8997;p27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8" name="Google Shape;8998;p27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9" name="Google Shape;8999;p27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0" name="Google Shape;9000;p27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1" name="Google Shape;9001;p27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2" name="Google Shape;9002;p27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3" name="Google Shape;9003;p27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4" name="Google Shape;9004;p27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5" name="Google Shape;9005;p27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6" name="Google Shape;9006;p27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7" name="Google Shape;9007;p27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8" name="Google Shape;9008;p27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9" name="Google Shape;9009;p27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0" name="Google Shape;9010;p27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1" name="Google Shape;9011;p27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2" name="Google Shape;9012;p27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3" name="Google Shape;9013;p27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4" name="Google Shape;9014;p27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5" name="Google Shape;9015;p27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6" name="Google Shape;9016;p27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7" name="Google Shape;9017;p27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8" name="Google Shape;9018;p27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9" name="Google Shape;9019;p27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0" name="Google Shape;9020;p27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1" name="Google Shape;9021;p27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2" name="Google Shape;9022;p27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3" name="Google Shape;9023;p27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4" name="Google Shape;9024;p27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5" name="Google Shape;9025;p27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6" name="Google Shape;9026;p27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7" name="Google Shape;9027;p27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8" name="Google Shape;9028;p27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9" name="Google Shape;9029;p27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0" name="Google Shape;9030;p27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1" name="Google Shape;9031;p27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2" name="Google Shape;9032;p27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3" name="Google Shape;9033;p27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4" name="Google Shape;9034;p27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5" name="Google Shape;9035;p27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6" name="Google Shape;9036;p27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7" name="Google Shape;9037;p27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8" name="Google Shape;9038;p27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9" name="Google Shape;9039;p27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0" name="Google Shape;9040;p27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1" name="Google Shape;9041;p27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2" name="Google Shape;9042;p27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3" name="Google Shape;9043;p27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1" name="Google Shape;9051;p27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2" name="Google Shape;9052;p27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3" name="Google Shape;9053;p27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4" name="Google Shape;9054;p27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5" name="Google Shape;9055;p27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6" name="Google Shape;9056;p27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7" name="Google Shape;9057;p27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8" name="Google Shape;9058;p27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9" name="Google Shape;9059;p27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0" name="Google Shape;9060;p27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1" name="Google Shape;9061;p27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2" name="Google Shape;9062;p27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3" name="Google Shape;9063;p27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4" name="Google Shape;9064;p27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5" name="Google Shape;9065;p27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6" name="Google Shape;9066;p27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7" name="Google Shape;9067;p27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8" name="Google Shape;9068;p27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9" name="Google Shape;9069;p27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0" name="Google Shape;9070;p27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1" name="Google Shape;9071;p27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2" name="Google Shape;9072;p27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3" name="Google Shape;9073;p27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4" name="Google Shape;9074;p27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0" name="Google Shape;9100;p27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1" name="Google Shape;9101;p27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2" name="Google Shape;9102;p27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3" name="Google Shape;9103;p27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04" name="Google Shape;9104;p27"/>
          <p:cNvSpPr txBox="1"/>
          <p:nvPr/>
        </p:nvSpPr>
        <p:spPr>
          <a:xfrm>
            <a:off x="3983600" y="4851500"/>
            <a:ext cx="4224800" cy="1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7" tIns="121897" rIns="121897" bIns="121897" anchor="t" anchorCtr="0">
            <a:noAutofit/>
          </a:bodyPr>
          <a:lstStyle/>
          <a:p>
            <a:pPr algn="ctr" defTabSz="914400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CREDITS: This presentation template was created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including icons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, and infographics &amp; images by </a:t>
            </a:r>
            <a:r>
              <a:rPr lang="en" sz="1300" kern="0">
                <a:solidFill>
                  <a:srgbClr val="3F4D53"/>
                </a:solidFill>
                <a:uFill>
                  <a:noFill/>
                </a:uFill>
                <a:latin typeface="Poppins Light"/>
                <a:ea typeface="Poppins Light"/>
                <a:cs typeface="Poppins Light"/>
                <a:sym typeface="Poppins Ligh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300" kern="0">
                <a:solidFill>
                  <a:srgbClr val="3F4D53"/>
                </a:solidFill>
                <a:latin typeface="Poppins Light"/>
                <a:ea typeface="Poppins Light"/>
                <a:cs typeface="Poppins Light"/>
                <a:sym typeface="Poppins Light"/>
              </a:rPr>
              <a:t>. </a:t>
            </a: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  <a:p>
            <a:pPr algn="ctr" defTabSz="914400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3F4D53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2748320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797A575-703F-410E-9A84-F9B578FEAE8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267712"/>
            <a:ext cx="6571469" cy="4590288"/>
          </a:xfr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 marL="0" indent="0">
              <a:buNone/>
              <a:defRPr sz="3200"/>
            </a:lvl1pPr>
            <a:lvl2pPr marL="457167" indent="0">
              <a:buNone/>
              <a:defRPr sz="2800"/>
            </a:lvl2pPr>
            <a:lvl3pPr marL="914332" indent="0">
              <a:buNone/>
              <a:defRPr sz="2400"/>
            </a:lvl3pPr>
            <a:lvl4pPr marL="1371498" indent="0">
              <a:buNone/>
              <a:defRPr sz="2000"/>
            </a:lvl4pPr>
            <a:lvl5pPr marL="1828664" indent="0">
              <a:buNone/>
              <a:defRPr sz="2000"/>
            </a:lvl5pPr>
            <a:lvl6pPr marL="2285830" indent="0">
              <a:buNone/>
              <a:defRPr sz="2000"/>
            </a:lvl6pPr>
            <a:lvl7pPr marL="2742994" indent="0">
              <a:buNone/>
              <a:defRPr sz="2000"/>
            </a:lvl7pPr>
            <a:lvl8pPr marL="3200160" indent="0">
              <a:buNone/>
              <a:defRPr sz="2000"/>
            </a:lvl8pPr>
            <a:lvl9pPr marL="3657327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8B509-934D-400A-A922-45B61AC6EDD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7235971" y="2587752"/>
            <a:ext cx="3992856" cy="3593592"/>
          </a:xfrm>
        </p:spPr>
        <p:txBody>
          <a:bodyPr anchor="ctr">
            <a:normAutofit/>
          </a:bodyPr>
          <a:lstStyle>
            <a:lvl1pPr marL="0" indent="0">
              <a:buNone/>
              <a:defRPr sz="2400"/>
            </a:lvl1pPr>
            <a:lvl2pPr marL="457167" indent="0">
              <a:buNone/>
              <a:defRPr sz="1500"/>
            </a:lvl2pPr>
            <a:lvl3pPr marL="914332" indent="0">
              <a:buNone/>
              <a:defRPr sz="1200"/>
            </a:lvl3pPr>
            <a:lvl4pPr marL="1371498" indent="0">
              <a:buNone/>
              <a:defRPr sz="1100"/>
            </a:lvl4pPr>
            <a:lvl5pPr marL="1828664" indent="0">
              <a:buNone/>
              <a:defRPr sz="1100"/>
            </a:lvl5pPr>
            <a:lvl6pPr marL="2285830" indent="0">
              <a:buNone/>
              <a:defRPr sz="1100"/>
            </a:lvl6pPr>
            <a:lvl7pPr marL="2742994" indent="0">
              <a:buNone/>
              <a:defRPr sz="1100"/>
            </a:lvl7pPr>
            <a:lvl8pPr marL="3200160" indent="0">
              <a:buNone/>
              <a:defRPr sz="1100"/>
            </a:lvl8pPr>
            <a:lvl9pPr marL="3657327" indent="0">
              <a:buNone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99813C51-6954-4F3A-A043-D1BCC8B50F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C0AC32FB-49A3-40E4-9D24-1775970436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defRPr>
            </a:lvl1pPr>
          </a:lstStyle>
          <a:p>
            <a:endParaRPr lang="en-US" dirty="0"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C93F5E6-DAE6-447B-8038-5F4C9A799F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FF97FB-514D-4FE8-A9A4-E9A111A56E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406392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26" Type="http://schemas.openxmlformats.org/officeDocument/2006/relationships/slideLayout" Target="../slideLayouts/slideLayout89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5" Type="http://schemas.openxmlformats.org/officeDocument/2006/relationships/slideLayout" Target="../slideLayouts/slideLayout88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slideLayout" Target="../slideLayouts/slideLayout87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D153959-30FA-4987-A094-7243641F474B}"/>
              </a:ext>
            </a:extLst>
          </p:cNvPr>
          <p:cNvSpPr/>
          <p:nvPr/>
        </p:nvSpPr>
        <p:spPr>
          <a:xfrm>
            <a:off x="0" y="0"/>
            <a:ext cx="12192000" cy="22649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0216229-A6DB-436A-B327-667E80F0A5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120" y="317815"/>
            <a:ext cx="10268712" cy="1700784"/>
          </a:xfrm>
          <a:prstGeom prst="rect">
            <a:avLst/>
          </a:prstGeom>
        </p:spPr>
        <p:txBody>
          <a:bodyPr vert="horz" lIns="91434" tIns="45718" rIns="91434" bIns="45718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2B351D-270D-480D-8AF5-6A213ED2B3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0120" y="2587752"/>
            <a:ext cx="10268712" cy="3593592"/>
          </a:xfrm>
          <a:prstGeom prst="rect">
            <a:avLst/>
          </a:prstGeom>
        </p:spPr>
        <p:txBody>
          <a:bodyPr vert="horz" lIns="91434" tIns="45718" rIns="91434" bIns="4571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EB0E73-3310-4A8F-BB4A-7A6A99121A6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903720" y="6356352"/>
            <a:ext cx="3236976" cy="365125"/>
          </a:xfrm>
          <a:prstGeom prst="rect">
            <a:avLst/>
          </a:prstGeom>
        </p:spPr>
        <p:txBody>
          <a:bodyPr vert="horz" lIns="91434" tIns="45718" rIns="91434" bIns="45718" rtlCol="0" anchor="ctr"/>
          <a:lstStyle>
            <a:lvl1pPr algn="just">
              <a:defRPr sz="1200" spc="51" baseline="0">
                <a:solidFill>
                  <a:schemeClr val="tx1"/>
                </a:solidFill>
              </a:defRPr>
            </a:lvl1pPr>
          </a:lstStyle>
          <a:p>
            <a:pPr algn="r"/>
            <a:fld id="{A37D6D71-8B28-4ED6-B932-04B197003D23}" type="datetimeFigureOut">
              <a:rPr lang="en-US" smtClean="0"/>
              <a:pPr algn="r"/>
              <a:t>1/11/2022</a:t>
            </a:fld>
            <a:endParaRPr lang="en-US" spc="51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81C4C0-515B-4404-A780-C31E7DFE54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60120" y="6356352"/>
            <a:ext cx="5504688" cy="365125"/>
          </a:xfrm>
          <a:prstGeom prst="rect">
            <a:avLst/>
          </a:prstGeom>
        </p:spPr>
        <p:txBody>
          <a:bodyPr vert="horz" lIns="91434" tIns="45718" rIns="91434" bIns="45718" rtlCol="0" anchor="ctr"/>
          <a:lstStyle>
            <a:lvl1pPr algn="l">
              <a:defRPr sz="1100" cap="all" spc="51" baseline="0">
                <a:solidFill>
                  <a:schemeClr val="tx1"/>
                </a:solidFill>
              </a:defRPr>
            </a:lvl1pPr>
          </a:lstStyle>
          <a:p>
            <a:endParaRPr lang="en-US" spc="51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4C30C7-F013-428C-A6F7-A8CCCD14CE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296144" y="6356352"/>
            <a:ext cx="932688" cy="365125"/>
          </a:xfrm>
          <a:prstGeom prst="rect">
            <a:avLst/>
          </a:prstGeom>
        </p:spPr>
        <p:txBody>
          <a:bodyPr vert="horz" lIns="91434" tIns="45718" rIns="91434" bIns="45718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pPr algn="l"/>
            <a:fld id="{F97E8200-1950-409B-82E7-99938E7AE355}" type="slidenum">
              <a:rPr lang="en-US" smtClean="0"/>
              <a:pPr algn="l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98144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68" r:id="rId6"/>
    <p:sldLayoutId id="2147483764" r:id="rId7"/>
    <p:sldLayoutId id="2147483765" r:id="rId8"/>
    <p:sldLayoutId id="2147483766" r:id="rId9"/>
    <p:sldLayoutId id="2147483767" r:id="rId10"/>
    <p:sldLayoutId id="2147483769" r:id="rId11"/>
  </p:sldLayoutIdLst>
  <p:txStyles>
    <p:titleStyle>
      <a:lvl1pPr algn="l" defTabSz="914332" rtl="0" eaLnBrk="1" latinLnBrk="0" hangingPunct="1">
        <a:lnSpc>
          <a:spcPct val="90000"/>
        </a:lnSpc>
        <a:spcBef>
          <a:spcPct val="0"/>
        </a:spcBef>
        <a:buNone/>
        <a:defRPr sz="6700" kern="1200" cap="all" spc="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332" rtl="0" eaLnBrk="1" latinLnBrk="0" hangingPunct="1">
        <a:lnSpc>
          <a:spcPct val="101000"/>
        </a:lnSpc>
        <a:spcBef>
          <a:spcPts val="700"/>
        </a:spcBef>
        <a:spcAft>
          <a:spcPts val="700"/>
        </a:spcAft>
        <a:buFont typeface="Arial" panose="020B0604020202020204" pitchFamily="34" charset="0"/>
        <a:buNone/>
        <a:defRPr sz="2700" kern="1200" spc="51" baseline="0">
          <a:solidFill>
            <a:schemeClr val="tx1"/>
          </a:solidFill>
          <a:latin typeface="+mn-lt"/>
          <a:ea typeface="+mn-ea"/>
          <a:cs typeface="+mn-cs"/>
        </a:defRPr>
      </a:lvl1pPr>
      <a:lvl2pPr marL="274300" indent="-274300" algn="l" defTabSz="914332" rtl="0" eaLnBrk="1" latinLnBrk="0" hangingPunct="1">
        <a:lnSpc>
          <a:spcPct val="101000"/>
        </a:lnSpc>
        <a:spcBef>
          <a:spcPts val="400"/>
        </a:spcBef>
        <a:spcAft>
          <a:spcPts val="400"/>
        </a:spcAft>
        <a:buClrTx/>
        <a:buFont typeface="Wingdings" panose="05000000000000000000" pitchFamily="2" charset="2"/>
        <a:buChar char="§"/>
        <a:defRPr sz="2300" kern="1200" spc="51" baseline="0">
          <a:solidFill>
            <a:schemeClr val="tx1"/>
          </a:solidFill>
          <a:latin typeface="+mn-lt"/>
          <a:ea typeface="+mn-ea"/>
          <a:cs typeface="+mn-cs"/>
        </a:defRPr>
      </a:lvl2pPr>
      <a:lvl3pPr marL="274300" indent="0" algn="l" defTabSz="914332" rtl="0" eaLnBrk="1" latinLnBrk="0" hangingPunct="1">
        <a:lnSpc>
          <a:spcPct val="101000"/>
        </a:lnSpc>
        <a:spcBef>
          <a:spcPts val="400"/>
        </a:spcBef>
        <a:spcAft>
          <a:spcPts val="400"/>
        </a:spcAft>
        <a:buFont typeface="Arial" panose="020B0604020202020204" pitchFamily="34" charset="0"/>
        <a:buNone/>
        <a:defRPr sz="1900" b="1" kern="1200" spc="51" baseline="0">
          <a:solidFill>
            <a:schemeClr val="tx1"/>
          </a:solidFill>
          <a:latin typeface="+mn-lt"/>
          <a:ea typeface="+mn-ea"/>
          <a:cs typeface="+mn-cs"/>
        </a:defRPr>
      </a:lvl3pPr>
      <a:lvl4pPr marL="594316" indent="-274300" algn="l" defTabSz="914332" rtl="0" eaLnBrk="1" latinLnBrk="0" hangingPunct="1">
        <a:lnSpc>
          <a:spcPct val="101000"/>
        </a:lnSpc>
        <a:spcBef>
          <a:spcPts val="400"/>
        </a:spcBef>
        <a:spcAft>
          <a:spcPts val="400"/>
        </a:spcAft>
        <a:buClrTx/>
        <a:buFont typeface="Wingdings" panose="05000000000000000000" pitchFamily="2" charset="2"/>
        <a:buChar char="§"/>
        <a:defRPr sz="1900" kern="1200" spc="51" baseline="0">
          <a:solidFill>
            <a:schemeClr val="tx1"/>
          </a:solidFill>
          <a:latin typeface="+mn-lt"/>
          <a:ea typeface="+mn-ea"/>
          <a:cs typeface="+mn-cs"/>
        </a:defRPr>
      </a:lvl4pPr>
      <a:lvl5pPr marL="594316" indent="0" algn="l" defTabSz="914332" rtl="0" eaLnBrk="1" latinLnBrk="0" hangingPunct="1">
        <a:lnSpc>
          <a:spcPct val="101000"/>
        </a:lnSpc>
        <a:spcBef>
          <a:spcPts val="400"/>
        </a:spcBef>
        <a:spcAft>
          <a:spcPts val="400"/>
        </a:spcAft>
        <a:buFont typeface="Arial" panose="020B0604020202020204" pitchFamily="34" charset="0"/>
        <a:buNone/>
        <a:defRPr sz="1900" b="1" kern="1200" spc="51" baseline="0">
          <a:solidFill>
            <a:schemeClr val="tx1"/>
          </a:solidFill>
          <a:latin typeface="+mn-lt"/>
          <a:ea typeface="+mn-ea"/>
          <a:cs typeface="+mn-cs"/>
        </a:defRPr>
      </a:lvl5pPr>
      <a:lvl6pPr marL="2514412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10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7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2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30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4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7" algn="l" defTabSz="91433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68467" y="593367"/>
            <a:ext cx="766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68467" y="2336500"/>
            <a:ext cx="7662400" cy="3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1214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3" r:id="rId4"/>
    <p:sldLayoutId id="2147483784" r:id="rId5"/>
    <p:sldLayoutId id="2147483785" r:id="rId6"/>
    <p:sldLayoutId id="2147483786" r:id="rId7"/>
    <p:sldLayoutId id="2147483787" r:id="rId8"/>
    <p:sldLayoutId id="2147483788" r:id="rId9"/>
    <p:sldLayoutId id="2147483789" r:id="rId10"/>
    <p:sldLayoutId id="2147483790" r:id="rId11"/>
    <p:sldLayoutId id="2147483791" r:id="rId12"/>
    <p:sldLayoutId id="2147483792" r:id="rId13"/>
    <p:sldLayoutId id="2147483793" r:id="rId14"/>
    <p:sldLayoutId id="2147483794" r:id="rId15"/>
    <p:sldLayoutId id="2147483795" r:id="rId16"/>
    <p:sldLayoutId id="2147483796" r:id="rId17"/>
    <p:sldLayoutId id="2147483797" r:id="rId18"/>
    <p:sldLayoutId id="2147483798" r:id="rId19"/>
    <p:sldLayoutId id="2147483799" r:id="rId20"/>
    <p:sldLayoutId id="2147483800" r:id="rId21"/>
    <p:sldLayoutId id="2147483801" r:id="rId22"/>
    <p:sldLayoutId id="2147483802" r:id="rId23"/>
    <p:sldLayoutId id="2147483803" r:id="rId24"/>
    <p:sldLayoutId id="2147483804" r:id="rId25"/>
    <p:sldLayoutId id="2147483805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68467" y="593367"/>
            <a:ext cx="766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68467" y="2336500"/>
            <a:ext cx="7662400" cy="3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027799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  <p:sldLayoutId id="2147483818" r:id="rId12"/>
    <p:sldLayoutId id="2147483819" r:id="rId13"/>
    <p:sldLayoutId id="2147483820" r:id="rId14"/>
    <p:sldLayoutId id="2147483821" r:id="rId15"/>
    <p:sldLayoutId id="2147483822" r:id="rId16"/>
    <p:sldLayoutId id="2147483823" r:id="rId17"/>
    <p:sldLayoutId id="2147483824" r:id="rId18"/>
    <p:sldLayoutId id="2147483825" r:id="rId19"/>
    <p:sldLayoutId id="2147483826" r:id="rId20"/>
    <p:sldLayoutId id="2147483827" r:id="rId21"/>
    <p:sldLayoutId id="2147483828" r:id="rId22"/>
    <p:sldLayoutId id="2147483829" r:id="rId23"/>
    <p:sldLayoutId id="2147483830" r:id="rId24"/>
    <p:sldLayoutId id="2147483831" r:id="rId25"/>
    <p:sldLayoutId id="2147483832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68467" y="593367"/>
            <a:ext cx="766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7" tIns="121897" rIns="121897" bIns="121897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SemiBold"/>
              <a:buNone/>
              <a:defRPr sz="280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68467" y="2336500"/>
            <a:ext cx="7662400" cy="3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7" tIns="121897" rIns="121897" bIns="121897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○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Char char="■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46808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  <p:sldLayoutId id="2147483845" r:id="rId12"/>
    <p:sldLayoutId id="2147483846" r:id="rId13"/>
    <p:sldLayoutId id="2147483847" r:id="rId14"/>
    <p:sldLayoutId id="2147483848" r:id="rId15"/>
    <p:sldLayoutId id="2147483849" r:id="rId16"/>
    <p:sldLayoutId id="2147483850" r:id="rId17"/>
    <p:sldLayoutId id="2147483851" r:id="rId18"/>
    <p:sldLayoutId id="2147483852" r:id="rId19"/>
    <p:sldLayoutId id="2147483853" r:id="rId20"/>
    <p:sldLayoutId id="2147483854" r:id="rId21"/>
    <p:sldLayoutId id="2147483855" r:id="rId22"/>
    <p:sldLayoutId id="2147483856" r:id="rId23"/>
    <p:sldLayoutId id="2147483857" r:id="rId24"/>
    <p:sldLayoutId id="2147483858" r:id="rId25"/>
    <p:sldLayoutId id="2147483859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aribdt.dinsos.jatengprov.go.id/" TargetMode="External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4" name="Google Shape;12874;p45"/>
          <p:cNvSpPr txBox="1">
            <a:spLocks noGrp="1"/>
          </p:cNvSpPr>
          <p:nvPr>
            <p:ph type="title"/>
          </p:nvPr>
        </p:nvSpPr>
        <p:spPr>
          <a:xfrm>
            <a:off x="3" y="572905"/>
            <a:ext cx="5154215" cy="5322928"/>
          </a:xfrm>
          <a:prstGeom prst="rect">
            <a:avLst/>
          </a:prstGeom>
        </p:spPr>
        <p:txBody>
          <a:bodyPr spcFirstLastPara="1" wrap="square" lIns="121886" tIns="121886" rIns="121886" bIns="121886" anchor="ctr" anchorCtr="0">
            <a:noAutofit/>
          </a:bodyPr>
          <a:lstStyle/>
          <a:p>
            <a:r>
              <a:rPr lang="en-US" sz="4400" dirty="0"/>
              <a:t>BIMBINGAN TEKNIS (BIMTEK)</a:t>
            </a:r>
            <a:br>
              <a:rPr lang="en-US" sz="4400" dirty="0"/>
            </a:br>
            <a:r>
              <a:rPr lang="en-US" sz="4400" dirty="0"/>
              <a:t>BANKEUPEMDES RTLH</a:t>
            </a:r>
            <a:br>
              <a:rPr lang="id-ID" sz="4400" dirty="0"/>
            </a:br>
            <a:r>
              <a:rPr lang="en-US" sz="4400" dirty="0"/>
              <a:t>T</a:t>
            </a:r>
            <a:r>
              <a:rPr lang="id-ID" sz="4400" dirty="0"/>
              <a:t>ahun 202</a:t>
            </a:r>
            <a:r>
              <a:rPr lang="en-US" sz="4400" dirty="0"/>
              <a:t>2</a:t>
            </a:r>
            <a:endParaRPr sz="44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5DCE724-C0A5-44CE-BE6A-1EA7D9BBE2B8}"/>
              </a:ext>
            </a:extLst>
          </p:cNvPr>
          <p:cNvSpPr txBox="1">
            <a:spLocks/>
          </p:cNvSpPr>
          <p:nvPr/>
        </p:nvSpPr>
        <p:spPr>
          <a:xfrm>
            <a:off x="1636685" y="5808018"/>
            <a:ext cx="10268712" cy="1043303"/>
          </a:xfrm>
          <a:prstGeom prst="rect">
            <a:avLst/>
          </a:prstGeom>
        </p:spPr>
        <p:txBody>
          <a:bodyPr lIns="91434" tIns="45718" rIns="91434" bIns="45718" anchor="t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id-ID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DINAS PERUMAHAN RAKYAT DAN KAWASAN PERMUKIMAN </a:t>
            </a:r>
          </a:p>
          <a:p>
            <a:pPr algn="ctr"/>
            <a:r>
              <a:rPr lang="id-ID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PROVINSI JAWA TENGAH</a:t>
            </a:r>
          </a:p>
        </p:txBody>
      </p:sp>
      <p:pic>
        <p:nvPicPr>
          <p:cNvPr id="4" name="Picture 3" descr="Logo&#10;&#10;Description automatically generated">
            <a:extLst>
              <a:ext uri="{FF2B5EF4-FFF2-40B4-BE49-F238E27FC236}">
                <a16:creationId xmlns:a16="http://schemas.microsoft.com/office/drawing/2014/main" id="{EF7038A2-E24E-4A38-9FCF-846B4FDD610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728" y="5734541"/>
            <a:ext cx="1069021" cy="1190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504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36486" y="371652"/>
            <a:ext cx="8661857" cy="46166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354844" y="1760565"/>
            <a:ext cx="3384645" cy="189703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lvl="0"/>
            <a:r>
              <a:rPr lang="en-US" dirty="0" err="1">
                <a:solidFill>
                  <a:schemeClr val="tx1"/>
                </a:solidFill>
              </a:rPr>
              <a:t>Pilih</a:t>
            </a:r>
            <a:r>
              <a:rPr lang="en-US" dirty="0">
                <a:solidFill>
                  <a:schemeClr val="tx1"/>
                </a:solidFill>
              </a:rPr>
              <a:t> BNBA yang </a:t>
            </a:r>
            <a:r>
              <a:rPr lang="en-US" dirty="0" err="1">
                <a:solidFill>
                  <a:schemeClr val="tx1"/>
                </a:solidFill>
              </a:rPr>
              <a:t>keterangan</a:t>
            </a:r>
            <a:r>
              <a:rPr lang="en-US" dirty="0">
                <a:solidFill>
                  <a:schemeClr val="tx1"/>
                </a:solidFill>
              </a:rPr>
              <a:t> “OK” </a:t>
            </a:r>
            <a:r>
              <a:rPr lang="en-US" dirty="0" err="1">
                <a:solidFill>
                  <a:schemeClr val="tx1"/>
                </a:solidFill>
              </a:rPr>
              <a:t>lalu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klik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tombol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merah</a:t>
            </a:r>
            <a:r>
              <a:rPr lang="en-US" dirty="0">
                <a:solidFill>
                  <a:schemeClr val="tx1"/>
                </a:solidFill>
              </a:rPr>
              <a:t> icon folder </a:t>
            </a:r>
            <a:r>
              <a:rPr lang="en-US" dirty="0" err="1">
                <a:solidFill>
                  <a:schemeClr val="tx1"/>
                </a:solidFill>
              </a:rPr>
              <a:t>untuk</a:t>
            </a:r>
            <a:r>
              <a:rPr lang="en-US" dirty="0">
                <a:solidFill>
                  <a:schemeClr val="tx1"/>
                </a:solidFill>
              </a:rPr>
              <a:t> di upload SCAN RK </a:t>
            </a:r>
          </a:p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77B88D6-A335-4513-BE64-01689C9C65D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1735" t="20816" r="1939" b="5419"/>
          <a:stretch/>
        </p:blipFill>
        <p:spPr>
          <a:xfrm>
            <a:off x="4159385" y="1542758"/>
            <a:ext cx="8032615" cy="4366726"/>
          </a:xfrm>
          <a:prstGeom prst="rect">
            <a:avLst/>
          </a:prstGeom>
        </p:spPr>
      </p:pic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F7CB909E-CCDA-4367-A95B-E0D133EB5DB9}"/>
              </a:ext>
            </a:extLst>
          </p:cNvPr>
          <p:cNvCxnSpPr>
            <a:cxnSpLocks/>
          </p:cNvCxnSpPr>
          <p:nvPr/>
        </p:nvCxnSpPr>
        <p:spPr>
          <a:xfrm flipH="1">
            <a:off x="10039740" y="2052735"/>
            <a:ext cx="475860" cy="573832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98F8137-5E53-4EDB-B602-5211029716BB}"/>
              </a:ext>
            </a:extLst>
          </p:cNvPr>
          <p:cNvSpPr txBox="1"/>
          <p:nvPr/>
        </p:nvSpPr>
        <p:spPr>
          <a:xfrm>
            <a:off x="236486" y="386637"/>
            <a:ext cx="8320663" cy="461665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ankGothic Md BT" pitchFamily="34" charset="0"/>
              </a:rPr>
              <a:t>TUTORIAL UPLOAD RK DI SIMPERUM</a:t>
            </a:r>
          </a:p>
        </p:txBody>
      </p:sp>
    </p:spTree>
    <p:extLst>
      <p:ext uri="{BB962C8B-B14F-4D97-AF65-F5344CB8AC3E}">
        <p14:creationId xmlns:p14="http://schemas.microsoft.com/office/powerpoint/2010/main" val="4624311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36486" y="371652"/>
            <a:ext cx="8661857" cy="46166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/>
          <p:nvPr/>
        </p:nvPicPr>
        <p:blipFill>
          <a:blip r:embed="rId2"/>
          <a:srcRect t="5038" r="7984" b="14800"/>
          <a:stretch>
            <a:fillRect/>
          </a:stretch>
        </p:blipFill>
        <p:spPr bwMode="auto">
          <a:xfrm>
            <a:off x="5117813" y="1364777"/>
            <a:ext cx="7074187" cy="4080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ounded Rectangle 6"/>
          <p:cNvSpPr/>
          <p:nvPr/>
        </p:nvSpPr>
        <p:spPr>
          <a:xfrm>
            <a:off x="4" y="1214655"/>
            <a:ext cx="4967785" cy="550222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36486" y="1364777"/>
            <a:ext cx="4731304" cy="2693041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pPr lvl="0"/>
            <a:r>
              <a:rPr lang="en-US" sz="1500" dirty="0" err="1"/>
              <a:t>Isikan</a:t>
            </a:r>
            <a:endParaRPr lang="en-US" sz="1500" dirty="0"/>
          </a:p>
          <a:p>
            <a:pPr lvl="0"/>
            <a:r>
              <a:rPr lang="en-US" sz="1500" dirty="0"/>
              <a:t>1.Titik </a:t>
            </a:r>
            <a:r>
              <a:rPr lang="en-US" sz="1500" dirty="0" err="1"/>
              <a:t>koordinat</a:t>
            </a:r>
            <a:r>
              <a:rPr lang="en-US" sz="1500" dirty="0"/>
              <a:t> </a:t>
            </a:r>
            <a:r>
              <a:rPr lang="en-US" sz="1500" dirty="0" err="1"/>
              <a:t>desa</a:t>
            </a:r>
            <a:endParaRPr lang="en-US" sz="1500" dirty="0"/>
          </a:p>
          <a:p>
            <a:pPr lvl="0"/>
            <a:r>
              <a:rPr lang="en-US" sz="1500" dirty="0"/>
              <a:t>2.Rencana </a:t>
            </a:r>
            <a:r>
              <a:rPr lang="en-US" sz="1500" dirty="0" err="1"/>
              <a:t>Kegiatan</a:t>
            </a:r>
            <a:r>
              <a:rPr lang="en-US" sz="1500" dirty="0"/>
              <a:t> ( </a:t>
            </a:r>
            <a:r>
              <a:rPr lang="en-US" sz="1500" dirty="0" err="1"/>
              <a:t>berupa</a:t>
            </a:r>
            <a:r>
              <a:rPr lang="en-US" sz="1500" dirty="0"/>
              <a:t> JPG </a:t>
            </a:r>
            <a:r>
              <a:rPr lang="en-US" sz="1500" dirty="0" err="1"/>
              <a:t>atau</a:t>
            </a:r>
            <a:r>
              <a:rPr lang="en-US" sz="1500" dirty="0"/>
              <a:t> PDF )</a:t>
            </a:r>
          </a:p>
          <a:p>
            <a:pPr lvl="0"/>
            <a:r>
              <a:rPr lang="en-US" sz="1500" dirty="0"/>
              <a:t>3.BA. </a:t>
            </a:r>
            <a:r>
              <a:rPr lang="en-US" sz="1500" dirty="0" err="1"/>
              <a:t>Musdes</a:t>
            </a:r>
            <a:r>
              <a:rPr lang="en-US" sz="1500" dirty="0"/>
              <a:t> /</a:t>
            </a:r>
            <a:r>
              <a:rPr lang="en-US" sz="1500" dirty="0" err="1"/>
              <a:t>Berita</a:t>
            </a:r>
            <a:r>
              <a:rPr lang="en-US" sz="1500" dirty="0"/>
              <a:t> </a:t>
            </a:r>
            <a:r>
              <a:rPr lang="en-US" sz="1500" dirty="0" err="1"/>
              <a:t>Acara</a:t>
            </a:r>
            <a:r>
              <a:rPr lang="en-US" sz="1500" dirty="0"/>
              <a:t> </a:t>
            </a:r>
            <a:r>
              <a:rPr lang="en-US" sz="1500" dirty="0" err="1"/>
              <a:t>Musdes</a:t>
            </a:r>
            <a:r>
              <a:rPr lang="en-US" sz="1500" dirty="0"/>
              <a:t>( </a:t>
            </a:r>
            <a:r>
              <a:rPr lang="en-US" sz="1500" dirty="0" err="1"/>
              <a:t>berupa</a:t>
            </a:r>
            <a:r>
              <a:rPr lang="en-US" sz="1500" dirty="0"/>
              <a:t> JPG </a:t>
            </a:r>
            <a:r>
              <a:rPr lang="en-US" sz="1500" dirty="0" err="1"/>
              <a:t>atau</a:t>
            </a:r>
            <a:r>
              <a:rPr lang="en-US" sz="1500" dirty="0"/>
              <a:t> PDF )</a:t>
            </a:r>
          </a:p>
          <a:p>
            <a:pPr lvl="0"/>
            <a:r>
              <a:rPr lang="en-US" sz="1500" dirty="0"/>
              <a:t>4.Daftar </a:t>
            </a:r>
            <a:r>
              <a:rPr lang="en-US" sz="1500" dirty="0" err="1"/>
              <a:t>Hadir</a:t>
            </a:r>
            <a:r>
              <a:rPr lang="en-US" sz="1500" dirty="0"/>
              <a:t>  (</a:t>
            </a:r>
            <a:r>
              <a:rPr lang="en-US" sz="1500" dirty="0" err="1"/>
              <a:t>berupa</a:t>
            </a:r>
            <a:r>
              <a:rPr lang="en-US" sz="1500" dirty="0"/>
              <a:t> JPG </a:t>
            </a:r>
            <a:r>
              <a:rPr lang="en-US" sz="1500" dirty="0" err="1"/>
              <a:t>atau</a:t>
            </a:r>
            <a:r>
              <a:rPr lang="en-US" sz="1500" dirty="0"/>
              <a:t> PDF )</a:t>
            </a:r>
          </a:p>
          <a:p>
            <a:pPr lvl="0"/>
            <a:r>
              <a:rPr lang="en-US" sz="1500" dirty="0"/>
              <a:t>5.SP </a:t>
            </a:r>
            <a:r>
              <a:rPr lang="en-US" sz="1500" dirty="0" err="1"/>
              <a:t>Kepdes</a:t>
            </a:r>
            <a:r>
              <a:rPr lang="en-US" sz="1500" dirty="0"/>
              <a:t> / </a:t>
            </a:r>
            <a:r>
              <a:rPr lang="en-US" sz="1500" dirty="0" err="1"/>
              <a:t>Surat</a:t>
            </a:r>
            <a:r>
              <a:rPr lang="en-US" sz="1500" dirty="0"/>
              <a:t> </a:t>
            </a:r>
            <a:r>
              <a:rPr lang="en-US" sz="1500" dirty="0" err="1"/>
              <a:t>Kepala</a:t>
            </a:r>
            <a:r>
              <a:rPr lang="en-US" sz="1500" dirty="0"/>
              <a:t> </a:t>
            </a:r>
            <a:r>
              <a:rPr lang="en-US" sz="1500" dirty="0" err="1"/>
              <a:t>Desa</a:t>
            </a:r>
            <a:r>
              <a:rPr lang="en-US" sz="1500" dirty="0"/>
              <a:t>  (</a:t>
            </a:r>
            <a:r>
              <a:rPr lang="en-US" sz="1500" dirty="0" err="1"/>
              <a:t>berupa</a:t>
            </a:r>
            <a:r>
              <a:rPr lang="en-US" sz="1500" dirty="0"/>
              <a:t> JPG </a:t>
            </a:r>
            <a:r>
              <a:rPr lang="en-US" sz="1500" dirty="0" err="1"/>
              <a:t>atau</a:t>
            </a:r>
            <a:r>
              <a:rPr lang="en-US" sz="1500" dirty="0"/>
              <a:t> PDF )</a:t>
            </a:r>
          </a:p>
          <a:p>
            <a:pPr lvl="0"/>
            <a:r>
              <a:rPr lang="en-US" sz="1500" dirty="0"/>
              <a:t>6.Foto 0% </a:t>
            </a:r>
            <a:r>
              <a:rPr lang="en-US" sz="1500" dirty="0" err="1"/>
              <a:t>Tampak</a:t>
            </a:r>
            <a:r>
              <a:rPr lang="en-US" sz="1500" dirty="0"/>
              <a:t> </a:t>
            </a:r>
            <a:r>
              <a:rPr lang="en-US" sz="1500" dirty="0" err="1"/>
              <a:t>Depan</a:t>
            </a:r>
            <a:r>
              <a:rPr lang="en-US" sz="1500" dirty="0"/>
              <a:t> (</a:t>
            </a:r>
            <a:r>
              <a:rPr lang="en-US" sz="1500" dirty="0" err="1"/>
              <a:t>berupa</a:t>
            </a:r>
            <a:r>
              <a:rPr lang="en-US" sz="1500" dirty="0"/>
              <a:t> JPG)</a:t>
            </a:r>
          </a:p>
          <a:p>
            <a:pPr lvl="0"/>
            <a:r>
              <a:rPr lang="en-US" sz="1500" dirty="0"/>
              <a:t>7.Foto 0% </a:t>
            </a:r>
            <a:r>
              <a:rPr lang="en-US" sz="1500" dirty="0" err="1"/>
              <a:t>Tampak</a:t>
            </a:r>
            <a:r>
              <a:rPr lang="en-US" sz="1500" dirty="0"/>
              <a:t> </a:t>
            </a:r>
            <a:r>
              <a:rPr lang="en-US" sz="1500" dirty="0" err="1"/>
              <a:t>Samping</a:t>
            </a:r>
            <a:r>
              <a:rPr lang="en-US" sz="1500" dirty="0"/>
              <a:t> (</a:t>
            </a:r>
            <a:r>
              <a:rPr lang="en-US" sz="1500" dirty="0" err="1"/>
              <a:t>berupa</a:t>
            </a:r>
            <a:r>
              <a:rPr lang="en-US" sz="1500" dirty="0"/>
              <a:t> JPG)</a:t>
            </a:r>
          </a:p>
          <a:p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36485" y="3543398"/>
            <a:ext cx="4167564" cy="1938988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id-ID" sz="1500" dirty="0"/>
              <a:t>Catatan :</a:t>
            </a:r>
            <a:endParaRPr lang="en-US" sz="1500" dirty="0"/>
          </a:p>
          <a:p>
            <a:pPr lvl="0"/>
            <a:r>
              <a:rPr lang="en-US" sz="1500" dirty="0"/>
              <a:t>- </a:t>
            </a:r>
            <a:r>
              <a:rPr lang="en-US" sz="1500" dirty="0" err="1"/>
              <a:t>Mohon</a:t>
            </a:r>
            <a:r>
              <a:rPr lang="en-US" sz="1500" dirty="0"/>
              <a:t> </a:t>
            </a:r>
            <a:r>
              <a:rPr lang="en-US" sz="1500" dirty="0" err="1"/>
              <a:t>diisi</a:t>
            </a:r>
            <a:r>
              <a:rPr lang="en-US" sz="1500" dirty="0"/>
              <a:t> </a:t>
            </a:r>
            <a:r>
              <a:rPr lang="en-US" sz="1500" dirty="0" err="1"/>
              <a:t>dengan</a:t>
            </a:r>
            <a:r>
              <a:rPr lang="en-US" sz="1500" dirty="0"/>
              <a:t> </a:t>
            </a:r>
            <a:r>
              <a:rPr lang="en-US" sz="1500" dirty="0" err="1"/>
              <a:t>hasil</a:t>
            </a:r>
            <a:r>
              <a:rPr lang="en-US" sz="1500" dirty="0"/>
              <a:t> </a:t>
            </a:r>
            <a:r>
              <a:rPr lang="en-US" sz="1500" dirty="0" err="1"/>
              <a:t>foto</a:t>
            </a:r>
            <a:r>
              <a:rPr lang="en-US" sz="1500" dirty="0"/>
              <a:t> yang </a:t>
            </a:r>
            <a:r>
              <a:rPr lang="en-US" sz="1500" dirty="0" err="1"/>
              <a:t>jelas</a:t>
            </a:r>
            <a:r>
              <a:rPr lang="en-US" sz="1500" dirty="0"/>
              <a:t>.</a:t>
            </a:r>
          </a:p>
          <a:p>
            <a:pPr lvl="0"/>
            <a:r>
              <a:rPr lang="id-ID" sz="1500" dirty="0"/>
              <a:t>Cara mengupload foto :</a:t>
            </a:r>
            <a:endParaRPr lang="en-US" sz="1500" dirty="0"/>
          </a:p>
          <a:p>
            <a:pPr marL="285750" lvl="0" indent="-285750">
              <a:buFontTx/>
              <a:buChar char="-"/>
            </a:pPr>
            <a:r>
              <a:rPr lang="id-ID" sz="1500" dirty="0"/>
              <a:t>Jika Dokumen sudah ada di laptop / komputer desa. Klik kiri – pilih file – klik OK / Open. </a:t>
            </a:r>
            <a:endParaRPr lang="en-US" sz="1500" dirty="0"/>
          </a:p>
          <a:p>
            <a:pPr lvl="0"/>
            <a:r>
              <a:rPr lang="en-US" sz="1500" b="1" dirty="0" err="1"/>
              <a:t>Dipastikan</a:t>
            </a:r>
            <a:r>
              <a:rPr lang="en-US" sz="1500" b="1" dirty="0"/>
              <a:t> file </a:t>
            </a:r>
            <a:r>
              <a:rPr lang="en-US" sz="1500" b="1" dirty="0" err="1"/>
              <a:t>yg</a:t>
            </a:r>
            <a:r>
              <a:rPr lang="en-US" sz="1500" b="1" dirty="0"/>
              <a:t> di upload </a:t>
            </a:r>
            <a:r>
              <a:rPr lang="en-US" sz="1500" b="1" dirty="0" err="1"/>
              <a:t>jelas</a:t>
            </a:r>
            <a:r>
              <a:rPr lang="en-US" sz="1500" b="1" dirty="0"/>
              <a:t> dan </a:t>
            </a:r>
            <a:r>
              <a:rPr lang="en-US" sz="1500" b="1" dirty="0" err="1"/>
              <a:t>tidak</a:t>
            </a:r>
            <a:r>
              <a:rPr lang="en-US" sz="1500" b="1" dirty="0"/>
              <a:t> </a:t>
            </a:r>
            <a:r>
              <a:rPr lang="en-US" sz="1500" b="1" dirty="0" err="1"/>
              <a:t>pecah</a:t>
            </a:r>
            <a:r>
              <a:rPr lang="en-US" sz="1500" b="1" dirty="0"/>
              <a:t> </a:t>
            </a:r>
            <a:r>
              <a:rPr lang="en-US" sz="1500" b="1" dirty="0" err="1"/>
              <a:t>atau</a:t>
            </a:r>
            <a:r>
              <a:rPr lang="en-US" sz="1500" b="1" dirty="0"/>
              <a:t> </a:t>
            </a:r>
            <a:r>
              <a:rPr lang="en-US" sz="1500" b="1" dirty="0" err="1"/>
              <a:t>kepotong</a:t>
            </a:r>
            <a:endParaRPr lang="en-US" sz="1500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0FEA76C-4961-468D-92E5-5220A508FC7F}"/>
              </a:ext>
            </a:extLst>
          </p:cNvPr>
          <p:cNvSpPr txBox="1"/>
          <p:nvPr/>
        </p:nvSpPr>
        <p:spPr>
          <a:xfrm>
            <a:off x="354844" y="371651"/>
            <a:ext cx="8320663" cy="461665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ankGothic Md BT" pitchFamily="34" charset="0"/>
              </a:rPr>
              <a:t>TUTORIAL UPLOAD RK DI SIMPERUM</a:t>
            </a:r>
          </a:p>
        </p:txBody>
      </p:sp>
    </p:spTree>
    <p:extLst>
      <p:ext uri="{BB962C8B-B14F-4D97-AF65-F5344CB8AC3E}">
        <p14:creationId xmlns:p14="http://schemas.microsoft.com/office/powerpoint/2010/main" val="29311741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C3C21B-064B-46F6-8B66-926CE9130A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041" y="4125444"/>
            <a:ext cx="3147288" cy="1453816"/>
          </a:xfrm>
        </p:spPr>
        <p:txBody>
          <a:bodyPr>
            <a:normAutofit fontScale="90000"/>
          </a:bodyPr>
          <a:lstStyle/>
          <a:p>
            <a:r>
              <a:rPr lang="id-ID" sz="4800" dirty="0"/>
              <a:t>Berkas </a:t>
            </a:r>
            <a:r>
              <a:rPr lang="id-ID" sz="4800" dirty="0">
                <a:solidFill>
                  <a:schemeClr val="tx1"/>
                </a:solidFill>
              </a:rPr>
              <a:t>yang dibutuhkan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BFBCD2-6330-4135-A5B8-7E95D44CC21D}"/>
              </a:ext>
            </a:extLst>
          </p:cNvPr>
          <p:cNvSpPr txBox="1"/>
          <p:nvPr/>
        </p:nvSpPr>
        <p:spPr>
          <a:xfrm>
            <a:off x="4837043" y="181806"/>
            <a:ext cx="6375656" cy="461665"/>
          </a:xfrm>
          <a:prstGeom prst="rect">
            <a:avLst/>
          </a:prstGeom>
          <a:noFill/>
        </p:spPr>
        <p:txBody>
          <a:bodyPr wrap="none" lIns="91434" tIns="45718" rIns="91434" bIns="45718" rtlCol="0">
            <a:spAutoFit/>
          </a:bodyPr>
          <a:lstStyle/>
          <a:p>
            <a:r>
              <a:rPr lang="id-ID" sz="2400" b="1" dirty="0">
                <a:solidFill>
                  <a:schemeClr val="bg1"/>
                </a:solidFill>
              </a:rPr>
              <a:t>Berkas Penyaluran </a:t>
            </a:r>
            <a:r>
              <a:rPr lang="id-ID" sz="2400" b="1" dirty="0" err="1">
                <a:solidFill>
                  <a:schemeClr val="bg1"/>
                </a:solidFill>
              </a:rPr>
              <a:t>Bankeupemdes</a:t>
            </a:r>
            <a:r>
              <a:rPr lang="id-ID" sz="2400" b="1" dirty="0">
                <a:solidFill>
                  <a:schemeClr val="bg1"/>
                </a:solidFill>
              </a:rPr>
              <a:t> RTLH 2021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34068D5-3FB3-4C15-AE81-7539C729DA39}"/>
              </a:ext>
            </a:extLst>
          </p:cNvPr>
          <p:cNvSpPr txBox="1"/>
          <p:nvPr/>
        </p:nvSpPr>
        <p:spPr>
          <a:xfrm>
            <a:off x="4911686" y="4621520"/>
            <a:ext cx="2798011" cy="461665"/>
          </a:xfrm>
          <a:prstGeom prst="rect">
            <a:avLst/>
          </a:prstGeom>
          <a:noFill/>
        </p:spPr>
        <p:txBody>
          <a:bodyPr wrap="none" lIns="91434" tIns="45718" rIns="91434" bIns="45718" rtlCol="0">
            <a:spAutoFit/>
          </a:bodyPr>
          <a:lstStyle/>
          <a:p>
            <a:r>
              <a:rPr lang="id-ID" sz="2400" b="1" dirty="0"/>
              <a:t>Berkas Padat Karya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ECD63D5-FBBD-40BE-A9E0-EE9E3E494977}"/>
              </a:ext>
            </a:extLst>
          </p:cNvPr>
          <p:cNvSpPr txBox="1"/>
          <p:nvPr/>
        </p:nvSpPr>
        <p:spPr>
          <a:xfrm>
            <a:off x="3813041" y="578425"/>
            <a:ext cx="8270102" cy="4031997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</p:spPr>
        <p:txBody>
          <a:bodyPr wrap="square" lIns="91434" tIns="45718" rIns="91434" bIns="45718">
            <a:spAutoFit/>
          </a:bodyPr>
          <a:lstStyle/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Permohonan Penyaluran Dana Bantuan Keuangan Pemerintah Desa RTLH,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Kwitansi 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halaman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depan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halaman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terakhir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buku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rekening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desa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telah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dilegalisir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Bank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Jateng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)) </a:t>
            </a: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KTP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Kepala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Desa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Bendahara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Desa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KTP 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Penerima bantuan RTLH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K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 Penerima bantuan RTLH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Surat Pernyataan Kesanggupan Kepala Desa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Surat Pernyataan Kesanggupan Kasi / Kaur Di Pemerintah Desa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)) </a:t>
            </a: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Rencana Penggunaan Dana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berstempel basah)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Harga Satuan Bahan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spcAft>
                <a:spcPts val="800"/>
              </a:spcAft>
              <a:buFont typeface="+mj-lt"/>
              <a:buAutoNum type="arabicPeriod"/>
            </a:pP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Bukti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Kepemilikan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Tanah (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Sertifikat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/Letter C/ Surat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Keterangan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Kepemilikan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Tanah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dari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Kepala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Desa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861B88-95E9-48DD-9C33-B4CD83417EBC}"/>
              </a:ext>
            </a:extLst>
          </p:cNvPr>
          <p:cNvSpPr txBox="1"/>
          <p:nvPr/>
        </p:nvSpPr>
        <p:spPr>
          <a:xfrm>
            <a:off x="3813041" y="5083185"/>
            <a:ext cx="7402855" cy="1068109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</p:spPr>
        <p:txBody>
          <a:bodyPr wrap="square" lIns="91434" tIns="45718" rIns="91434" bIns="45718">
            <a:spAutoFit/>
          </a:bodyPr>
          <a:lstStyle/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Usulan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Tenaga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Kerja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Padat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Karya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Bansos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Pembangunan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Rumah</a:t>
            </a:r>
            <a:r>
              <a:rPr lang="en-US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Baru</a:t>
            </a:r>
            <a:r>
              <a:rPr lang="id-ID" sz="15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bermaterai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satu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rangkap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stemple </a:t>
            </a:r>
            <a:r>
              <a:rPr lang="en-US" sz="1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basah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)) </a:t>
            </a:r>
          </a:p>
          <a:p>
            <a:pPr marL="342874" indent="-342874">
              <a:lnSpc>
                <a:spcPct val="107000"/>
              </a:lnSpc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FC KTP dan KK Tenaga Padat Karya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874" indent="-342874">
              <a:lnSpc>
                <a:spcPct val="107000"/>
              </a:lnSpc>
              <a:spcAft>
                <a:spcPts val="800"/>
              </a:spcAft>
              <a:buFont typeface="+mj-lt"/>
              <a:buAutoNum type="arabicPeriod"/>
            </a:pP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Surat Keterangan Miskin (rangkap </a:t>
            </a:r>
            <a:r>
              <a:rPr lang="en-US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id-ID" sz="1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berstempel basah)</a:t>
            </a:r>
            <a:endParaRPr lang="id-ID" sz="15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005C8FF6-ED4B-4C41-A036-5F5CFEBA71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041" y="524039"/>
            <a:ext cx="3389576" cy="3146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347034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84A400-8439-4911-992C-2A8629DAF8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123" y="317816"/>
            <a:ext cx="10695068" cy="883189"/>
          </a:xfrm>
        </p:spPr>
        <p:txBody>
          <a:bodyPr>
            <a:normAutofit fontScale="90000"/>
          </a:bodyPr>
          <a:lstStyle/>
          <a:p>
            <a:r>
              <a:rPr lang="id-ID" dirty="0"/>
              <a:t>Upload berkas penyaluran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67B0C3E0-15F4-4D6E-98D4-DE4E1ED7ECC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r="870" b="8689"/>
          <a:stretch/>
        </p:blipFill>
        <p:spPr>
          <a:xfrm>
            <a:off x="1091825" y="1514903"/>
            <a:ext cx="9703559" cy="5025284"/>
          </a:xfrm>
        </p:spPr>
      </p:pic>
    </p:spTree>
    <p:extLst>
      <p:ext uri="{BB962C8B-B14F-4D97-AF65-F5344CB8AC3E}">
        <p14:creationId xmlns:p14="http://schemas.microsoft.com/office/powerpoint/2010/main" val="28249133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9DB2111-3052-4D9F-9CC3-E3E7443E5F7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105473" y="750632"/>
            <a:ext cx="10644783" cy="5984769"/>
          </a:xfrm>
        </p:spPr>
      </p:pic>
    </p:spTree>
    <p:extLst>
      <p:ext uri="{BB962C8B-B14F-4D97-AF65-F5344CB8AC3E}">
        <p14:creationId xmlns:p14="http://schemas.microsoft.com/office/powerpoint/2010/main" val="40597846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3FC5B5BF-9709-44E5-9C45-075DD07A84F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610670" y="791572"/>
            <a:ext cx="10130121" cy="5695413"/>
          </a:xfrm>
        </p:spPr>
      </p:pic>
    </p:spTree>
    <p:extLst>
      <p:ext uri="{BB962C8B-B14F-4D97-AF65-F5344CB8AC3E}">
        <p14:creationId xmlns:p14="http://schemas.microsoft.com/office/powerpoint/2010/main" val="13437071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E4A480AF-E08F-4892-A5C0-5EB533D4D95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28831" y="846165"/>
            <a:ext cx="9562900" cy="5376507"/>
          </a:xfrm>
        </p:spPr>
      </p:pic>
    </p:spTree>
    <p:extLst>
      <p:ext uri="{BB962C8B-B14F-4D97-AF65-F5344CB8AC3E}">
        <p14:creationId xmlns:p14="http://schemas.microsoft.com/office/powerpoint/2010/main" val="2860868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42252CA1-E902-4AB1-BAB8-B7FB01B8B10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23582" y="474651"/>
            <a:ext cx="10150867" cy="5707076"/>
          </a:xfrm>
        </p:spPr>
      </p:pic>
    </p:spTree>
    <p:extLst>
      <p:ext uri="{BB962C8B-B14F-4D97-AF65-F5344CB8AC3E}">
        <p14:creationId xmlns:p14="http://schemas.microsoft.com/office/powerpoint/2010/main" val="389616224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18F12F-58C9-49B1-9FCE-EA8F14E20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644" y="4675370"/>
            <a:ext cx="10268712" cy="846223"/>
          </a:xfrm>
        </p:spPr>
        <p:txBody>
          <a:bodyPr vert="horz" lIns="91434" tIns="45718" rIns="91434" bIns="45718" rtlCol="0" anchor="b">
            <a:normAutofit/>
          </a:bodyPr>
          <a:lstStyle/>
          <a:p>
            <a:pPr algn="ctr"/>
            <a:r>
              <a:rPr lang="en-US" sz="5500">
                <a:solidFill>
                  <a:srgbClr val="FFFFFF"/>
                </a:solidFill>
              </a:rPr>
              <a:t>THANK YOU</a:t>
            </a:r>
          </a:p>
        </p:txBody>
      </p:sp>
      <p:sp>
        <p:nvSpPr>
          <p:cNvPr id="3" name="Action Button: Home 2">
            <a:hlinkClick r:id="" action="ppaction://hlinkshowjump?jump=firstslide" highlightClick="1"/>
          </p:cNvPr>
          <p:cNvSpPr/>
          <p:nvPr/>
        </p:nvSpPr>
        <p:spPr>
          <a:xfrm>
            <a:off x="518619" y="6351048"/>
            <a:ext cx="518615" cy="395785"/>
          </a:xfrm>
          <a:prstGeom prst="actionButtonHome">
            <a:avLst/>
          </a:prstGeom>
          <a:noFill/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7290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48283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01F955-B292-4308-9D86-1E17AA7EA2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6196" y="810700"/>
            <a:ext cx="5480517" cy="1563989"/>
          </a:xfrm>
        </p:spPr>
        <p:txBody>
          <a:bodyPr vert="horz" lIns="91434" tIns="45718" rIns="91434" bIns="45718" rtlCol="0" anchor="ctr">
            <a:normAutofit/>
          </a:bodyPr>
          <a:lstStyle/>
          <a:p>
            <a:r>
              <a:rPr lang="en-US" sz="5100" dirty="0"/>
              <a:t>BANKEUPEMDES RTLH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9DCD29C-CF4C-4A46-B359-D584E5D144C6}"/>
              </a:ext>
            </a:extLst>
          </p:cNvPr>
          <p:cNvSpPr txBox="1"/>
          <p:nvPr/>
        </p:nvSpPr>
        <p:spPr>
          <a:xfrm>
            <a:off x="-1" y="2722093"/>
            <a:ext cx="6255757" cy="129788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91434" tIns="45718" rIns="91434" bIns="45718" rtlCol="0">
            <a:noAutofit/>
          </a:bodyPr>
          <a:lstStyle/>
          <a:p>
            <a:pPr algn="ctr">
              <a:lnSpc>
                <a:spcPct val="101000"/>
              </a:lnSpc>
              <a:spcAft>
                <a:spcPts val="600"/>
              </a:spcAft>
              <a:buClr>
                <a:srgbClr val="F97304"/>
              </a:buClr>
            </a:pPr>
            <a:r>
              <a:rPr lang="en-US" sz="2000" b="1" spc="51" dirty="0"/>
              <a:t>“</a:t>
            </a:r>
            <a:r>
              <a:rPr lang="id-ID" sz="2000" b="1" dirty="0">
                <a:solidFill>
                  <a:srgbClr val="000000"/>
                </a:solidFill>
                <a:latin typeface="Arial" panose="020B0604020202020204" pitchFamily="34" charset="0"/>
              </a:rPr>
              <a:t>Bantuan keuangan dari Pemerintah Provinsi Jawa Tengah kepada Pemerintah Desa yang berwujud uang untuk pembelian bahan bangunan guna peningkatan kualitas RTLH”</a:t>
            </a:r>
            <a:endParaRPr lang="en-US" sz="2000" b="1" spc="51" dirty="0"/>
          </a:p>
        </p:txBody>
      </p:sp>
      <p:pic>
        <p:nvPicPr>
          <p:cNvPr id="6" name="Picture 2" descr="Image result for rumah layak huni animasi">
            <a:extLst>
              <a:ext uri="{FF2B5EF4-FFF2-40B4-BE49-F238E27FC236}">
                <a16:creationId xmlns:a16="http://schemas.microsoft.com/office/drawing/2014/main" id="{B77E0094-EB5F-4229-8D70-64517F4B70F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05" r="6809"/>
          <a:stretch/>
        </p:blipFill>
        <p:spPr bwMode="auto">
          <a:xfrm>
            <a:off x="6776467" y="664437"/>
            <a:ext cx="4750056" cy="2838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63C5719F-D9C4-4D2C-9150-7250AFDF8821}"/>
              </a:ext>
            </a:extLst>
          </p:cNvPr>
          <p:cNvSpPr/>
          <p:nvPr/>
        </p:nvSpPr>
        <p:spPr>
          <a:xfrm>
            <a:off x="-1" y="4019981"/>
            <a:ext cx="12192001" cy="2838023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id-ID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93CA96-F7A1-4244-8E89-2698463F56EA}"/>
              </a:ext>
            </a:extLst>
          </p:cNvPr>
          <p:cNvSpPr txBox="1"/>
          <p:nvPr/>
        </p:nvSpPr>
        <p:spPr>
          <a:xfrm>
            <a:off x="3411233" y="4237555"/>
            <a:ext cx="5791931" cy="523220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algn="ctr"/>
            <a:r>
              <a:rPr lang="id-ID" sz="2800" dirty="0"/>
              <a:t>RINCIAN PENGGUNAAN </a:t>
            </a:r>
          </a:p>
        </p:txBody>
      </p:sp>
      <p:sp>
        <p:nvSpPr>
          <p:cNvPr id="21" name="Callout: Left-Right Arrow 20">
            <a:extLst>
              <a:ext uri="{FF2B5EF4-FFF2-40B4-BE49-F238E27FC236}">
                <a16:creationId xmlns:a16="http://schemas.microsoft.com/office/drawing/2014/main" id="{069A1CAB-AD8F-44C6-8775-4BDBE7E5BCE5}"/>
              </a:ext>
            </a:extLst>
          </p:cNvPr>
          <p:cNvSpPr/>
          <p:nvPr/>
        </p:nvSpPr>
        <p:spPr>
          <a:xfrm>
            <a:off x="3338484" y="4871919"/>
            <a:ext cx="5809957" cy="1524416"/>
          </a:xfrm>
          <a:prstGeom prst="leftRightArrowCallou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id-ID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CF0BE-9AB4-4874-B3F6-417C0B29D152}"/>
              </a:ext>
            </a:extLst>
          </p:cNvPr>
          <p:cNvSpPr txBox="1"/>
          <p:nvPr/>
        </p:nvSpPr>
        <p:spPr>
          <a:xfrm>
            <a:off x="5228580" y="5172854"/>
            <a:ext cx="2054352" cy="1015663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algn="ctr"/>
            <a:r>
              <a:rPr lang="en-US" sz="2000" dirty="0" err="1">
                <a:ea typeface="Calibri" panose="020F0502020204030204" pitchFamily="34" charset="0"/>
              </a:rPr>
              <a:t>Bantuan</a:t>
            </a:r>
            <a:r>
              <a:rPr lang="en-US" sz="2000" dirty="0">
                <a:ea typeface="Calibri" panose="020F0502020204030204" pitchFamily="34" charset="0"/>
              </a:rPr>
              <a:t> </a:t>
            </a:r>
            <a:r>
              <a:rPr lang="id-ID" sz="2000" dirty="0">
                <a:ea typeface="Calibri" panose="020F0502020204030204" pitchFamily="34" charset="0"/>
              </a:rPr>
              <a:t>setiap Rumah / </a:t>
            </a:r>
            <a:r>
              <a:rPr lang="en-US" sz="2000" dirty="0">
                <a:ea typeface="Calibri" panose="020F0502020204030204" pitchFamily="34" charset="0"/>
              </a:rPr>
              <a:t>RTLH </a:t>
            </a:r>
            <a:endParaRPr lang="id-ID" sz="2000" dirty="0">
              <a:ea typeface="Calibri" panose="020F0502020204030204" pitchFamily="34" charset="0"/>
            </a:endParaRPr>
          </a:p>
          <a:p>
            <a:pPr algn="ctr"/>
            <a:r>
              <a:rPr lang="en-US" sz="2000" dirty="0">
                <a:ea typeface="Calibri" panose="020F0502020204030204" pitchFamily="34" charset="0"/>
              </a:rPr>
              <a:t>Rp. 1</a:t>
            </a:r>
            <a:r>
              <a:rPr lang="id-ID" sz="2000" dirty="0">
                <a:ea typeface="Calibri" panose="020F0502020204030204" pitchFamily="34" charset="0"/>
              </a:rPr>
              <a:t>2</a:t>
            </a:r>
            <a:r>
              <a:rPr lang="en-US" sz="2000" dirty="0">
                <a:ea typeface="Calibri" panose="020F0502020204030204" pitchFamily="34" charset="0"/>
              </a:rPr>
              <a:t>.000.000,-</a:t>
            </a:r>
            <a:endParaRPr lang="id-ID" sz="2000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B02CEE8B-9BBB-4BE2-9F95-708469B65C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9" r="7898"/>
          <a:stretch/>
        </p:blipFill>
        <p:spPr bwMode="auto">
          <a:xfrm>
            <a:off x="319516" y="4795217"/>
            <a:ext cx="2700979" cy="176608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9ED4500-CE3C-4598-8581-796F9138A8B4}"/>
              </a:ext>
            </a:extLst>
          </p:cNvPr>
          <p:cNvSpPr txBox="1"/>
          <p:nvPr/>
        </p:nvSpPr>
        <p:spPr>
          <a:xfrm>
            <a:off x="642959" y="5139651"/>
            <a:ext cx="2054088" cy="1159292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algn="ctr"/>
            <a:r>
              <a:rPr lang="id-ID" b="1" dirty="0">
                <a:effectLst/>
                <a:ea typeface="Calibri" panose="020F0502020204030204" pitchFamily="34" charset="0"/>
              </a:rPr>
              <a:t>Bantuan Material </a:t>
            </a:r>
          </a:p>
          <a:p>
            <a:pPr algn="ctr"/>
            <a:r>
              <a:rPr lang="id-ID" b="1" dirty="0">
                <a:effectLst/>
                <a:ea typeface="Calibri" panose="020F0502020204030204" pitchFamily="34" charset="0"/>
              </a:rPr>
              <a:t>Rp. 10.000.000,- </a:t>
            </a:r>
            <a:r>
              <a:rPr lang="id-ID" sz="1600" b="1" dirty="0">
                <a:ea typeface="Calibri" panose="020F0502020204030204" pitchFamily="34" charset="0"/>
              </a:rPr>
              <a:t>(termasuk pajak + </a:t>
            </a:r>
            <a:r>
              <a:rPr lang="id-ID" sz="1600" b="1" dirty="0" err="1">
                <a:ea typeface="Calibri" panose="020F0502020204030204" pitchFamily="34" charset="0"/>
              </a:rPr>
              <a:t>bop</a:t>
            </a:r>
            <a:r>
              <a:rPr lang="id-ID" sz="1600" b="1" dirty="0">
                <a:ea typeface="Calibri" panose="020F0502020204030204" pitchFamily="34" charset="0"/>
              </a:rPr>
              <a:t>) </a:t>
            </a:r>
            <a:endParaRPr lang="id-ID" sz="1600" b="1" dirty="0"/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E91C38EC-7020-45F1-B62E-3FD151021C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8443" y="4648757"/>
            <a:ext cx="2862156" cy="190463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58CD3AA-54E9-4997-BE14-285B090CF520}"/>
              </a:ext>
            </a:extLst>
          </p:cNvPr>
          <p:cNvSpPr txBox="1"/>
          <p:nvPr/>
        </p:nvSpPr>
        <p:spPr>
          <a:xfrm>
            <a:off x="9256393" y="4739537"/>
            <a:ext cx="2754207" cy="1904635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algn="ctr"/>
            <a:r>
              <a:rPr lang="en-US" b="1" dirty="0" err="1">
                <a:effectLst/>
                <a:ea typeface="Calibri" panose="020F0502020204030204" pitchFamily="34" charset="0"/>
              </a:rPr>
              <a:t>Padat</a:t>
            </a:r>
            <a:r>
              <a:rPr lang="en-US" b="1" dirty="0">
                <a:effectLst/>
                <a:ea typeface="Calibri" panose="020F0502020204030204" pitchFamily="34" charset="0"/>
              </a:rPr>
              <a:t> </a:t>
            </a:r>
            <a:r>
              <a:rPr lang="en-US" b="1" dirty="0" err="1">
                <a:effectLst/>
                <a:ea typeface="Calibri" panose="020F0502020204030204" pitchFamily="34" charset="0"/>
              </a:rPr>
              <a:t>Karya</a:t>
            </a:r>
            <a:r>
              <a:rPr lang="en-US" b="1" dirty="0">
                <a:effectLst/>
                <a:ea typeface="Calibri" panose="020F0502020204030204" pitchFamily="34" charset="0"/>
              </a:rPr>
              <a:t> </a:t>
            </a:r>
            <a:endParaRPr lang="id-ID" b="1" dirty="0">
              <a:effectLst/>
              <a:ea typeface="Calibri" panose="020F0502020204030204" pitchFamily="34" charset="0"/>
            </a:endParaRPr>
          </a:p>
          <a:p>
            <a:pPr algn="ctr"/>
            <a:r>
              <a:rPr lang="en-US" b="1" dirty="0">
                <a:effectLst/>
                <a:ea typeface="Calibri" panose="020F0502020204030204" pitchFamily="34" charset="0"/>
              </a:rPr>
              <a:t>Rp. 2.000.000,-</a:t>
            </a:r>
            <a:r>
              <a:rPr lang="id-ID" b="1" dirty="0">
                <a:effectLst/>
                <a:ea typeface="Calibri" panose="020F0502020204030204" pitchFamily="34" charset="0"/>
              </a:rPr>
              <a:t> </a:t>
            </a:r>
          </a:p>
          <a:p>
            <a:pPr algn="ctr"/>
            <a:r>
              <a:rPr lang="id-ID" sz="1600" b="1" dirty="0">
                <a:ea typeface="Calibri" panose="020F0502020204030204" pitchFamily="34" charset="0"/>
              </a:rPr>
              <a:t>(1,8 </a:t>
            </a:r>
            <a:r>
              <a:rPr lang="id-ID" sz="1600" b="1" dirty="0" err="1">
                <a:ea typeface="Calibri" panose="020F0502020204030204" pitchFamily="34" charset="0"/>
              </a:rPr>
              <a:t>jt</a:t>
            </a:r>
            <a:r>
              <a:rPr lang="id-ID" sz="1600" b="1" dirty="0">
                <a:ea typeface="Calibri" panose="020F0502020204030204" pitchFamily="34" charset="0"/>
              </a:rPr>
              <a:t> untuk upah 3 tenaga kerja; @600 </a:t>
            </a:r>
            <a:r>
              <a:rPr lang="id-ID" sz="1600" b="1" dirty="0" err="1">
                <a:ea typeface="Calibri" panose="020F0502020204030204" pitchFamily="34" charset="0"/>
              </a:rPr>
              <a:t>rb</a:t>
            </a:r>
            <a:r>
              <a:rPr lang="id-ID" sz="1600" b="1" dirty="0">
                <a:ea typeface="Calibri" panose="020F0502020204030204" pitchFamily="34" charset="0"/>
              </a:rPr>
              <a:t> bekerja selama 6 hari &amp; 200 ribu untuk makan minum selama perbaikan rumah)</a:t>
            </a:r>
            <a:r>
              <a:rPr lang="en-US" sz="1600" b="1" dirty="0">
                <a:ea typeface="Calibri" panose="020F0502020204030204" pitchFamily="34" charset="0"/>
              </a:rPr>
              <a:t> </a:t>
            </a:r>
            <a:endParaRPr lang="id-ID" sz="1600" b="1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3EB1778-18B6-4E0C-80CA-45B85417E1DD}"/>
              </a:ext>
            </a:extLst>
          </p:cNvPr>
          <p:cNvSpPr/>
          <p:nvPr/>
        </p:nvSpPr>
        <p:spPr>
          <a:xfrm>
            <a:off x="112545" y="4100407"/>
            <a:ext cx="11971607" cy="2677164"/>
          </a:xfrm>
          <a:custGeom>
            <a:avLst/>
            <a:gdLst>
              <a:gd name="connsiteX0" fmla="*/ 0 w 11971606"/>
              <a:gd name="connsiteY0" fmla="*/ 0 h 2677164"/>
              <a:gd name="connsiteX1" fmla="*/ 305941 w 11971606"/>
              <a:gd name="connsiteY1" fmla="*/ 0 h 2677164"/>
              <a:gd name="connsiteX2" fmla="*/ 1210462 w 11971606"/>
              <a:gd name="connsiteY2" fmla="*/ 0 h 2677164"/>
              <a:gd name="connsiteX3" fmla="*/ 1755836 w 11971606"/>
              <a:gd name="connsiteY3" fmla="*/ 0 h 2677164"/>
              <a:gd name="connsiteX4" fmla="*/ 2540641 w 11971606"/>
              <a:gd name="connsiteY4" fmla="*/ 0 h 2677164"/>
              <a:gd name="connsiteX5" fmla="*/ 2846582 w 11971606"/>
              <a:gd name="connsiteY5" fmla="*/ 0 h 2677164"/>
              <a:gd name="connsiteX6" fmla="*/ 3511671 w 11971606"/>
              <a:gd name="connsiteY6" fmla="*/ 0 h 2677164"/>
              <a:gd name="connsiteX7" fmla="*/ 4057044 w 11971606"/>
              <a:gd name="connsiteY7" fmla="*/ 0 h 2677164"/>
              <a:gd name="connsiteX8" fmla="*/ 4841850 w 11971606"/>
              <a:gd name="connsiteY8" fmla="*/ 0 h 2677164"/>
              <a:gd name="connsiteX9" fmla="*/ 5626655 w 11971606"/>
              <a:gd name="connsiteY9" fmla="*/ 0 h 2677164"/>
              <a:gd name="connsiteX10" fmla="*/ 6411460 w 11971606"/>
              <a:gd name="connsiteY10" fmla="*/ 0 h 2677164"/>
              <a:gd name="connsiteX11" fmla="*/ 6956833 w 11971606"/>
              <a:gd name="connsiteY11" fmla="*/ 0 h 2677164"/>
              <a:gd name="connsiteX12" fmla="*/ 7382490 w 11971606"/>
              <a:gd name="connsiteY12" fmla="*/ 0 h 2677164"/>
              <a:gd name="connsiteX13" fmla="*/ 8167296 w 11971606"/>
              <a:gd name="connsiteY13" fmla="*/ 0 h 2677164"/>
              <a:gd name="connsiteX14" fmla="*/ 9071817 w 11971606"/>
              <a:gd name="connsiteY14" fmla="*/ 0 h 2677164"/>
              <a:gd name="connsiteX15" fmla="*/ 9377758 w 11971606"/>
              <a:gd name="connsiteY15" fmla="*/ 0 h 2677164"/>
              <a:gd name="connsiteX16" fmla="*/ 9923131 w 11971606"/>
              <a:gd name="connsiteY16" fmla="*/ 0 h 2677164"/>
              <a:gd name="connsiteX17" fmla="*/ 10827653 w 11971606"/>
              <a:gd name="connsiteY17" fmla="*/ 0 h 2677164"/>
              <a:gd name="connsiteX18" fmla="*/ 11971606 w 11971606"/>
              <a:gd name="connsiteY18" fmla="*/ 0 h 2677164"/>
              <a:gd name="connsiteX19" fmla="*/ 11971606 w 11971606"/>
              <a:gd name="connsiteY19" fmla="*/ 588976 h 2677164"/>
              <a:gd name="connsiteX20" fmla="*/ 11971606 w 11971606"/>
              <a:gd name="connsiteY20" fmla="*/ 1258267 h 2677164"/>
              <a:gd name="connsiteX21" fmla="*/ 11971606 w 11971606"/>
              <a:gd name="connsiteY21" fmla="*/ 1981101 h 2677164"/>
              <a:gd name="connsiteX22" fmla="*/ 11971606 w 11971606"/>
              <a:gd name="connsiteY22" fmla="*/ 2677164 h 2677164"/>
              <a:gd name="connsiteX23" fmla="*/ 11186801 w 11971606"/>
              <a:gd name="connsiteY23" fmla="*/ 2677164 h 2677164"/>
              <a:gd name="connsiteX24" fmla="*/ 10282279 w 11971606"/>
              <a:gd name="connsiteY24" fmla="*/ 2677164 h 2677164"/>
              <a:gd name="connsiteX25" fmla="*/ 9617190 w 11971606"/>
              <a:gd name="connsiteY25" fmla="*/ 2677164 h 2677164"/>
              <a:gd name="connsiteX26" fmla="*/ 9071817 w 11971606"/>
              <a:gd name="connsiteY26" fmla="*/ 2677164 h 2677164"/>
              <a:gd name="connsiteX27" fmla="*/ 8406728 w 11971606"/>
              <a:gd name="connsiteY27" fmla="*/ 2677164 h 2677164"/>
              <a:gd name="connsiteX28" fmla="*/ 7621922 w 11971606"/>
              <a:gd name="connsiteY28" fmla="*/ 2677164 h 2677164"/>
              <a:gd name="connsiteX29" fmla="*/ 6956833 w 11971606"/>
              <a:gd name="connsiteY29" fmla="*/ 2677164 h 2677164"/>
              <a:gd name="connsiteX30" fmla="*/ 6531176 w 11971606"/>
              <a:gd name="connsiteY30" fmla="*/ 2677164 h 2677164"/>
              <a:gd name="connsiteX31" fmla="*/ 5746371 w 11971606"/>
              <a:gd name="connsiteY31" fmla="*/ 2677164 h 2677164"/>
              <a:gd name="connsiteX32" fmla="*/ 4841850 w 11971606"/>
              <a:gd name="connsiteY32" fmla="*/ 2677164 h 2677164"/>
              <a:gd name="connsiteX33" fmla="*/ 3937328 w 11971606"/>
              <a:gd name="connsiteY33" fmla="*/ 2677164 h 2677164"/>
              <a:gd name="connsiteX34" fmla="*/ 3272239 w 11971606"/>
              <a:gd name="connsiteY34" fmla="*/ 2677164 h 2677164"/>
              <a:gd name="connsiteX35" fmla="*/ 2487434 w 11971606"/>
              <a:gd name="connsiteY35" fmla="*/ 2677164 h 2677164"/>
              <a:gd name="connsiteX36" fmla="*/ 1582912 w 11971606"/>
              <a:gd name="connsiteY36" fmla="*/ 2677164 h 2677164"/>
              <a:gd name="connsiteX37" fmla="*/ 1037539 w 11971606"/>
              <a:gd name="connsiteY37" fmla="*/ 2677164 h 2677164"/>
              <a:gd name="connsiteX38" fmla="*/ 0 w 11971606"/>
              <a:gd name="connsiteY38" fmla="*/ 2677164 h 2677164"/>
              <a:gd name="connsiteX39" fmla="*/ 0 w 11971606"/>
              <a:gd name="connsiteY39" fmla="*/ 1981101 h 2677164"/>
              <a:gd name="connsiteX40" fmla="*/ 0 w 11971606"/>
              <a:gd name="connsiteY40" fmla="*/ 1285039 h 2677164"/>
              <a:gd name="connsiteX41" fmla="*/ 0 w 11971606"/>
              <a:gd name="connsiteY41" fmla="*/ 669291 h 2677164"/>
              <a:gd name="connsiteX42" fmla="*/ 0 w 11971606"/>
              <a:gd name="connsiteY42" fmla="*/ 0 h 267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71606" h="2677164" extrusionOk="0">
                <a:moveTo>
                  <a:pt x="0" y="0"/>
                </a:moveTo>
                <a:cubicBezTo>
                  <a:pt x="101187" y="-10679"/>
                  <a:pt x="241312" y="-2612"/>
                  <a:pt x="305941" y="0"/>
                </a:cubicBezTo>
                <a:cubicBezTo>
                  <a:pt x="370570" y="2612"/>
                  <a:pt x="1026797" y="-36288"/>
                  <a:pt x="1210462" y="0"/>
                </a:cubicBezTo>
                <a:cubicBezTo>
                  <a:pt x="1394127" y="36288"/>
                  <a:pt x="1541893" y="-25043"/>
                  <a:pt x="1755836" y="0"/>
                </a:cubicBezTo>
                <a:cubicBezTo>
                  <a:pt x="1969779" y="25043"/>
                  <a:pt x="2351379" y="35054"/>
                  <a:pt x="2540641" y="0"/>
                </a:cubicBezTo>
                <a:cubicBezTo>
                  <a:pt x="2729904" y="-35054"/>
                  <a:pt x="2694094" y="9522"/>
                  <a:pt x="2846582" y="0"/>
                </a:cubicBezTo>
                <a:cubicBezTo>
                  <a:pt x="2999070" y="-9522"/>
                  <a:pt x="3358305" y="-6897"/>
                  <a:pt x="3511671" y="0"/>
                </a:cubicBezTo>
                <a:cubicBezTo>
                  <a:pt x="3665037" y="6897"/>
                  <a:pt x="3873023" y="-6140"/>
                  <a:pt x="4057044" y="0"/>
                </a:cubicBezTo>
                <a:cubicBezTo>
                  <a:pt x="4241065" y="6140"/>
                  <a:pt x="4449901" y="-17660"/>
                  <a:pt x="4841850" y="0"/>
                </a:cubicBezTo>
                <a:cubicBezTo>
                  <a:pt x="5233799" y="17660"/>
                  <a:pt x="5275183" y="-25418"/>
                  <a:pt x="5626655" y="0"/>
                </a:cubicBezTo>
                <a:cubicBezTo>
                  <a:pt x="5978127" y="25418"/>
                  <a:pt x="6159009" y="-13940"/>
                  <a:pt x="6411460" y="0"/>
                </a:cubicBezTo>
                <a:cubicBezTo>
                  <a:pt x="6663911" y="13940"/>
                  <a:pt x="6728253" y="-7176"/>
                  <a:pt x="6956833" y="0"/>
                </a:cubicBezTo>
                <a:cubicBezTo>
                  <a:pt x="7185413" y="7176"/>
                  <a:pt x="7287645" y="-17427"/>
                  <a:pt x="7382490" y="0"/>
                </a:cubicBezTo>
                <a:cubicBezTo>
                  <a:pt x="7477335" y="17427"/>
                  <a:pt x="7965047" y="31560"/>
                  <a:pt x="8167296" y="0"/>
                </a:cubicBezTo>
                <a:cubicBezTo>
                  <a:pt x="8369545" y="-31560"/>
                  <a:pt x="8623750" y="-29064"/>
                  <a:pt x="9071817" y="0"/>
                </a:cubicBezTo>
                <a:cubicBezTo>
                  <a:pt x="9519884" y="29064"/>
                  <a:pt x="9227168" y="4976"/>
                  <a:pt x="9377758" y="0"/>
                </a:cubicBezTo>
                <a:cubicBezTo>
                  <a:pt x="9528348" y="-4976"/>
                  <a:pt x="9683336" y="-25947"/>
                  <a:pt x="9923131" y="0"/>
                </a:cubicBezTo>
                <a:cubicBezTo>
                  <a:pt x="10162926" y="25947"/>
                  <a:pt x="10554276" y="-33311"/>
                  <a:pt x="10827653" y="0"/>
                </a:cubicBezTo>
                <a:cubicBezTo>
                  <a:pt x="11101030" y="33311"/>
                  <a:pt x="11510568" y="42702"/>
                  <a:pt x="11971606" y="0"/>
                </a:cubicBezTo>
                <a:cubicBezTo>
                  <a:pt x="11985933" y="135316"/>
                  <a:pt x="11984727" y="435518"/>
                  <a:pt x="11971606" y="588976"/>
                </a:cubicBezTo>
                <a:cubicBezTo>
                  <a:pt x="11958485" y="742434"/>
                  <a:pt x="12001139" y="1103656"/>
                  <a:pt x="11971606" y="1258267"/>
                </a:cubicBezTo>
                <a:cubicBezTo>
                  <a:pt x="11942073" y="1412878"/>
                  <a:pt x="11955589" y="1675161"/>
                  <a:pt x="11971606" y="1981101"/>
                </a:cubicBezTo>
                <a:cubicBezTo>
                  <a:pt x="11987623" y="2287041"/>
                  <a:pt x="11979447" y="2536394"/>
                  <a:pt x="11971606" y="2677164"/>
                </a:cubicBezTo>
                <a:cubicBezTo>
                  <a:pt x="11764108" y="2656266"/>
                  <a:pt x="11544483" y="2680681"/>
                  <a:pt x="11186801" y="2677164"/>
                </a:cubicBezTo>
                <a:cubicBezTo>
                  <a:pt x="10829120" y="2673647"/>
                  <a:pt x="10668913" y="2645861"/>
                  <a:pt x="10282279" y="2677164"/>
                </a:cubicBezTo>
                <a:cubicBezTo>
                  <a:pt x="9895645" y="2708467"/>
                  <a:pt x="9925760" y="2656368"/>
                  <a:pt x="9617190" y="2677164"/>
                </a:cubicBezTo>
                <a:cubicBezTo>
                  <a:pt x="9308620" y="2697960"/>
                  <a:pt x="9307437" y="2662756"/>
                  <a:pt x="9071817" y="2677164"/>
                </a:cubicBezTo>
                <a:cubicBezTo>
                  <a:pt x="8836197" y="2691572"/>
                  <a:pt x="8709685" y="2694204"/>
                  <a:pt x="8406728" y="2677164"/>
                </a:cubicBezTo>
                <a:cubicBezTo>
                  <a:pt x="8103771" y="2660124"/>
                  <a:pt x="7844358" y="2705624"/>
                  <a:pt x="7621922" y="2677164"/>
                </a:cubicBezTo>
                <a:cubicBezTo>
                  <a:pt x="7399486" y="2648704"/>
                  <a:pt x="7102201" y="2700507"/>
                  <a:pt x="6956833" y="2677164"/>
                </a:cubicBezTo>
                <a:cubicBezTo>
                  <a:pt x="6811465" y="2653821"/>
                  <a:pt x="6680031" y="2658932"/>
                  <a:pt x="6531176" y="2677164"/>
                </a:cubicBezTo>
                <a:cubicBezTo>
                  <a:pt x="6382321" y="2695396"/>
                  <a:pt x="6132725" y="2660536"/>
                  <a:pt x="5746371" y="2677164"/>
                </a:cubicBezTo>
                <a:cubicBezTo>
                  <a:pt x="5360017" y="2693792"/>
                  <a:pt x="5176240" y="2658635"/>
                  <a:pt x="4841850" y="2677164"/>
                </a:cubicBezTo>
                <a:cubicBezTo>
                  <a:pt x="4507460" y="2695693"/>
                  <a:pt x="4286145" y="2707673"/>
                  <a:pt x="3937328" y="2677164"/>
                </a:cubicBezTo>
                <a:cubicBezTo>
                  <a:pt x="3588511" y="2646655"/>
                  <a:pt x="3571852" y="2682086"/>
                  <a:pt x="3272239" y="2677164"/>
                </a:cubicBezTo>
                <a:cubicBezTo>
                  <a:pt x="2972626" y="2672242"/>
                  <a:pt x="2739663" y="2686481"/>
                  <a:pt x="2487434" y="2677164"/>
                </a:cubicBezTo>
                <a:cubicBezTo>
                  <a:pt x="2235205" y="2667847"/>
                  <a:pt x="1929678" y="2666615"/>
                  <a:pt x="1582912" y="2677164"/>
                </a:cubicBezTo>
                <a:cubicBezTo>
                  <a:pt x="1236146" y="2687713"/>
                  <a:pt x="1295217" y="2692414"/>
                  <a:pt x="1037539" y="2677164"/>
                </a:cubicBezTo>
                <a:cubicBezTo>
                  <a:pt x="779861" y="2661914"/>
                  <a:pt x="216958" y="2674004"/>
                  <a:pt x="0" y="2677164"/>
                </a:cubicBezTo>
                <a:cubicBezTo>
                  <a:pt x="8382" y="2454885"/>
                  <a:pt x="-15658" y="2172133"/>
                  <a:pt x="0" y="1981101"/>
                </a:cubicBezTo>
                <a:cubicBezTo>
                  <a:pt x="15658" y="1790069"/>
                  <a:pt x="17781" y="1526501"/>
                  <a:pt x="0" y="1285039"/>
                </a:cubicBezTo>
                <a:cubicBezTo>
                  <a:pt x="-17781" y="1043577"/>
                  <a:pt x="19986" y="953457"/>
                  <a:pt x="0" y="669291"/>
                </a:cubicBezTo>
                <a:cubicBezTo>
                  <a:pt x="-19986" y="385125"/>
                  <a:pt x="-16203" y="283255"/>
                  <a:pt x="0" y="0"/>
                </a:cubicBezTo>
                <a:close/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prstDash val="lgDash"/>
            <a:extLst>
              <a:ext uri="{C807C97D-BFC1-408E-A445-0C87EB9F89A2}">
                <ask:lineSketchStyleProps xmlns:ask="http://schemas.microsoft.com/office/drawing/2018/sketchyshapes" sd="3619261640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id-ID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1EC0265-9676-4D2B-AC35-73E27BE16333}"/>
              </a:ext>
            </a:extLst>
          </p:cNvPr>
          <p:cNvSpPr txBox="1"/>
          <p:nvPr/>
        </p:nvSpPr>
        <p:spPr>
          <a:xfrm>
            <a:off x="112545" y="692540"/>
            <a:ext cx="923651" cy="1862048"/>
          </a:xfrm>
          <a:prstGeom prst="rect">
            <a:avLst/>
          </a:prstGeom>
          <a:noFill/>
        </p:spPr>
        <p:txBody>
          <a:bodyPr wrap="none" lIns="91434" tIns="45718" rIns="91434" bIns="45718" rtlCol="0">
            <a:spAutoFit/>
          </a:bodyPr>
          <a:lstStyle/>
          <a:p>
            <a:r>
              <a:rPr lang="id-ID" sz="115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186267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2" descr="Ribuan RTLH Dapat Bantuan Stimulan - Radar Tasikmalaya">
            <a:extLst>
              <a:ext uri="{FF2B5EF4-FFF2-40B4-BE49-F238E27FC236}">
                <a16:creationId xmlns:a16="http://schemas.microsoft.com/office/drawing/2014/main" id="{BEAA7033-4422-4B53-AFCC-40AC94B7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036" b="94656" l="10000" r="98286">
                        <a14:foregroundMark x1="70143" y1="36641" x2="62286" y2="43003"/>
                        <a14:foregroundMark x1="93571" y1="8397" x2="82429" y2="32824"/>
                        <a14:foregroundMark x1="82429" y1="32824" x2="79286" y2="46056"/>
                        <a14:foregroundMark x1="79286" y1="46056" x2="79286" y2="47583"/>
                        <a14:foregroundMark x1="97571" y1="11196" x2="83429" y2="74300"/>
                        <a14:foregroundMark x1="83429" y1="74300" x2="75714" y2="85751"/>
                        <a14:foregroundMark x1="75714" y1="85751" x2="60000" y2="90840"/>
                        <a14:foregroundMark x1="60000" y1="90840" x2="36286" y2="88295"/>
                        <a14:foregroundMark x1="89571" y1="4326" x2="76286" y2="31552"/>
                        <a14:foregroundMark x1="58286" y1="2036" x2="53714" y2="4071"/>
                        <a14:foregroundMark x1="25143" y1="4071" x2="29000" y2="17048"/>
                        <a14:foregroundMark x1="29000" y1="17048" x2="31286" y2="35623"/>
                        <a14:foregroundMark x1="22429" y1="7125" x2="23429" y2="43766"/>
                        <a14:foregroundMark x1="23429" y1="43766" x2="20000" y2="55216"/>
                        <a14:foregroundMark x1="20000" y1="55216" x2="18857" y2="76590"/>
                        <a14:foregroundMark x1="31143" y1="92112" x2="20857" y2="79644"/>
                        <a14:foregroundMark x1="20857" y1="79644" x2="17429" y2="63868"/>
                        <a14:foregroundMark x1="17429" y1="63868" x2="16143" y2="46310"/>
                        <a14:foregroundMark x1="98286" y1="6616" x2="98286" y2="22137"/>
                        <a14:foregroundMark x1="88429" y1="78117" x2="81286" y2="86260"/>
                        <a14:foregroundMark x1="81286" y1="86260" x2="61857" y2="94148"/>
                        <a14:foregroundMark x1="61857" y1="94148" x2="54143" y2="94656"/>
                        <a14:foregroundMark x1="41857" y1="3053" x2="41857" y2="763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11" y="4345"/>
            <a:ext cx="12158793" cy="6826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itle 5">
            <a:extLst>
              <a:ext uri="{FF2B5EF4-FFF2-40B4-BE49-F238E27FC236}">
                <a16:creationId xmlns:a16="http://schemas.microsoft.com/office/drawing/2014/main" id="{06E45CCF-6113-421D-9676-3850BE73F70B}"/>
              </a:ext>
            </a:extLst>
          </p:cNvPr>
          <p:cNvSpPr txBox="1">
            <a:spLocks/>
          </p:cNvSpPr>
          <p:nvPr/>
        </p:nvSpPr>
        <p:spPr>
          <a:xfrm>
            <a:off x="3102243" y="967853"/>
            <a:ext cx="6672135" cy="5616767"/>
          </a:xfrm>
          <a:prstGeom prst="rect">
            <a:avLst/>
          </a:prstGeom>
          <a:solidFill>
            <a:schemeClr val="accent6"/>
          </a:solidFill>
        </p:spPr>
        <p:txBody>
          <a:bodyPr lIns="91434" tIns="45718" rIns="91434" bIns="45718" anchor="ctr">
            <a:noAutofit/>
          </a:bodyPr>
          <a:lstStyle>
            <a:lvl1pPr algn="l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id-ID" sz="2400" b="1" spc="225" dirty="0">
              <a:solidFill>
                <a:srgbClr val="000000"/>
              </a:solidFill>
            </a:endParaRPr>
          </a:p>
        </p:txBody>
      </p:sp>
      <p:sp>
        <p:nvSpPr>
          <p:cNvPr id="2" name="Text Placeholder 11">
            <a:extLst>
              <a:ext uri="{FF2B5EF4-FFF2-40B4-BE49-F238E27FC236}">
                <a16:creationId xmlns:a16="http://schemas.microsoft.com/office/drawing/2014/main" id="{4EBD88FD-F7AD-47EC-B795-4F2B908924D2}"/>
              </a:ext>
            </a:extLst>
          </p:cNvPr>
          <p:cNvSpPr txBox="1">
            <a:spLocks/>
          </p:cNvSpPr>
          <p:nvPr/>
        </p:nvSpPr>
        <p:spPr>
          <a:xfrm>
            <a:off x="3316973" y="967853"/>
            <a:ext cx="5748599" cy="976379"/>
          </a:xfrm>
          <a:prstGeom prst="rect">
            <a:avLst/>
          </a:prstGeom>
        </p:spPr>
        <p:txBody>
          <a:bodyPr vert="horz" lIns="68576" tIns="34290" rIns="68576" bIns="3429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id-ID" sz="1600" dirty="0">
                <a:solidFill>
                  <a:prstClr val="white"/>
                </a:solidFill>
              </a:rPr>
              <a:t>Terdaftar dalam </a:t>
            </a:r>
            <a:r>
              <a:rPr lang="en-US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BDT</a:t>
            </a:r>
            <a:r>
              <a:rPr lang="id-ID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 (</a:t>
            </a:r>
            <a:r>
              <a:rPr lang="en-US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Basis Data </a:t>
            </a:r>
            <a:r>
              <a:rPr lang="en-US" sz="1600" b="1" dirty="0" err="1">
                <a:solidFill>
                  <a:schemeClr val="accent5">
                    <a:lumMod val="40000"/>
                    <a:lumOff val="60000"/>
                  </a:schemeClr>
                </a:solidFill>
              </a:rPr>
              <a:t>Terpadu</a:t>
            </a:r>
            <a:r>
              <a:rPr lang="id-ID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)</a:t>
            </a:r>
            <a:r>
              <a:rPr lang="en-US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 </a:t>
            </a:r>
            <a:r>
              <a:rPr lang="id-ID" sz="1600" dirty="0">
                <a:solidFill>
                  <a:prstClr val="white"/>
                </a:solidFill>
              </a:rPr>
              <a:t>dan sudah masuk dalam SIMPERUM, dengan </a:t>
            </a:r>
            <a:r>
              <a:rPr lang="id-ID" sz="1600" b="1" dirty="0">
                <a:solidFill>
                  <a:prstClr val="white"/>
                </a:solidFill>
              </a:rPr>
              <a:t>kriteria rumah</a:t>
            </a:r>
            <a:r>
              <a:rPr lang="id-ID" sz="1600" dirty="0">
                <a:solidFill>
                  <a:prstClr val="white"/>
                </a:solidFill>
              </a:rPr>
              <a:t> </a:t>
            </a:r>
            <a:r>
              <a:rPr lang="en-US" sz="1600" dirty="0">
                <a:solidFill>
                  <a:prstClr val="white"/>
                </a:solidFill>
              </a:rPr>
              <a:t>dan </a:t>
            </a:r>
            <a:r>
              <a:rPr lang="en-US" sz="1600" b="1" dirty="0" err="1">
                <a:solidFill>
                  <a:prstClr val="white"/>
                </a:solidFill>
              </a:rPr>
              <a:t>penerima</a:t>
            </a:r>
            <a:r>
              <a:rPr lang="en-US" sz="1600" dirty="0">
                <a:solidFill>
                  <a:prstClr val="white"/>
                </a:solidFill>
              </a:rPr>
              <a:t> </a:t>
            </a:r>
            <a:r>
              <a:rPr lang="id-ID" sz="1600" dirty="0">
                <a:solidFill>
                  <a:prstClr val="white"/>
                </a:solidFill>
              </a:rPr>
              <a:t>sebagai berikut: </a:t>
            </a:r>
            <a:endParaRPr lang="en-US" sz="1600" dirty="0">
              <a:solidFill>
                <a:prstClr val="white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658EB0-F748-4155-AC1F-7CA5D3476AF4}"/>
              </a:ext>
            </a:extLst>
          </p:cNvPr>
          <p:cNvGrpSpPr/>
          <p:nvPr/>
        </p:nvGrpSpPr>
        <p:grpSpPr>
          <a:xfrm>
            <a:off x="3316972" y="1894621"/>
            <a:ext cx="6339414" cy="2949464"/>
            <a:chOff x="5502836" y="1399766"/>
            <a:chExt cx="7460877" cy="3235616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5B96DA2-6ACC-4904-8FD6-079C6EF074E7}"/>
                </a:ext>
              </a:extLst>
            </p:cNvPr>
            <p:cNvSpPr/>
            <p:nvPr/>
          </p:nvSpPr>
          <p:spPr>
            <a:xfrm>
              <a:off x="5502836" y="1399766"/>
              <a:ext cx="7460877" cy="3235616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00" dirty="0">
                <a:solidFill>
                  <a:prstClr val="white"/>
                </a:solidFill>
              </a:endParaRPr>
            </a:p>
          </p:txBody>
        </p:sp>
        <p:sp>
          <p:nvSpPr>
            <p:cNvPr id="5" name="Text Placeholder 8">
              <a:extLst>
                <a:ext uri="{FF2B5EF4-FFF2-40B4-BE49-F238E27FC236}">
                  <a16:creationId xmlns:a16="http://schemas.microsoft.com/office/drawing/2014/main" id="{5960E79D-5B0C-494E-A902-E40FCC453311}"/>
                </a:ext>
              </a:extLst>
            </p:cNvPr>
            <p:cNvSpPr txBox="1">
              <a:spLocks/>
            </p:cNvSpPr>
            <p:nvPr/>
          </p:nvSpPr>
          <p:spPr>
            <a:xfrm>
              <a:off x="6705599" y="1464481"/>
              <a:ext cx="6201352" cy="3170900"/>
            </a:xfrm>
            <a:prstGeom prst="rect">
              <a:avLst/>
            </a:prstGeom>
          </p:spPr>
          <p:txBody>
            <a:bodyPr/>
            <a:lstStyle>
              <a:lvl1pPr marL="228589" indent="-228589" algn="l" defTabSz="914354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766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942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120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298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474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652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8829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006" indent="-228589" algn="l" defTabSz="914354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14297" indent="-214297">
                <a:spcBef>
                  <a:spcPts val="0"/>
                </a:spcBef>
              </a:pPr>
              <a:r>
                <a:rPr lang="en-US" sz="1500" dirty="0" err="1"/>
                <a:t>Kondisi</a:t>
              </a:r>
              <a:r>
                <a:rPr lang="en-US" sz="1500" dirty="0"/>
                <a:t> </a:t>
              </a:r>
              <a:r>
                <a:rPr lang="en-US" sz="1500" dirty="0" err="1"/>
                <a:t>rumah</a:t>
              </a:r>
              <a:r>
                <a:rPr lang="en-US" sz="1500" dirty="0"/>
                <a:t> </a:t>
              </a:r>
              <a:r>
                <a:rPr lang="en-US" sz="1500" dirty="0" err="1"/>
                <a:t>dinyatakan</a:t>
              </a:r>
              <a:r>
                <a:rPr lang="en-US" sz="1500" dirty="0"/>
                <a:t> </a:t>
              </a:r>
              <a:r>
                <a:rPr lang="en-US" sz="1500" b="1" i="1" dirty="0" err="1"/>
                <a:t>tidak</a:t>
              </a:r>
              <a:r>
                <a:rPr lang="en-US" sz="1500" b="1" i="1" dirty="0"/>
                <a:t> </a:t>
              </a:r>
              <a:r>
                <a:rPr lang="en-US" sz="1500" b="1" i="1" dirty="0" err="1"/>
                <a:t>layak</a:t>
              </a:r>
              <a:r>
                <a:rPr lang="en-US" sz="1500" b="1" i="1" dirty="0"/>
                <a:t> </a:t>
              </a:r>
              <a:r>
                <a:rPr lang="en-US" sz="1500" b="1" i="1" dirty="0" err="1"/>
                <a:t>huni</a:t>
              </a:r>
              <a:r>
                <a:rPr lang="en-US" sz="1500" b="1" i="1" dirty="0"/>
                <a:t>, </a:t>
              </a:r>
              <a:r>
                <a:rPr lang="en-US" sz="1500" dirty="0" err="1"/>
                <a:t>jika</a:t>
              </a:r>
              <a:r>
                <a:rPr lang="en-US" sz="1500" dirty="0"/>
                <a:t> </a:t>
              </a:r>
              <a:r>
                <a:rPr lang="en-US" sz="1500" dirty="0" err="1"/>
                <a:t>memenuhi</a:t>
              </a:r>
              <a:r>
                <a:rPr lang="en-US" sz="1500" dirty="0"/>
                <a:t> minima 2 (</a:t>
              </a:r>
              <a:r>
                <a:rPr lang="en-US" sz="1500" dirty="0" err="1"/>
                <a:t>dua</a:t>
              </a:r>
              <a:r>
                <a:rPr lang="en-US" sz="1500" dirty="0"/>
                <a:t>) </a:t>
              </a:r>
              <a:r>
                <a:rPr lang="en-US" sz="1500" dirty="0" err="1"/>
                <a:t>kriteria</a:t>
              </a:r>
              <a:r>
                <a:rPr lang="en-US" sz="1500" dirty="0"/>
                <a:t> </a:t>
              </a:r>
              <a:r>
                <a:rPr lang="en-US" sz="1500" dirty="0" err="1"/>
                <a:t>pada</a:t>
              </a:r>
              <a:r>
                <a:rPr lang="en-US" sz="1500" dirty="0"/>
                <a:t> </a:t>
              </a:r>
              <a:r>
                <a:rPr lang="en-US" sz="1500" dirty="0" err="1"/>
                <a:t>poin</a:t>
              </a:r>
              <a:r>
                <a:rPr lang="en-US" sz="1500" dirty="0"/>
                <a:t> (1), (2), </a:t>
              </a:r>
              <a:r>
                <a:rPr lang="en-US" sz="1500" dirty="0" err="1"/>
                <a:t>dan</a:t>
              </a:r>
              <a:r>
                <a:rPr lang="en-US" sz="1500" dirty="0"/>
                <a:t> (3) </a:t>
              </a:r>
              <a:r>
                <a:rPr lang="en-US" sz="1500" dirty="0" err="1"/>
                <a:t>dari</a:t>
              </a:r>
              <a:r>
                <a:rPr lang="en-US" sz="1500" dirty="0"/>
                <a:t> </a:t>
              </a:r>
              <a:r>
                <a:rPr lang="en-US" sz="1500" dirty="0" err="1"/>
                <a:t>beberapa</a:t>
              </a:r>
              <a:r>
                <a:rPr lang="en-US" sz="1500" dirty="0"/>
                <a:t> </a:t>
              </a:r>
              <a:r>
                <a:rPr lang="en-US" sz="1500" dirty="0" err="1"/>
                <a:t>kondisi</a:t>
              </a:r>
              <a:r>
                <a:rPr lang="en-US" sz="1500" dirty="0"/>
                <a:t> </a:t>
              </a:r>
              <a:r>
                <a:rPr lang="en-US" sz="1500" dirty="0" err="1"/>
                <a:t>sebagai</a:t>
              </a:r>
              <a:r>
                <a:rPr lang="en-US" sz="1500" dirty="0"/>
                <a:t> </a:t>
              </a:r>
              <a:r>
                <a:rPr lang="en-US" sz="1500" dirty="0" err="1"/>
                <a:t>berikut</a:t>
              </a:r>
              <a:r>
                <a:rPr lang="en-US" sz="1500" dirty="0"/>
                <a:t>:</a:t>
              </a:r>
            </a:p>
            <a:p>
              <a:pPr marL="342874" indent="-342874">
                <a:spcBef>
                  <a:spcPts val="0"/>
                </a:spcBef>
                <a:buFont typeface="Arial" panose="020B0604020202020204" pitchFamily="34" charset="0"/>
                <a:buAutoNum type="arabicPeriod"/>
              </a:pPr>
              <a:r>
                <a:rPr lang="en-US" sz="1500" dirty="0" err="1">
                  <a:solidFill>
                    <a:srgbClr val="000000"/>
                  </a:solidFill>
                </a:rPr>
                <a:t>Atap</a:t>
              </a:r>
              <a:r>
                <a:rPr lang="id-ID" sz="1500" dirty="0">
                  <a:solidFill>
                    <a:srgbClr val="000000"/>
                  </a:solidFill>
                </a:rPr>
                <a:t> : </a:t>
              </a:r>
              <a:r>
                <a:rPr lang="en-US" sz="1500" dirty="0" err="1">
                  <a:solidFill>
                    <a:srgbClr val="000000"/>
                  </a:solidFill>
                </a:rPr>
                <a:t>Seng</a:t>
              </a:r>
              <a:r>
                <a:rPr lang="en-US" sz="1500" dirty="0">
                  <a:solidFill>
                    <a:srgbClr val="000000"/>
                  </a:solidFill>
                </a:rPr>
                <a:t>, </a:t>
              </a:r>
              <a:r>
                <a:rPr lang="en-US" sz="1500" dirty="0" err="1">
                  <a:solidFill>
                    <a:srgbClr val="000000"/>
                  </a:solidFill>
                </a:rPr>
                <a:t>Sirap</a:t>
              </a:r>
              <a:r>
                <a:rPr lang="en-US" sz="1500" dirty="0">
                  <a:solidFill>
                    <a:srgbClr val="000000"/>
                  </a:solidFill>
                </a:rPr>
                <a:t>, Bamboo, </a:t>
              </a:r>
              <a:r>
                <a:rPr lang="en-US" sz="1500" dirty="0" err="1">
                  <a:solidFill>
                    <a:srgbClr val="000000"/>
                  </a:solidFill>
                </a:rPr>
                <a:t>Jerami</a:t>
              </a:r>
              <a:r>
                <a:rPr lang="en-US" sz="1500" dirty="0">
                  <a:solidFill>
                    <a:srgbClr val="000000"/>
                  </a:solidFill>
                </a:rPr>
                <a:t>/</a:t>
              </a:r>
              <a:r>
                <a:rPr lang="en-US" sz="1500" dirty="0" err="1">
                  <a:solidFill>
                    <a:srgbClr val="000000"/>
                  </a:solidFill>
                </a:rPr>
                <a:t>Ijuk</a:t>
              </a:r>
              <a:r>
                <a:rPr lang="en-US" sz="1500" dirty="0">
                  <a:solidFill>
                    <a:srgbClr val="000000"/>
                  </a:solidFill>
                </a:rPr>
                <a:t>/</a:t>
              </a:r>
              <a:r>
                <a:rPr lang="en-US" sz="1500" dirty="0" err="1">
                  <a:solidFill>
                    <a:srgbClr val="000000"/>
                  </a:solidFill>
                </a:rPr>
                <a:t>Daun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Rumbia</a:t>
              </a:r>
              <a:r>
                <a:rPr lang="en-US" sz="1500" dirty="0">
                  <a:solidFill>
                    <a:srgbClr val="000000"/>
                  </a:solidFill>
                </a:rPr>
                <a:t>, </a:t>
              </a:r>
              <a:r>
                <a:rPr lang="en-US" sz="1500" dirty="0" err="1"/>
                <a:t>dan</a:t>
              </a:r>
              <a:r>
                <a:rPr lang="en-US" sz="1500" dirty="0"/>
                <a:t> </a:t>
              </a:r>
              <a:r>
                <a:rPr lang="en-US" sz="1500" dirty="0" err="1"/>
                <a:t>lainnya</a:t>
              </a:r>
              <a:r>
                <a:rPr lang="en-US" sz="1500" dirty="0"/>
                <a:t> yang </a:t>
              </a:r>
              <a:r>
                <a:rPr lang="en-US" sz="1500" dirty="0" err="1"/>
                <a:t>jelek</a:t>
              </a:r>
              <a:r>
                <a:rPr lang="en-US" sz="1500" dirty="0"/>
                <a:t> </a:t>
              </a:r>
              <a:r>
                <a:rPr lang="en-US" sz="1500" dirty="0" err="1"/>
                <a:t>atau</a:t>
              </a:r>
              <a:r>
                <a:rPr lang="en-US" sz="1500" dirty="0"/>
                <a:t> </a:t>
              </a:r>
              <a:r>
                <a:rPr lang="en-US" sz="1500" dirty="0" err="1"/>
                <a:t>sudah</a:t>
              </a:r>
              <a:r>
                <a:rPr lang="en-US" sz="1500" dirty="0"/>
                <a:t> </a:t>
              </a:r>
              <a:r>
                <a:rPr lang="en-US" sz="1500" dirty="0" err="1"/>
                <a:t>rusak</a:t>
              </a:r>
              <a:endParaRPr lang="en-US" sz="1500" dirty="0">
                <a:solidFill>
                  <a:srgbClr val="000000"/>
                </a:solidFill>
              </a:endParaRPr>
            </a:p>
            <a:p>
              <a:pPr marL="342874" indent="-342874">
                <a:spcBef>
                  <a:spcPts val="0"/>
                </a:spcBef>
                <a:buAutoNum type="arabicPeriod"/>
              </a:pPr>
              <a:r>
                <a:rPr lang="en-US" sz="1500" dirty="0" err="1">
                  <a:solidFill>
                    <a:srgbClr val="000000"/>
                  </a:solidFill>
                </a:rPr>
                <a:t>Lantai</a:t>
              </a:r>
              <a:r>
                <a:rPr lang="id-ID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>
                  <a:solidFill>
                    <a:srgbClr val="000000"/>
                  </a:solidFill>
                </a:rPr>
                <a:t>: </a:t>
              </a:r>
              <a:r>
                <a:rPr lang="en-US" sz="1500" dirty="0" err="1">
                  <a:solidFill>
                    <a:srgbClr val="000000"/>
                  </a:solidFill>
                </a:rPr>
                <a:t>Kayu</a:t>
              </a:r>
              <a:r>
                <a:rPr lang="en-US" sz="1500" dirty="0">
                  <a:solidFill>
                    <a:srgbClr val="000000"/>
                  </a:solidFill>
                </a:rPr>
                <a:t>/ </a:t>
              </a:r>
              <a:r>
                <a:rPr lang="en-US" sz="1500" dirty="0" err="1">
                  <a:solidFill>
                    <a:srgbClr val="000000"/>
                  </a:solidFill>
                </a:rPr>
                <a:t>Papan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Kualitas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Rendah</a:t>
              </a:r>
              <a:r>
                <a:rPr lang="en-US" sz="1500" dirty="0">
                  <a:solidFill>
                    <a:srgbClr val="000000"/>
                  </a:solidFill>
                </a:rPr>
                <a:t>, </a:t>
              </a:r>
              <a:r>
                <a:rPr lang="en-US" sz="1500" dirty="0" err="1">
                  <a:solidFill>
                    <a:srgbClr val="000000"/>
                  </a:solidFill>
                </a:rPr>
                <a:t>Bambu</a:t>
              </a:r>
              <a:r>
                <a:rPr lang="en-US" sz="1500" dirty="0">
                  <a:solidFill>
                    <a:srgbClr val="000000"/>
                  </a:solidFill>
                </a:rPr>
                <a:t>, Tanah, </a:t>
              </a:r>
              <a:r>
                <a:rPr lang="en-US" sz="1500" dirty="0" err="1">
                  <a:solidFill>
                    <a:srgbClr val="000000"/>
                  </a:solidFill>
                </a:rPr>
                <a:t>Lainnya</a:t>
              </a:r>
              <a:r>
                <a:rPr lang="en-US" sz="1500" dirty="0">
                  <a:solidFill>
                    <a:srgbClr val="000000"/>
                  </a:solidFill>
                </a:rPr>
                <a:t>;</a:t>
              </a:r>
            </a:p>
            <a:p>
              <a:pPr marL="342874" indent="-342874">
                <a:spcBef>
                  <a:spcPts val="0"/>
                </a:spcBef>
                <a:buAutoNum type="arabicPeriod"/>
              </a:pPr>
              <a:r>
                <a:rPr lang="id-ID" sz="1500" dirty="0">
                  <a:solidFill>
                    <a:srgbClr val="000000"/>
                  </a:solidFill>
                </a:rPr>
                <a:t>Dinding : </a:t>
              </a:r>
              <a:r>
                <a:rPr lang="en-US" sz="1500" dirty="0" err="1"/>
                <a:t>berupa</a:t>
              </a:r>
              <a:r>
                <a:rPr lang="en-US" sz="1500" dirty="0"/>
                <a:t> </a:t>
              </a:r>
              <a:r>
                <a:rPr lang="en-US" sz="1500" dirty="0" err="1"/>
                <a:t>bilik</a:t>
              </a:r>
              <a:r>
                <a:rPr lang="en-US" sz="1500" dirty="0"/>
                <a:t> </a:t>
              </a:r>
              <a:r>
                <a:rPr lang="en-US" sz="1500" dirty="0" err="1"/>
                <a:t>bambu</a:t>
              </a:r>
              <a:r>
                <a:rPr lang="en-US" sz="1500" dirty="0"/>
                <a:t>/</a:t>
              </a:r>
              <a:r>
                <a:rPr lang="en-US" sz="1500" dirty="0" err="1"/>
                <a:t>anyaman</a:t>
              </a:r>
              <a:r>
                <a:rPr lang="en-US" sz="1500" dirty="0"/>
                <a:t> </a:t>
              </a:r>
              <a:r>
                <a:rPr lang="en-US" sz="1500" dirty="0" err="1"/>
                <a:t>bambu</a:t>
              </a:r>
              <a:r>
                <a:rPr lang="en-US" sz="1500" dirty="0"/>
                <a:t>/</a:t>
              </a:r>
              <a:r>
                <a:rPr lang="en-US" sz="1500" dirty="0" err="1"/>
                <a:t>bilik</a:t>
              </a:r>
              <a:r>
                <a:rPr lang="en-US" sz="1500" dirty="0"/>
                <a:t> </a:t>
              </a:r>
              <a:r>
                <a:rPr lang="en-US" sz="1500" dirty="0" err="1"/>
                <a:t>kayu</a:t>
              </a:r>
              <a:r>
                <a:rPr lang="en-US" sz="1500" dirty="0"/>
                <a:t> yang </a:t>
              </a:r>
              <a:r>
                <a:rPr lang="en-US" sz="1500" dirty="0" err="1"/>
                <a:t>kualitas</a:t>
              </a:r>
              <a:r>
                <a:rPr lang="en-US" sz="1500" dirty="0"/>
                <a:t> </a:t>
              </a:r>
              <a:r>
                <a:rPr lang="en-US" sz="1500" dirty="0" err="1"/>
                <a:t>jelek</a:t>
              </a:r>
              <a:r>
                <a:rPr lang="en-US" sz="1500" dirty="0"/>
                <a:t> </a:t>
              </a:r>
              <a:r>
                <a:rPr lang="en-US" sz="1500" dirty="0" err="1"/>
                <a:t>atau</a:t>
              </a:r>
              <a:r>
                <a:rPr lang="en-US" sz="1500" dirty="0"/>
                <a:t> </a:t>
              </a:r>
              <a:r>
                <a:rPr lang="en-US" sz="1500" dirty="0" err="1"/>
                <a:t>rusak</a:t>
              </a:r>
              <a:r>
                <a:rPr lang="en-US" sz="1500" dirty="0"/>
                <a:t>;</a:t>
              </a:r>
              <a:endParaRPr lang="en-US" sz="1500" dirty="0">
                <a:solidFill>
                  <a:srgbClr val="000000"/>
                </a:solidFill>
              </a:endParaRPr>
            </a:p>
            <a:p>
              <a:pPr marL="214297" indent="-214297">
                <a:spcBef>
                  <a:spcPts val="0"/>
                </a:spcBef>
                <a:spcAft>
                  <a:spcPts val="300"/>
                </a:spcAft>
              </a:pPr>
              <a:r>
                <a:rPr lang="en-US" sz="1500" dirty="0" err="1">
                  <a:solidFill>
                    <a:srgbClr val="000000"/>
                  </a:solidFill>
                </a:rPr>
                <a:t>Rumah</a:t>
              </a:r>
              <a:r>
                <a:rPr lang="en-US" sz="1500" dirty="0">
                  <a:solidFill>
                    <a:srgbClr val="000000"/>
                  </a:solidFill>
                </a:rPr>
                <a:t> dan Tanah </a:t>
              </a:r>
              <a:r>
                <a:rPr lang="en-US" sz="1500" dirty="0" err="1">
                  <a:solidFill>
                    <a:srgbClr val="000000"/>
                  </a:solidFill>
                </a:rPr>
                <a:t>milik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sendiri</a:t>
              </a:r>
              <a:r>
                <a:rPr lang="en-US" sz="1500" dirty="0">
                  <a:solidFill>
                    <a:srgbClr val="000000"/>
                  </a:solidFill>
                </a:rPr>
                <a:t> (</a:t>
              </a:r>
              <a:r>
                <a:rPr lang="en-US" sz="1500" dirty="0" err="1">
                  <a:solidFill>
                    <a:srgbClr val="000000"/>
                  </a:solidFill>
                </a:rPr>
                <a:t>bukan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kontrakan</a:t>
              </a:r>
              <a:r>
                <a:rPr lang="en-US" sz="1500" dirty="0">
                  <a:solidFill>
                    <a:srgbClr val="000000"/>
                  </a:solidFill>
                </a:rPr>
                <a:t>) &amp; </a:t>
              </a:r>
              <a:r>
                <a:rPr lang="en-US" sz="1500" dirty="0" err="1">
                  <a:solidFill>
                    <a:srgbClr val="000000"/>
                  </a:solidFill>
                </a:rPr>
                <a:t>tidak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dalam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sengketa</a:t>
              </a:r>
              <a:endParaRPr lang="en-US" sz="1500" dirty="0">
                <a:solidFill>
                  <a:srgbClr val="000000"/>
                </a:solidFill>
              </a:endParaRPr>
            </a:p>
            <a:p>
              <a:pPr marL="214297" indent="-214297">
                <a:spcBef>
                  <a:spcPts val="0"/>
                </a:spcBef>
                <a:spcAft>
                  <a:spcPts val="300"/>
                </a:spcAft>
              </a:pPr>
              <a:r>
                <a:rPr lang="en-US" sz="1500" dirty="0" err="1">
                  <a:solidFill>
                    <a:srgbClr val="000000"/>
                  </a:solidFill>
                </a:rPr>
                <a:t>Rumah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tidak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berdiri</a:t>
              </a:r>
              <a:r>
                <a:rPr lang="en-US" sz="1500" dirty="0">
                  <a:solidFill>
                    <a:srgbClr val="000000"/>
                  </a:solidFill>
                </a:rPr>
                <a:t> di Kawasan </a:t>
              </a:r>
              <a:r>
                <a:rPr lang="en-US" sz="1500" dirty="0" err="1">
                  <a:solidFill>
                    <a:srgbClr val="000000"/>
                  </a:solidFill>
                </a:rPr>
                <a:t>larangan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pemerintah</a:t>
              </a:r>
              <a:r>
                <a:rPr lang="en-US" sz="1500" dirty="0">
                  <a:solidFill>
                    <a:srgbClr val="000000"/>
                  </a:solidFill>
                </a:rPr>
                <a:t> (</a:t>
              </a:r>
              <a:r>
                <a:rPr lang="en-US" sz="1500" dirty="0" err="1">
                  <a:solidFill>
                    <a:srgbClr val="000000"/>
                  </a:solidFill>
                </a:rPr>
                <a:t>sempadan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sungai</a:t>
              </a:r>
              <a:r>
                <a:rPr lang="en-US" sz="1500" dirty="0">
                  <a:solidFill>
                    <a:srgbClr val="000000"/>
                  </a:solidFill>
                </a:rPr>
                <a:t>, </a:t>
              </a:r>
              <a:r>
                <a:rPr lang="en-US" sz="1500" dirty="0" err="1">
                  <a:solidFill>
                    <a:srgbClr val="000000"/>
                  </a:solidFill>
                </a:rPr>
                <a:t>sempadan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rel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kereta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api</a:t>
              </a:r>
              <a:r>
                <a:rPr lang="en-US" sz="1500" dirty="0">
                  <a:solidFill>
                    <a:srgbClr val="000000"/>
                  </a:solidFill>
                </a:rPr>
                <a:t>)</a:t>
              </a: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361B19F-FF01-4F65-930B-B2A3646AC74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AFAFA"/>
                </a:clrFrom>
                <a:clrTo>
                  <a:srgbClr val="FAFAFA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606357" y="2562742"/>
              <a:ext cx="1129836" cy="1104159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4965053-3180-44C1-9283-18BD9422406F}"/>
              </a:ext>
            </a:extLst>
          </p:cNvPr>
          <p:cNvGrpSpPr/>
          <p:nvPr/>
        </p:nvGrpSpPr>
        <p:grpSpPr>
          <a:xfrm>
            <a:off x="3316973" y="4971769"/>
            <a:ext cx="6339414" cy="1499585"/>
            <a:chOff x="5502835" y="5245511"/>
            <a:chExt cx="7095564" cy="1999448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31FFEDF-8D4B-468F-9CEA-A73C0B473F7F}"/>
                </a:ext>
              </a:extLst>
            </p:cNvPr>
            <p:cNvSpPr/>
            <p:nvPr/>
          </p:nvSpPr>
          <p:spPr>
            <a:xfrm>
              <a:off x="5502835" y="5245511"/>
              <a:ext cx="7095564" cy="198452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00" dirty="0">
                <a:solidFill>
                  <a:prstClr val="white"/>
                </a:solidFill>
              </a:endParaRPr>
            </a:p>
          </p:txBody>
        </p:sp>
        <p:sp>
          <p:nvSpPr>
            <p:cNvPr id="9" name="Text Placeholder 10">
              <a:extLst>
                <a:ext uri="{FF2B5EF4-FFF2-40B4-BE49-F238E27FC236}">
                  <a16:creationId xmlns:a16="http://schemas.microsoft.com/office/drawing/2014/main" id="{66CFCA02-17BB-4DBE-9495-E67E42CB3469}"/>
                </a:ext>
              </a:extLst>
            </p:cNvPr>
            <p:cNvSpPr txBox="1">
              <a:spLocks/>
            </p:cNvSpPr>
            <p:nvPr/>
          </p:nvSpPr>
          <p:spPr>
            <a:xfrm>
              <a:off x="6782822" y="5402373"/>
              <a:ext cx="5506298" cy="1842586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20000"/>
                </a:lnSpc>
                <a:spcBef>
                  <a:spcPts val="10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None/>
                <a:defRPr sz="1600" kern="1200" cap="none" baseline="0">
                  <a:solidFill>
                    <a:schemeClr val="bg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None/>
                <a:defRPr sz="1400" kern="1200">
                  <a:solidFill>
                    <a:schemeClr val="bg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None/>
                <a:defRPr sz="1200" kern="1200" cap="none" baseline="0">
                  <a:solidFill>
                    <a:schemeClr val="bg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None/>
                <a:defRPr sz="1200" kern="1200">
                  <a:solidFill>
                    <a:schemeClr val="bg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sz="1200" kern="1200" baseline="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120000"/>
                </a:lnSpc>
                <a:spcBef>
                  <a:spcPts val="500"/>
                </a:spcBef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sz="1200" kern="1200" baseline="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marL="214297" indent="-214297">
                <a:lnSpc>
                  <a:spcPct val="100000"/>
                </a:lnSpc>
                <a:spcBef>
                  <a:spcPts val="0"/>
                </a:spcBef>
                <a:spcAft>
                  <a:spcPts val="751"/>
                </a:spcAft>
                <a:buClr>
                  <a:srgbClr val="14B2D7"/>
                </a:buClr>
                <a:buFont typeface="Arial" panose="020B0604020202020204" pitchFamily="34" charset="0"/>
                <a:buChar char="•"/>
              </a:pPr>
              <a:r>
                <a:rPr lang="en-US" sz="1500" dirty="0" err="1">
                  <a:solidFill>
                    <a:srgbClr val="000000"/>
                  </a:solidFill>
                </a:rPr>
                <a:t>Bersedia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untuk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swadaya</a:t>
              </a:r>
              <a:endParaRPr lang="en-US" sz="1500" dirty="0">
                <a:solidFill>
                  <a:srgbClr val="000000"/>
                </a:solidFill>
              </a:endParaRPr>
            </a:p>
            <a:p>
              <a:pPr marL="214297" indent="-214297">
                <a:lnSpc>
                  <a:spcPct val="100000"/>
                </a:lnSpc>
                <a:spcBef>
                  <a:spcPts val="0"/>
                </a:spcBef>
                <a:spcAft>
                  <a:spcPts val="751"/>
                </a:spcAft>
                <a:buClr>
                  <a:srgbClr val="14B2D7"/>
                </a:buClr>
                <a:buFont typeface="Arial" panose="020B0604020202020204" pitchFamily="34" charset="0"/>
                <a:buChar char="•"/>
              </a:pPr>
              <a:r>
                <a:rPr lang="en-US" sz="1500" dirty="0" err="1">
                  <a:solidFill>
                    <a:srgbClr val="000000"/>
                  </a:solidFill>
                </a:rPr>
                <a:t>Berdomisili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tetap</a:t>
              </a:r>
              <a:r>
                <a:rPr lang="en-US" sz="1500" dirty="0">
                  <a:solidFill>
                    <a:srgbClr val="000000"/>
                  </a:solidFill>
                </a:rPr>
                <a:t> (</a:t>
              </a:r>
              <a:r>
                <a:rPr lang="en-US" sz="1500" dirty="0" err="1">
                  <a:solidFill>
                    <a:srgbClr val="000000"/>
                  </a:solidFill>
                </a:rPr>
                <a:t>penduduk</a:t>
              </a:r>
              <a:r>
                <a:rPr lang="en-US" sz="1500" dirty="0">
                  <a:solidFill>
                    <a:srgbClr val="000000"/>
                  </a:solidFill>
                </a:rPr>
                <a:t>) di </a:t>
              </a:r>
              <a:r>
                <a:rPr lang="en-US" sz="1500" dirty="0" err="1">
                  <a:solidFill>
                    <a:srgbClr val="000000"/>
                  </a:solidFill>
                </a:rPr>
                <a:t>lokasi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kegiatan</a:t>
              </a:r>
              <a:r>
                <a:rPr lang="en-US" sz="1500" dirty="0">
                  <a:solidFill>
                    <a:srgbClr val="000000"/>
                  </a:solidFill>
                </a:rPr>
                <a:t> dan </a:t>
              </a:r>
              <a:r>
                <a:rPr lang="en-US" sz="1500" dirty="0" err="1">
                  <a:solidFill>
                    <a:srgbClr val="000000"/>
                  </a:solidFill>
                </a:rPr>
                <a:t>rumah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ditempati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sendiri</a:t>
              </a:r>
              <a:endParaRPr lang="en-ID" sz="1500" dirty="0">
                <a:solidFill>
                  <a:srgbClr val="000000"/>
                </a:solidFill>
              </a:endParaRPr>
            </a:p>
            <a:p>
              <a:pPr marL="214297" indent="-214297">
                <a:lnSpc>
                  <a:spcPct val="100000"/>
                </a:lnSpc>
                <a:spcBef>
                  <a:spcPts val="0"/>
                </a:spcBef>
                <a:buClr>
                  <a:srgbClr val="14B2D7"/>
                </a:buClr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rgbClr val="000000"/>
                  </a:solidFill>
                </a:rPr>
                <a:t>Belum </a:t>
              </a:r>
              <a:r>
                <a:rPr lang="en-US" sz="1500" dirty="0" err="1">
                  <a:solidFill>
                    <a:srgbClr val="000000"/>
                  </a:solidFill>
                </a:rPr>
                <a:t>pernah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mendapatkan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bantuan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pemugaran</a:t>
              </a:r>
              <a:r>
                <a:rPr lang="en-US" sz="1500" dirty="0">
                  <a:solidFill>
                    <a:srgbClr val="000000"/>
                  </a:solidFill>
                </a:rPr>
                <a:t> </a:t>
              </a:r>
              <a:r>
                <a:rPr lang="en-US" sz="1500" dirty="0" err="1">
                  <a:solidFill>
                    <a:srgbClr val="000000"/>
                  </a:solidFill>
                </a:rPr>
                <a:t>rumah</a:t>
              </a:r>
              <a:endParaRPr lang="en-ID" sz="1500" dirty="0">
                <a:solidFill>
                  <a:srgbClr val="000000"/>
                </a:solidFill>
              </a:endParaRP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E7D39D3E-22F3-450A-B4FC-A1CA5E1046B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AFAFA"/>
                </a:clrFrom>
                <a:clrTo>
                  <a:srgbClr val="FAFAFA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919572" y="5529992"/>
              <a:ext cx="705415" cy="1415563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9DC3ED6-73AC-4739-8460-60F8984D2095}"/>
              </a:ext>
            </a:extLst>
          </p:cNvPr>
          <p:cNvGrpSpPr/>
          <p:nvPr/>
        </p:nvGrpSpPr>
        <p:grpSpPr>
          <a:xfrm>
            <a:off x="3102243" y="179884"/>
            <a:ext cx="6779897" cy="739429"/>
            <a:chOff x="4204767" y="506309"/>
            <a:chExt cx="6779897" cy="739429"/>
          </a:xfrm>
        </p:grpSpPr>
        <p:sp>
          <p:nvSpPr>
            <p:cNvPr id="12" name="Title 5">
              <a:extLst>
                <a:ext uri="{FF2B5EF4-FFF2-40B4-BE49-F238E27FC236}">
                  <a16:creationId xmlns:a16="http://schemas.microsoft.com/office/drawing/2014/main" id="{B8CF0299-8DB1-443F-AC9F-A3A82CC032F6}"/>
                </a:ext>
              </a:extLst>
            </p:cNvPr>
            <p:cNvSpPr txBox="1">
              <a:spLocks/>
            </p:cNvSpPr>
            <p:nvPr/>
          </p:nvSpPr>
          <p:spPr>
            <a:xfrm>
              <a:off x="4204767" y="506309"/>
              <a:ext cx="5595657" cy="739429"/>
            </a:xfrm>
            <a:prstGeom prst="rect">
              <a:avLst/>
            </a:prstGeom>
            <a:solidFill>
              <a:srgbClr val="F9CE33"/>
            </a:solidFill>
          </p:spPr>
          <p:txBody>
            <a:bodyPr anchor="ctr">
              <a:noAutofit/>
            </a:bodyPr>
            <a:lstStyle>
              <a:lvl1pPr algn="l" defTabSz="914354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US" sz="2400" spc="225" dirty="0">
                  <a:solidFill>
                    <a:srgbClr val="000000"/>
                  </a:solidFill>
                </a:rPr>
                <a:t>KRITERIA PENERIMA</a:t>
              </a:r>
              <a:r>
                <a:rPr lang="id-ID" sz="2400" spc="225" dirty="0">
                  <a:solidFill>
                    <a:srgbClr val="000000"/>
                  </a:solidFill>
                </a:rPr>
                <a:t> RTLH</a:t>
              </a:r>
            </a:p>
          </p:txBody>
        </p:sp>
        <p:sp>
          <p:nvSpPr>
            <p:cNvPr id="13" name="Title 5">
              <a:extLst>
                <a:ext uri="{FF2B5EF4-FFF2-40B4-BE49-F238E27FC236}">
                  <a16:creationId xmlns:a16="http://schemas.microsoft.com/office/drawing/2014/main" id="{997021A2-3570-4D55-833C-7CFB10B8EB94}"/>
                </a:ext>
              </a:extLst>
            </p:cNvPr>
            <p:cNvSpPr txBox="1">
              <a:spLocks/>
            </p:cNvSpPr>
            <p:nvPr/>
          </p:nvSpPr>
          <p:spPr>
            <a:xfrm>
              <a:off x="10769138" y="506309"/>
              <a:ext cx="215526" cy="739429"/>
            </a:xfrm>
            <a:prstGeom prst="rect">
              <a:avLst/>
            </a:prstGeom>
            <a:solidFill>
              <a:srgbClr val="F9CE33"/>
            </a:solidFill>
          </p:spPr>
          <p:txBody>
            <a:bodyPr anchor="ctr">
              <a:noAutofit/>
            </a:bodyPr>
            <a:lstStyle>
              <a:lvl1pPr algn="l" defTabSz="914354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endParaRPr lang="id-ID" sz="2400" b="1" spc="225" dirty="0">
                <a:solidFill>
                  <a:srgbClr val="000000"/>
                </a:solidFill>
              </a:endParaRPr>
            </a:p>
          </p:txBody>
        </p:sp>
        <p:sp>
          <p:nvSpPr>
            <p:cNvPr id="14" name="Title 5">
              <a:extLst>
                <a:ext uri="{FF2B5EF4-FFF2-40B4-BE49-F238E27FC236}">
                  <a16:creationId xmlns:a16="http://schemas.microsoft.com/office/drawing/2014/main" id="{10C114AD-6D9A-475B-81A9-2047B7565607}"/>
                </a:ext>
              </a:extLst>
            </p:cNvPr>
            <p:cNvSpPr txBox="1">
              <a:spLocks/>
            </p:cNvSpPr>
            <p:nvPr/>
          </p:nvSpPr>
          <p:spPr>
            <a:xfrm>
              <a:off x="10495154" y="506309"/>
              <a:ext cx="215526" cy="739429"/>
            </a:xfrm>
            <a:prstGeom prst="rect">
              <a:avLst/>
            </a:prstGeom>
            <a:solidFill>
              <a:srgbClr val="F9CE33"/>
            </a:solidFill>
          </p:spPr>
          <p:txBody>
            <a:bodyPr anchor="ctr">
              <a:noAutofit/>
            </a:bodyPr>
            <a:lstStyle>
              <a:lvl1pPr algn="l" defTabSz="914354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endParaRPr lang="id-ID" sz="2400" b="1" spc="225" dirty="0">
                <a:solidFill>
                  <a:srgbClr val="000000"/>
                </a:solidFill>
              </a:endParaRPr>
            </a:p>
          </p:txBody>
        </p:sp>
        <p:sp>
          <p:nvSpPr>
            <p:cNvPr id="15" name="Title 5">
              <a:extLst>
                <a:ext uri="{FF2B5EF4-FFF2-40B4-BE49-F238E27FC236}">
                  <a16:creationId xmlns:a16="http://schemas.microsoft.com/office/drawing/2014/main" id="{500BF72D-C1D8-4B34-B8FD-DD6A7B127C60}"/>
                </a:ext>
              </a:extLst>
            </p:cNvPr>
            <p:cNvSpPr txBox="1">
              <a:spLocks/>
            </p:cNvSpPr>
            <p:nvPr/>
          </p:nvSpPr>
          <p:spPr>
            <a:xfrm>
              <a:off x="10218754" y="506309"/>
              <a:ext cx="215526" cy="739429"/>
            </a:xfrm>
            <a:prstGeom prst="rect">
              <a:avLst/>
            </a:prstGeom>
            <a:solidFill>
              <a:srgbClr val="F9CE33"/>
            </a:solidFill>
          </p:spPr>
          <p:txBody>
            <a:bodyPr anchor="ctr">
              <a:noAutofit/>
            </a:bodyPr>
            <a:lstStyle>
              <a:lvl1pPr algn="l" defTabSz="914354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endParaRPr lang="id-ID" sz="2400" b="1" spc="225" dirty="0">
                <a:solidFill>
                  <a:srgbClr val="000000"/>
                </a:solidFill>
              </a:endParaRPr>
            </a:p>
          </p:txBody>
        </p:sp>
        <p:sp>
          <p:nvSpPr>
            <p:cNvPr id="16" name="Title 5">
              <a:extLst>
                <a:ext uri="{FF2B5EF4-FFF2-40B4-BE49-F238E27FC236}">
                  <a16:creationId xmlns:a16="http://schemas.microsoft.com/office/drawing/2014/main" id="{8A121DE3-C969-45CB-B0A4-422FF3474C2C}"/>
                </a:ext>
              </a:extLst>
            </p:cNvPr>
            <p:cNvSpPr txBox="1">
              <a:spLocks/>
            </p:cNvSpPr>
            <p:nvPr/>
          </p:nvSpPr>
          <p:spPr>
            <a:xfrm>
              <a:off x="9944770" y="506309"/>
              <a:ext cx="215526" cy="739429"/>
            </a:xfrm>
            <a:prstGeom prst="rect">
              <a:avLst/>
            </a:prstGeom>
            <a:solidFill>
              <a:srgbClr val="F9CE33"/>
            </a:solidFill>
          </p:spPr>
          <p:txBody>
            <a:bodyPr anchor="ctr">
              <a:noAutofit/>
            </a:bodyPr>
            <a:lstStyle>
              <a:lvl1pPr algn="l" defTabSz="914354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endParaRPr lang="id-ID" sz="2400" b="1" spc="225" dirty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7624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50"/>
                            </p:stCondLst>
                            <p:childTnLst>
                              <p:par>
                                <p:cTn id="14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 animBg="1"/>
      <p:bldP spid="2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12">
            <a:extLst>
              <a:ext uri="{FF2B5EF4-FFF2-40B4-BE49-F238E27FC236}">
                <a16:creationId xmlns:a16="http://schemas.microsoft.com/office/drawing/2014/main" id="{19F655F3-412F-4397-BBF2-B26235C91D5D}"/>
              </a:ext>
            </a:extLst>
          </p:cNvPr>
          <p:cNvSpPr/>
          <p:nvPr/>
        </p:nvSpPr>
        <p:spPr>
          <a:xfrm>
            <a:off x="267563" y="322614"/>
            <a:ext cx="2776888" cy="6257535"/>
          </a:xfrm>
          <a:prstGeom prst="rect">
            <a:avLst/>
          </a:prstGeom>
          <a:solidFill>
            <a:schemeClr val="accent6"/>
          </a:solidFill>
          <a:ln w="571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5">
              <a:hueOff val="-10661562"/>
              <a:satOff val="6060"/>
              <a:lumOff val="-5000"/>
              <a:alphaOff val="0"/>
            </a:schemeClr>
          </a:fillRef>
          <a:effectRef idx="0">
            <a:schemeClr val="accent5">
              <a:hueOff val="-10661562"/>
              <a:satOff val="6060"/>
              <a:lumOff val="-5000"/>
              <a:alphaOff val="0"/>
            </a:schemeClr>
          </a:effectRef>
          <a:fontRef idx="minor">
            <a:schemeClr val="lt1"/>
          </a:fontRef>
        </p:style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FCBE87E-98EA-46FE-89CF-2761CEFE5BB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292971" y="968363"/>
            <a:ext cx="811384" cy="720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6F5F4AB-CB44-4D2D-A59C-D4575C562429}"/>
              </a:ext>
            </a:extLst>
          </p:cNvPr>
          <p:cNvSpPr txBox="1"/>
          <p:nvPr/>
        </p:nvSpPr>
        <p:spPr>
          <a:xfrm>
            <a:off x="356869" y="1233323"/>
            <a:ext cx="2602401" cy="1036596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96006" tIns="54860" rIns="96006" bIns="54860" numCol="1" spcCol="1271" anchor="ctr" anchorCtr="0">
            <a:noAutofit/>
          </a:bodyPr>
          <a:lstStyle/>
          <a:p>
            <a:pPr algn="ctr" defTabSz="60003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1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KRITERIA </a:t>
            </a:r>
          </a:p>
          <a:p>
            <a:pPr algn="ctr" defTabSz="60003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1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TENAGA</a:t>
            </a:r>
            <a:r>
              <a:rPr lang="en-US" sz="21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KERJA</a:t>
            </a:r>
            <a:r>
              <a:rPr lang="id-ID" sz="21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21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(PADAT KARYA)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B2FEDDC-16D9-42EE-B6C8-BC144C28158D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16057" y="3106114"/>
            <a:ext cx="1122851" cy="217595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465831-94B6-42B1-BE2F-FA46412BF5C7}"/>
              </a:ext>
            </a:extLst>
          </p:cNvPr>
          <p:cNvSpPr txBox="1"/>
          <p:nvPr/>
        </p:nvSpPr>
        <p:spPr>
          <a:xfrm>
            <a:off x="8133752" y="6080926"/>
            <a:ext cx="2776888" cy="461665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42862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Tidak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memiliki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kerentanan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sakit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jika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menjalankan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kegiatan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padat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karya</a:t>
            </a:r>
            <a:endParaRPr lang="en-US" sz="1200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C091CC3-395F-4ECA-B4E0-280BB4B4487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255861" y="2868252"/>
            <a:ext cx="1179663" cy="7200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23C0B36-B0DB-4F96-8680-B764890CF621}"/>
              </a:ext>
            </a:extLst>
          </p:cNvPr>
          <p:cNvSpPr txBox="1"/>
          <p:nvPr/>
        </p:nvSpPr>
        <p:spPr>
          <a:xfrm>
            <a:off x="3301327" y="1825473"/>
            <a:ext cx="2794676" cy="1015659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Domisili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sekitar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rumah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calon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penerima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Bankeupemdes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RTLH / Tenaga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Kerja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setempat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dalam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satu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b="1" i="1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selain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penerima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id-ID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Bankeupemdes RTLH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(KK/KTP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sebagai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pendukung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76442B5-E9BF-438A-816E-D51D65CA4EC6}"/>
              </a:ext>
            </a:extLst>
          </p:cNvPr>
          <p:cNvSpPr txBox="1"/>
          <p:nvPr/>
        </p:nvSpPr>
        <p:spPr>
          <a:xfrm>
            <a:off x="5781753" y="322611"/>
            <a:ext cx="3789075" cy="424732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42862" lvl="1" algn="ctr" defTabSz="366685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24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KRITERIA UTAMA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613F322-540F-4152-BB07-04B5363E40A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334801" y="965683"/>
            <a:ext cx="708715" cy="72000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DF1F154-89B6-488E-8515-82C82AF9AEE2}"/>
              </a:ext>
            </a:extLst>
          </p:cNvPr>
          <p:cNvSpPr txBox="1"/>
          <p:nvPr/>
        </p:nvSpPr>
        <p:spPr>
          <a:xfrm>
            <a:off x="6132843" y="1799904"/>
            <a:ext cx="3235572" cy="1302921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b="1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Diprioritaskan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masuk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dalam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BDT (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dapat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dicek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melalui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web </a:t>
            </a:r>
            <a:r>
              <a:rPr lang="en-US" sz="1200" i="1" dirty="0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https://caribdt.dinsos.jatengprov.go.id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)</a:t>
            </a:r>
            <a:endParaRPr lang="id-ID" sz="1200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id-ID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Apabila belum terdaftar pada BDT dapat digantikan dengan surat keterangan tidak mampu 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id-ID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dari desa</a:t>
            </a:r>
            <a:endParaRPr lang="en-US" sz="1200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D5E7B4-0657-4925-BF41-7614A3C614D8}"/>
              </a:ext>
            </a:extLst>
          </p:cNvPr>
          <p:cNvSpPr txBox="1"/>
          <p:nvPr/>
        </p:nvSpPr>
        <p:spPr>
          <a:xfrm>
            <a:off x="4167724" y="3717762"/>
            <a:ext cx="3355937" cy="1015663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Diprioritaskan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Tidak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memiliki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atau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kehilangan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penghasilan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: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Pengangguran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,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Setengah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Pengangguran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,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Penduduk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Miskin,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Penerima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Program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Keluarga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Harapan (PKH) (Surat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Keterangan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dari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4A8D18C-389C-447C-B563-D382427B0B15}"/>
              </a:ext>
            </a:extLst>
          </p:cNvPr>
          <p:cNvSpPr txBox="1"/>
          <p:nvPr/>
        </p:nvSpPr>
        <p:spPr>
          <a:xfrm>
            <a:off x="5830113" y="4934655"/>
            <a:ext cx="3692367" cy="424732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42862" lvl="1" algn="ctr" defTabSz="366685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2400" b="1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KRITERIA TAMBAHAN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9F2740A-A66B-483E-BCD1-8F58A248BD5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116848" y="5308208"/>
            <a:ext cx="1024616" cy="720000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9E83B72D-07B0-48EB-8F51-2D7C8B279E5E}"/>
              </a:ext>
            </a:extLst>
          </p:cNvPr>
          <p:cNvSpPr txBox="1"/>
          <p:nvPr/>
        </p:nvSpPr>
        <p:spPr>
          <a:xfrm>
            <a:off x="4452899" y="6164652"/>
            <a:ext cx="2352516" cy="461665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42862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Memahami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terkait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teknis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pembangunan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rumah</a:t>
            </a:r>
            <a:endParaRPr lang="en-US" sz="1200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DF9691F8-146B-4FFC-B076-3A74A513E715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187312" y="5324423"/>
            <a:ext cx="669768" cy="72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00462FE6-1DE9-45FA-8E04-C18CA3544689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156333" y="2872127"/>
            <a:ext cx="596963" cy="72000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F3C11BD6-81FD-4B2F-BA94-CAEAB96B4F36}"/>
              </a:ext>
            </a:extLst>
          </p:cNvPr>
          <p:cNvSpPr txBox="1"/>
          <p:nvPr/>
        </p:nvSpPr>
        <p:spPr>
          <a:xfrm>
            <a:off x="8133755" y="3804957"/>
            <a:ext cx="2642124" cy="646331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Bersedia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membuat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laporan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harian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pelaksanaan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Pembangunan (Surat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Pernyataan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CACE8A4-8B83-4B1C-8C75-F0FA87E17CE7}"/>
              </a:ext>
            </a:extLst>
          </p:cNvPr>
          <p:cNvSpPr txBox="1"/>
          <p:nvPr/>
        </p:nvSpPr>
        <p:spPr>
          <a:xfrm>
            <a:off x="9282315" y="1805069"/>
            <a:ext cx="2642124" cy="646331"/>
          </a:xfrm>
          <a:prstGeom prst="rect">
            <a:avLst/>
          </a:prstGeom>
          <a:noFill/>
        </p:spPr>
        <p:txBody>
          <a:bodyPr wrap="square" lIns="91434" tIns="45718" rIns="91434" bIns="45718">
            <a:spAutoFit/>
          </a:bodyPr>
          <a:lstStyle/>
          <a:p>
            <a:pPr marL="0" lvl="1" algn="ctr" defTabSz="366685">
              <a:spcBef>
                <a:spcPct val="0"/>
              </a:spcBef>
              <a:spcAft>
                <a:spcPts val="751"/>
              </a:spcAft>
            </a:pP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Diprioritaskan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usia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produktif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dan yang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sudah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memiliki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keluarga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(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kepala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1200" dirty="0" err="1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keluarga</a:t>
            </a:r>
            <a:r>
              <a:rPr lang="en-US" sz="12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2B5F5F5-1033-40A1-8909-2AA5C6D1B2ED}"/>
              </a:ext>
            </a:extLst>
          </p:cNvPr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148637" y="965683"/>
            <a:ext cx="909475" cy="720000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32389FD-5DBC-4172-A93E-8DD2ED7F839D}"/>
              </a:ext>
            </a:extLst>
          </p:cNvPr>
          <p:cNvGrpSpPr/>
          <p:nvPr/>
        </p:nvGrpSpPr>
        <p:grpSpPr>
          <a:xfrm>
            <a:off x="3257551" y="4750721"/>
            <a:ext cx="8572500" cy="0"/>
            <a:chOff x="1733549" y="4750721"/>
            <a:chExt cx="8572500" cy="0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EE0600D-E048-46DC-A8A1-A8B48CC7D455}"/>
                </a:ext>
              </a:extLst>
            </p:cNvPr>
            <p:cNvCxnSpPr>
              <a:cxnSpLocks/>
            </p:cNvCxnSpPr>
            <p:nvPr/>
          </p:nvCxnSpPr>
          <p:spPr>
            <a:xfrm>
              <a:off x="1733549" y="4750721"/>
              <a:ext cx="4072164" cy="0"/>
            </a:xfrm>
            <a:prstGeom prst="line">
              <a:avLst/>
            </a:prstGeom>
            <a:ln w="101600" cap="sq">
              <a:solidFill>
                <a:srgbClr val="ED7D31"/>
              </a:solidFill>
              <a:beve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1A92671B-7859-493B-9E83-098E3EEE8B13}"/>
                </a:ext>
              </a:extLst>
            </p:cNvPr>
            <p:cNvCxnSpPr>
              <a:cxnSpLocks/>
            </p:cNvCxnSpPr>
            <p:nvPr/>
          </p:nvCxnSpPr>
          <p:spPr>
            <a:xfrm>
              <a:off x="6226628" y="4750721"/>
              <a:ext cx="4079421" cy="0"/>
            </a:xfrm>
            <a:prstGeom prst="line">
              <a:avLst/>
            </a:prstGeom>
            <a:ln w="101600" cap="sq">
              <a:solidFill>
                <a:srgbClr val="FFC000"/>
              </a:solidFill>
              <a:beve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069555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/>
      <p:bldP spid="15" grpId="0"/>
      <p:bldP spid="17" grpId="0"/>
      <p:bldP spid="19" grpId="0"/>
      <p:bldP spid="22" grpId="0"/>
      <p:bldP spid="26" grpId="0"/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3" name="Google Shape;9453;p35"/>
          <p:cNvGrpSpPr/>
          <p:nvPr/>
        </p:nvGrpSpPr>
        <p:grpSpPr>
          <a:xfrm>
            <a:off x="-2957564" y="-63380"/>
            <a:ext cx="8506367" cy="6984767"/>
            <a:chOff x="619950" y="238125"/>
            <a:chExt cx="6379775" cy="5238575"/>
          </a:xfrm>
        </p:grpSpPr>
        <p:sp>
          <p:nvSpPr>
            <p:cNvPr id="9454" name="Google Shape;9454;p35"/>
            <p:cNvSpPr/>
            <p:nvPr/>
          </p:nvSpPr>
          <p:spPr>
            <a:xfrm>
              <a:off x="3021425" y="918700"/>
              <a:ext cx="11525" cy="2891025"/>
            </a:xfrm>
            <a:custGeom>
              <a:avLst/>
              <a:gdLst/>
              <a:ahLst/>
              <a:cxnLst/>
              <a:rect l="l" t="t" r="r" b="b"/>
              <a:pathLst>
                <a:path w="461" h="115641" extrusionOk="0">
                  <a:moveTo>
                    <a:pt x="231" y="1"/>
                  </a:moveTo>
                  <a:cubicBezTo>
                    <a:pt x="104" y="1"/>
                    <a:pt x="1" y="106"/>
                    <a:pt x="5" y="233"/>
                  </a:cubicBezTo>
                  <a:lnTo>
                    <a:pt x="5" y="115415"/>
                  </a:lnTo>
                  <a:cubicBezTo>
                    <a:pt x="5" y="115539"/>
                    <a:pt x="107" y="115641"/>
                    <a:pt x="231" y="115641"/>
                  </a:cubicBezTo>
                  <a:cubicBezTo>
                    <a:pt x="356" y="115641"/>
                    <a:pt x="458" y="115539"/>
                    <a:pt x="457" y="115413"/>
                  </a:cubicBezTo>
                  <a:lnTo>
                    <a:pt x="457" y="233"/>
                  </a:lnTo>
                  <a:cubicBezTo>
                    <a:pt x="461" y="106"/>
                    <a:pt x="359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5" name="Google Shape;9455;p35"/>
            <p:cNvSpPr/>
            <p:nvPr/>
          </p:nvSpPr>
          <p:spPr>
            <a:xfrm>
              <a:off x="3254225" y="940100"/>
              <a:ext cx="11475" cy="2870150"/>
            </a:xfrm>
            <a:custGeom>
              <a:avLst/>
              <a:gdLst/>
              <a:ahLst/>
              <a:cxnLst/>
              <a:rect l="l" t="t" r="r" b="b"/>
              <a:pathLst>
                <a:path w="459" h="114806" extrusionOk="0">
                  <a:moveTo>
                    <a:pt x="230" y="1"/>
                  </a:moveTo>
                  <a:cubicBezTo>
                    <a:pt x="102" y="1"/>
                    <a:pt x="0" y="107"/>
                    <a:pt x="3" y="233"/>
                  </a:cubicBezTo>
                  <a:lnTo>
                    <a:pt x="3" y="114580"/>
                  </a:lnTo>
                  <a:cubicBezTo>
                    <a:pt x="3" y="114704"/>
                    <a:pt x="104" y="114806"/>
                    <a:pt x="230" y="114806"/>
                  </a:cubicBezTo>
                  <a:cubicBezTo>
                    <a:pt x="354" y="114806"/>
                    <a:pt x="456" y="114704"/>
                    <a:pt x="456" y="114580"/>
                  </a:cubicBezTo>
                  <a:lnTo>
                    <a:pt x="456" y="233"/>
                  </a:lnTo>
                  <a:cubicBezTo>
                    <a:pt x="458" y="107"/>
                    <a:pt x="357" y="1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6" name="Google Shape;9456;p35"/>
            <p:cNvSpPr/>
            <p:nvPr/>
          </p:nvSpPr>
          <p:spPr>
            <a:xfrm>
              <a:off x="1086800" y="3781300"/>
              <a:ext cx="5386275" cy="493325"/>
            </a:xfrm>
            <a:custGeom>
              <a:avLst/>
              <a:gdLst/>
              <a:ahLst/>
              <a:cxnLst/>
              <a:rect l="l" t="t" r="r" b="b"/>
              <a:pathLst>
                <a:path w="215451" h="19733" extrusionOk="0">
                  <a:moveTo>
                    <a:pt x="81852" y="459"/>
                  </a:moveTo>
                  <a:lnTo>
                    <a:pt x="214997" y="18876"/>
                  </a:lnTo>
                  <a:lnTo>
                    <a:pt x="214997" y="19217"/>
                  </a:lnTo>
                  <a:lnTo>
                    <a:pt x="81825" y="2165"/>
                  </a:lnTo>
                  <a:lnTo>
                    <a:pt x="81796" y="2161"/>
                  </a:lnTo>
                  <a:lnTo>
                    <a:pt x="452" y="13076"/>
                  </a:lnTo>
                  <a:lnTo>
                    <a:pt x="452" y="12563"/>
                  </a:lnTo>
                  <a:cubicBezTo>
                    <a:pt x="4866" y="11935"/>
                    <a:pt x="78203" y="1002"/>
                    <a:pt x="81852" y="459"/>
                  </a:cubicBezTo>
                  <a:close/>
                  <a:moveTo>
                    <a:pt x="81851" y="0"/>
                  </a:moveTo>
                  <a:lnTo>
                    <a:pt x="81818" y="6"/>
                  </a:lnTo>
                  <a:cubicBezTo>
                    <a:pt x="81009" y="126"/>
                    <a:pt x="926" y="12065"/>
                    <a:pt x="203" y="12142"/>
                  </a:cubicBezTo>
                  <a:lnTo>
                    <a:pt x="0" y="12161"/>
                  </a:lnTo>
                  <a:lnTo>
                    <a:pt x="0" y="13594"/>
                  </a:lnTo>
                  <a:lnTo>
                    <a:pt x="81798" y="2618"/>
                  </a:lnTo>
                  <a:lnTo>
                    <a:pt x="215195" y="19699"/>
                  </a:lnTo>
                  <a:lnTo>
                    <a:pt x="215450" y="19732"/>
                  </a:lnTo>
                  <a:lnTo>
                    <a:pt x="215450" y="18482"/>
                  </a:lnTo>
                  <a:lnTo>
                    <a:pt x="81882" y="6"/>
                  </a:lnTo>
                  <a:lnTo>
                    <a:pt x="818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7" name="Google Shape;9457;p35"/>
            <p:cNvSpPr/>
            <p:nvPr/>
          </p:nvSpPr>
          <p:spPr>
            <a:xfrm>
              <a:off x="1103575" y="3836250"/>
              <a:ext cx="5352725" cy="455050"/>
            </a:xfrm>
            <a:custGeom>
              <a:avLst/>
              <a:gdLst/>
              <a:ahLst/>
              <a:cxnLst/>
              <a:rect l="l" t="t" r="r" b="b"/>
              <a:pathLst>
                <a:path w="214109" h="18202" extrusionOk="0">
                  <a:moveTo>
                    <a:pt x="81127" y="383"/>
                  </a:moveTo>
                  <a:lnTo>
                    <a:pt x="213728" y="17365"/>
                  </a:lnTo>
                  <a:lnTo>
                    <a:pt x="213728" y="17773"/>
                  </a:lnTo>
                  <a:lnTo>
                    <a:pt x="81049" y="2149"/>
                  </a:lnTo>
                  <a:lnTo>
                    <a:pt x="379" y="11793"/>
                  </a:lnTo>
                  <a:lnTo>
                    <a:pt x="379" y="11212"/>
                  </a:lnTo>
                  <a:cubicBezTo>
                    <a:pt x="4441" y="10687"/>
                    <a:pt x="77594" y="858"/>
                    <a:pt x="81127" y="383"/>
                  </a:cubicBezTo>
                  <a:close/>
                  <a:moveTo>
                    <a:pt x="81125" y="1"/>
                  </a:moveTo>
                  <a:lnTo>
                    <a:pt x="81100" y="5"/>
                  </a:lnTo>
                  <a:cubicBezTo>
                    <a:pt x="80298" y="112"/>
                    <a:pt x="848" y="10788"/>
                    <a:pt x="171" y="10857"/>
                  </a:cubicBezTo>
                  <a:lnTo>
                    <a:pt x="0" y="10874"/>
                  </a:lnTo>
                  <a:lnTo>
                    <a:pt x="0" y="12223"/>
                  </a:lnTo>
                  <a:lnTo>
                    <a:pt x="81050" y="2529"/>
                  </a:lnTo>
                  <a:lnTo>
                    <a:pt x="213895" y="18176"/>
                  </a:lnTo>
                  <a:lnTo>
                    <a:pt x="214108" y="18202"/>
                  </a:lnTo>
                  <a:lnTo>
                    <a:pt x="214108" y="17031"/>
                  </a:lnTo>
                  <a:lnTo>
                    <a:pt x="81149" y="5"/>
                  </a:lnTo>
                  <a:lnTo>
                    <a:pt x="81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8" name="Google Shape;9458;p35"/>
            <p:cNvSpPr/>
            <p:nvPr/>
          </p:nvSpPr>
          <p:spPr>
            <a:xfrm>
              <a:off x="1136600" y="3890075"/>
              <a:ext cx="5286625" cy="416525"/>
            </a:xfrm>
            <a:custGeom>
              <a:avLst/>
              <a:gdLst/>
              <a:ahLst/>
              <a:cxnLst/>
              <a:rect l="l" t="t" r="r" b="b"/>
              <a:pathLst>
                <a:path w="211465" h="16661" extrusionOk="0">
                  <a:moveTo>
                    <a:pt x="79705" y="372"/>
                  </a:moveTo>
                  <a:lnTo>
                    <a:pt x="211089" y="15837"/>
                  </a:lnTo>
                  <a:lnTo>
                    <a:pt x="211089" y="16241"/>
                  </a:lnTo>
                  <a:lnTo>
                    <a:pt x="79654" y="2120"/>
                  </a:lnTo>
                  <a:lnTo>
                    <a:pt x="376" y="10444"/>
                  </a:lnTo>
                  <a:lnTo>
                    <a:pt x="376" y="9868"/>
                  </a:lnTo>
                  <a:cubicBezTo>
                    <a:pt x="4387" y="9399"/>
                    <a:pt x="76604" y="748"/>
                    <a:pt x="79705" y="372"/>
                  </a:cubicBezTo>
                  <a:close/>
                  <a:moveTo>
                    <a:pt x="79704" y="0"/>
                  </a:moveTo>
                  <a:cubicBezTo>
                    <a:pt x="78916" y="94"/>
                    <a:pt x="840" y="9446"/>
                    <a:pt x="170" y="9514"/>
                  </a:cubicBezTo>
                  <a:lnTo>
                    <a:pt x="1" y="9529"/>
                  </a:lnTo>
                  <a:lnTo>
                    <a:pt x="1" y="10861"/>
                  </a:lnTo>
                  <a:lnTo>
                    <a:pt x="79654" y="2492"/>
                  </a:lnTo>
                  <a:lnTo>
                    <a:pt x="211257" y="16638"/>
                  </a:lnTo>
                  <a:lnTo>
                    <a:pt x="211464" y="16660"/>
                  </a:lnTo>
                  <a:lnTo>
                    <a:pt x="211464" y="15506"/>
                  </a:lnTo>
                  <a:lnTo>
                    <a:pt x="797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9" name="Google Shape;9459;p35"/>
            <p:cNvSpPr/>
            <p:nvPr/>
          </p:nvSpPr>
          <p:spPr>
            <a:xfrm>
              <a:off x="1216075" y="3943075"/>
              <a:ext cx="5207150" cy="448650"/>
            </a:xfrm>
            <a:custGeom>
              <a:avLst/>
              <a:gdLst/>
              <a:ahLst/>
              <a:cxnLst/>
              <a:rect l="l" t="t" r="r" b="b"/>
              <a:pathLst>
                <a:path w="208286" h="17946" extrusionOk="0">
                  <a:moveTo>
                    <a:pt x="76475" y="372"/>
                  </a:moveTo>
                  <a:lnTo>
                    <a:pt x="207912" y="14499"/>
                  </a:lnTo>
                  <a:lnTo>
                    <a:pt x="207912" y="17530"/>
                  </a:lnTo>
                  <a:lnTo>
                    <a:pt x="76180" y="4117"/>
                  </a:lnTo>
                  <a:lnTo>
                    <a:pt x="374" y="12794"/>
                  </a:lnTo>
                  <a:lnTo>
                    <a:pt x="374" y="8367"/>
                  </a:lnTo>
                  <a:lnTo>
                    <a:pt x="76475" y="372"/>
                  </a:lnTo>
                  <a:close/>
                  <a:moveTo>
                    <a:pt x="76475" y="1"/>
                  </a:moveTo>
                  <a:lnTo>
                    <a:pt x="168" y="8011"/>
                  </a:lnTo>
                  <a:lnTo>
                    <a:pt x="1" y="8029"/>
                  </a:lnTo>
                  <a:lnTo>
                    <a:pt x="1" y="13214"/>
                  </a:lnTo>
                  <a:lnTo>
                    <a:pt x="76183" y="4491"/>
                  </a:lnTo>
                  <a:lnTo>
                    <a:pt x="208079" y="17925"/>
                  </a:lnTo>
                  <a:lnTo>
                    <a:pt x="208285" y="17945"/>
                  </a:lnTo>
                  <a:lnTo>
                    <a:pt x="208285" y="14162"/>
                  </a:lnTo>
                  <a:lnTo>
                    <a:pt x="764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0" name="Google Shape;9460;p35"/>
            <p:cNvSpPr/>
            <p:nvPr/>
          </p:nvSpPr>
          <p:spPr>
            <a:xfrm>
              <a:off x="1220400" y="4047675"/>
              <a:ext cx="5198425" cy="341875"/>
            </a:xfrm>
            <a:custGeom>
              <a:avLst/>
              <a:gdLst/>
              <a:ahLst/>
              <a:cxnLst/>
              <a:rect l="l" t="t" r="r" b="b"/>
              <a:pathLst>
                <a:path w="207937" h="13675" extrusionOk="0">
                  <a:moveTo>
                    <a:pt x="76016" y="239"/>
                  </a:moveTo>
                  <a:lnTo>
                    <a:pt x="172756" y="10093"/>
                  </a:lnTo>
                  <a:lnTo>
                    <a:pt x="76015" y="908"/>
                  </a:lnTo>
                  <a:lnTo>
                    <a:pt x="3577" y="8699"/>
                  </a:lnTo>
                  <a:lnTo>
                    <a:pt x="2130" y="8699"/>
                  </a:lnTo>
                  <a:lnTo>
                    <a:pt x="76016" y="239"/>
                  </a:lnTo>
                  <a:close/>
                  <a:moveTo>
                    <a:pt x="76015" y="0"/>
                  </a:moveTo>
                  <a:lnTo>
                    <a:pt x="1" y="8701"/>
                  </a:lnTo>
                  <a:lnTo>
                    <a:pt x="14" y="8941"/>
                  </a:lnTo>
                  <a:lnTo>
                    <a:pt x="3591" y="8940"/>
                  </a:lnTo>
                  <a:lnTo>
                    <a:pt x="76018" y="1147"/>
                  </a:lnTo>
                  <a:lnTo>
                    <a:pt x="207914" y="13674"/>
                  </a:lnTo>
                  <a:lnTo>
                    <a:pt x="207937" y="13434"/>
                  </a:lnTo>
                  <a:lnTo>
                    <a:pt x="760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1" name="Google Shape;9461;p35"/>
            <p:cNvSpPr/>
            <p:nvPr/>
          </p:nvSpPr>
          <p:spPr>
            <a:xfrm>
              <a:off x="2992125" y="4070325"/>
              <a:ext cx="270875" cy="1068600"/>
            </a:xfrm>
            <a:custGeom>
              <a:avLst/>
              <a:gdLst/>
              <a:ahLst/>
              <a:cxnLst/>
              <a:rect l="l" t="t" r="r" b="b"/>
              <a:pathLst>
                <a:path w="10835" h="42744" extrusionOk="0">
                  <a:moveTo>
                    <a:pt x="5147" y="241"/>
                  </a:moveTo>
                  <a:lnTo>
                    <a:pt x="10592" y="772"/>
                  </a:lnTo>
                  <a:lnTo>
                    <a:pt x="10592" y="2989"/>
                  </a:lnTo>
                  <a:lnTo>
                    <a:pt x="9662" y="2989"/>
                  </a:lnTo>
                  <a:lnTo>
                    <a:pt x="9662" y="42193"/>
                  </a:lnTo>
                  <a:lnTo>
                    <a:pt x="4891" y="42504"/>
                  </a:lnTo>
                  <a:lnTo>
                    <a:pt x="1123" y="42256"/>
                  </a:lnTo>
                  <a:lnTo>
                    <a:pt x="1123" y="2607"/>
                  </a:lnTo>
                  <a:lnTo>
                    <a:pt x="243" y="2607"/>
                  </a:lnTo>
                  <a:lnTo>
                    <a:pt x="243" y="771"/>
                  </a:lnTo>
                  <a:lnTo>
                    <a:pt x="5147" y="241"/>
                  </a:lnTo>
                  <a:close/>
                  <a:moveTo>
                    <a:pt x="5146" y="1"/>
                  </a:moveTo>
                  <a:lnTo>
                    <a:pt x="1" y="554"/>
                  </a:lnTo>
                  <a:lnTo>
                    <a:pt x="1" y="2849"/>
                  </a:lnTo>
                  <a:lnTo>
                    <a:pt x="882" y="2849"/>
                  </a:lnTo>
                  <a:lnTo>
                    <a:pt x="882" y="42482"/>
                  </a:lnTo>
                  <a:lnTo>
                    <a:pt x="4891" y="42744"/>
                  </a:lnTo>
                  <a:lnTo>
                    <a:pt x="9790" y="42426"/>
                  </a:lnTo>
                  <a:lnTo>
                    <a:pt x="9904" y="42419"/>
                  </a:lnTo>
                  <a:lnTo>
                    <a:pt x="9904" y="3231"/>
                  </a:lnTo>
                  <a:lnTo>
                    <a:pt x="10834" y="3231"/>
                  </a:lnTo>
                  <a:lnTo>
                    <a:pt x="10834" y="553"/>
                  </a:lnTo>
                  <a:lnTo>
                    <a:pt x="51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2" name="Google Shape;9462;p35"/>
            <p:cNvSpPr/>
            <p:nvPr/>
          </p:nvSpPr>
          <p:spPr>
            <a:xfrm>
              <a:off x="1248450" y="4180050"/>
              <a:ext cx="1991425" cy="163575"/>
            </a:xfrm>
            <a:custGeom>
              <a:avLst/>
              <a:gdLst/>
              <a:ahLst/>
              <a:cxnLst/>
              <a:rect l="l" t="t" r="r" b="b"/>
              <a:pathLst>
                <a:path w="79657" h="6543" extrusionOk="0">
                  <a:moveTo>
                    <a:pt x="74897" y="1"/>
                  </a:moveTo>
                  <a:lnTo>
                    <a:pt x="113" y="6301"/>
                  </a:lnTo>
                  <a:cubicBezTo>
                    <a:pt x="48" y="6306"/>
                    <a:pt x="0" y="6361"/>
                    <a:pt x="3" y="6426"/>
                  </a:cubicBezTo>
                  <a:cubicBezTo>
                    <a:pt x="6" y="6491"/>
                    <a:pt x="58" y="6541"/>
                    <a:pt x="123" y="6542"/>
                  </a:cubicBezTo>
                  <a:cubicBezTo>
                    <a:pt x="126" y="6542"/>
                    <a:pt x="130" y="6541"/>
                    <a:pt x="134" y="6541"/>
                  </a:cubicBezTo>
                  <a:lnTo>
                    <a:pt x="74897" y="243"/>
                  </a:lnTo>
                  <a:lnTo>
                    <a:pt x="79520" y="624"/>
                  </a:lnTo>
                  <a:cubicBezTo>
                    <a:pt x="79521" y="624"/>
                    <a:pt x="79522" y="624"/>
                    <a:pt x="79523" y="624"/>
                  </a:cubicBezTo>
                  <a:cubicBezTo>
                    <a:pt x="79593" y="624"/>
                    <a:pt x="79646" y="579"/>
                    <a:pt x="79651" y="513"/>
                  </a:cubicBezTo>
                  <a:cubicBezTo>
                    <a:pt x="79656" y="447"/>
                    <a:pt x="79607" y="389"/>
                    <a:pt x="79541" y="383"/>
                  </a:cubicBezTo>
                  <a:lnTo>
                    <a:pt x="748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3" name="Google Shape;9463;p35"/>
            <p:cNvSpPr/>
            <p:nvPr/>
          </p:nvSpPr>
          <p:spPr>
            <a:xfrm>
              <a:off x="1248450" y="4206025"/>
              <a:ext cx="1991425" cy="155075"/>
            </a:xfrm>
            <a:custGeom>
              <a:avLst/>
              <a:gdLst/>
              <a:ahLst/>
              <a:cxnLst/>
              <a:rect l="l" t="t" r="r" b="b"/>
              <a:pathLst>
                <a:path w="79657" h="6203" extrusionOk="0">
                  <a:moveTo>
                    <a:pt x="74897" y="0"/>
                  </a:moveTo>
                  <a:lnTo>
                    <a:pt x="113" y="5961"/>
                  </a:lnTo>
                  <a:cubicBezTo>
                    <a:pt x="49" y="5967"/>
                    <a:pt x="0" y="6021"/>
                    <a:pt x="3" y="6086"/>
                  </a:cubicBezTo>
                  <a:cubicBezTo>
                    <a:pt x="6" y="6151"/>
                    <a:pt x="58" y="6201"/>
                    <a:pt x="123" y="6202"/>
                  </a:cubicBezTo>
                  <a:cubicBezTo>
                    <a:pt x="126" y="6202"/>
                    <a:pt x="129" y="6201"/>
                    <a:pt x="132" y="6201"/>
                  </a:cubicBezTo>
                  <a:lnTo>
                    <a:pt x="74896" y="242"/>
                  </a:lnTo>
                  <a:lnTo>
                    <a:pt x="79520" y="624"/>
                  </a:lnTo>
                  <a:cubicBezTo>
                    <a:pt x="79523" y="624"/>
                    <a:pt x="79527" y="624"/>
                    <a:pt x="79530" y="624"/>
                  </a:cubicBezTo>
                  <a:cubicBezTo>
                    <a:pt x="79592" y="624"/>
                    <a:pt x="79646" y="577"/>
                    <a:pt x="79651" y="513"/>
                  </a:cubicBezTo>
                  <a:cubicBezTo>
                    <a:pt x="79656" y="447"/>
                    <a:pt x="79606" y="389"/>
                    <a:pt x="79540" y="384"/>
                  </a:cubicBezTo>
                  <a:lnTo>
                    <a:pt x="748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4" name="Google Shape;9464;p35"/>
            <p:cNvSpPr/>
            <p:nvPr/>
          </p:nvSpPr>
          <p:spPr>
            <a:xfrm>
              <a:off x="3014275" y="5037050"/>
              <a:ext cx="225350" cy="6050"/>
            </a:xfrm>
            <a:custGeom>
              <a:avLst/>
              <a:gdLst/>
              <a:ahLst/>
              <a:cxnLst/>
              <a:rect l="l" t="t" r="r" b="b"/>
              <a:pathLst>
                <a:path w="9014" h="242" extrusionOk="0">
                  <a:moveTo>
                    <a:pt x="117" y="0"/>
                  </a:moveTo>
                  <a:cubicBezTo>
                    <a:pt x="52" y="3"/>
                    <a:pt x="0" y="56"/>
                    <a:pt x="0" y="120"/>
                  </a:cubicBezTo>
                  <a:cubicBezTo>
                    <a:pt x="0" y="186"/>
                    <a:pt x="52" y="239"/>
                    <a:pt x="117" y="242"/>
                  </a:cubicBezTo>
                  <a:lnTo>
                    <a:pt x="8896" y="242"/>
                  </a:lnTo>
                  <a:cubicBezTo>
                    <a:pt x="8962" y="239"/>
                    <a:pt x="9014" y="186"/>
                    <a:pt x="9014" y="120"/>
                  </a:cubicBezTo>
                  <a:cubicBezTo>
                    <a:pt x="9014" y="56"/>
                    <a:pt x="8962" y="3"/>
                    <a:pt x="8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5" name="Google Shape;9465;p35"/>
            <p:cNvSpPr/>
            <p:nvPr/>
          </p:nvSpPr>
          <p:spPr>
            <a:xfrm>
              <a:off x="3118025" y="4205925"/>
              <a:ext cx="6175" cy="837175"/>
            </a:xfrm>
            <a:custGeom>
              <a:avLst/>
              <a:gdLst/>
              <a:ahLst/>
              <a:cxnLst/>
              <a:rect l="l" t="t" r="r" b="b"/>
              <a:pathLst>
                <a:path w="247" h="33487" extrusionOk="0">
                  <a:moveTo>
                    <a:pt x="123" y="0"/>
                  </a:moveTo>
                  <a:cubicBezTo>
                    <a:pt x="55" y="0"/>
                    <a:pt x="0" y="57"/>
                    <a:pt x="3" y="125"/>
                  </a:cubicBezTo>
                  <a:lnTo>
                    <a:pt x="3" y="33365"/>
                  </a:lnTo>
                  <a:cubicBezTo>
                    <a:pt x="2" y="33433"/>
                    <a:pt x="56" y="33487"/>
                    <a:pt x="123" y="33487"/>
                  </a:cubicBezTo>
                  <a:cubicBezTo>
                    <a:pt x="191" y="33487"/>
                    <a:pt x="243" y="33433"/>
                    <a:pt x="243" y="33365"/>
                  </a:cubicBezTo>
                  <a:lnTo>
                    <a:pt x="243" y="125"/>
                  </a:lnTo>
                  <a:cubicBezTo>
                    <a:pt x="246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6" name="Google Shape;9466;p35"/>
            <p:cNvSpPr/>
            <p:nvPr/>
          </p:nvSpPr>
          <p:spPr>
            <a:xfrm>
              <a:off x="1241350" y="4265025"/>
              <a:ext cx="1778825" cy="851650"/>
            </a:xfrm>
            <a:custGeom>
              <a:avLst/>
              <a:gdLst/>
              <a:ahLst/>
              <a:cxnLst/>
              <a:rect l="l" t="t" r="r" b="b"/>
              <a:pathLst>
                <a:path w="71153" h="34066" extrusionOk="0">
                  <a:moveTo>
                    <a:pt x="123" y="0"/>
                  </a:moveTo>
                  <a:cubicBezTo>
                    <a:pt x="56" y="0"/>
                    <a:pt x="0" y="57"/>
                    <a:pt x="3" y="126"/>
                  </a:cubicBezTo>
                  <a:lnTo>
                    <a:pt x="3" y="31963"/>
                  </a:lnTo>
                  <a:lnTo>
                    <a:pt x="71030" y="34065"/>
                  </a:lnTo>
                  <a:lnTo>
                    <a:pt x="71034" y="34065"/>
                  </a:lnTo>
                  <a:cubicBezTo>
                    <a:pt x="71098" y="34064"/>
                    <a:pt x="71151" y="34011"/>
                    <a:pt x="71151" y="33947"/>
                  </a:cubicBezTo>
                  <a:cubicBezTo>
                    <a:pt x="71152" y="33882"/>
                    <a:pt x="71102" y="33828"/>
                    <a:pt x="71037" y="33824"/>
                  </a:cubicBezTo>
                  <a:lnTo>
                    <a:pt x="245" y="31728"/>
                  </a:lnTo>
                  <a:lnTo>
                    <a:pt x="245" y="126"/>
                  </a:lnTo>
                  <a:cubicBezTo>
                    <a:pt x="247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7" name="Google Shape;9467;p35"/>
            <p:cNvSpPr/>
            <p:nvPr/>
          </p:nvSpPr>
          <p:spPr>
            <a:xfrm>
              <a:off x="2502975" y="4116350"/>
              <a:ext cx="73975" cy="998775"/>
            </a:xfrm>
            <a:custGeom>
              <a:avLst/>
              <a:gdLst/>
              <a:ahLst/>
              <a:cxnLst/>
              <a:rect l="l" t="t" r="r" b="b"/>
              <a:pathLst>
                <a:path w="2959" h="39951" extrusionOk="0">
                  <a:moveTo>
                    <a:pt x="622" y="284"/>
                  </a:moveTo>
                  <a:lnTo>
                    <a:pt x="2717" y="733"/>
                  </a:lnTo>
                  <a:lnTo>
                    <a:pt x="2717" y="39276"/>
                  </a:lnTo>
                  <a:lnTo>
                    <a:pt x="1431" y="39635"/>
                  </a:lnTo>
                  <a:lnTo>
                    <a:pt x="1431" y="3266"/>
                  </a:lnTo>
                  <a:lnTo>
                    <a:pt x="1407" y="3233"/>
                  </a:lnTo>
                  <a:cubicBezTo>
                    <a:pt x="1395" y="3217"/>
                    <a:pt x="292" y="1719"/>
                    <a:pt x="622" y="284"/>
                  </a:cubicBezTo>
                  <a:close/>
                  <a:moveTo>
                    <a:pt x="449" y="0"/>
                  </a:moveTo>
                  <a:lnTo>
                    <a:pt x="418" y="108"/>
                  </a:lnTo>
                  <a:cubicBezTo>
                    <a:pt x="0" y="1588"/>
                    <a:pt x="1014" y="3097"/>
                    <a:pt x="1189" y="3344"/>
                  </a:cubicBezTo>
                  <a:lnTo>
                    <a:pt x="1189" y="39950"/>
                  </a:lnTo>
                  <a:lnTo>
                    <a:pt x="2959" y="39459"/>
                  </a:lnTo>
                  <a:lnTo>
                    <a:pt x="2959" y="536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8" name="Google Shape;9468;p35"/>
            <p:cNvSpPr/>
            <p:nvPr/>
          </p:nvSpPr>
          <p:spPr>
            <a:xfrm>
              <a:off x="2417050" y="4128100"/>
              <a:ext cx="121750" cy="986100"/>
            </a:xfrm>
            <a:custGeom>
              <a:avLst/>
              <a:gdLst/>
              <a:ahLst/>
              <a:cxnLst/>
              <a:rect l="l" t="t" r="r" b="b"/>
              <a:pathLst>
                <a:path w="4870" h="39444" extrusionOk="0">
                  <a:moveTo>
                    <a:pt x="536" y="0"/>
                  </a:moveTo>
                  <a:cubicBezTo>
                    <a:pt x="483" y="0"/>
                    <a:pt x="434" y="35"/>
                    <a:pt x="419" y="88"/>
                  </a:cubicBezTo>
                  <a:cubicBezTo>
                    <a:pt x="1" y="1567"/>
                    <a:pt x="1014" y="3076"/>
                    <a:pt x="1190" y="3325"/>
                  </a:cubicBezTo>
                  <a:lnTo>
                    <a:pt x="1190" y="39261"/>
                  </a:lnTo>
                  <a:lnTo>
                    <a:pt x="4741" y="39442"/>
                  </a:lnTo>
                  <a:lnTo>
                    <a:pt x="4748" y="39442"/>
                  </a:lnTo>
                  <a:lnTo>
                    <a:pt x="4747" y="39443"/>
                  </a:lnTo>
                  <a:cubicBezTo>
                    <a:pt x="4813" y="39443"/>
                    <a:pt x="4865" y="39390"/>
                    <a:pt x="4868" y="39326"/>
                  </a:cubicBezTo>
                  <a:cubicBezTo>
                    <a:pt x="4869" y="39260"/>
                    <a:pt x="4818" y="39206"/>
                    <a:pt x="4753" y="39202"/>
                  </a:cubicBezTo>
                  <a:lnTo>
                    <a:pt x="1431" y="39031"/>
                  </a:lnTo>
                  <a:lnTo>
                    <a:pt x="1431" y="3245"/>
                  </a:lnTo>
                  <a:lnTo>
                    <a:pt x="1408" y="3214"/>
                  </a:lnTo>
                  <a:cubicBezTo>
                    <a:pt x="1396" y="3198"/>
                    <a:pt x="236" y="1624"/>
                    <a:pt x="651" y="154"/>
                  </a:cubicBezTo>
                  <a:cubicBezTo>
                    <a:pt x="669" y="90"/>
                    <a:pt x="632" y="23"/>
                    <a:pt x="567" y="4"/>
                  </a:cubicBezTo>
                  <a:cubicBezTo>
                    <a:pt x="557" y="2"/>
                    <a:pt x="546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9" name="Google Shape;9469;p35"/>
            <p:cNvSpPr/>
            <p:nvPr/>
          </p:nvSpPr>
          <p:spPr>
            <a:xfrm>
              <a:off x="2005650" y="4168300"/>
              <a:ext cx="72425" cy="933150"/>
            </a:xfrm>
            <a:custGeom>
              <a:avLst/>
              <a:gdLst/>
              <a:ahLst/>
              <a:cxnLst/>
              <a:rect l="l" t="t" r="r" b="b"/>
              <a:pathLst>
                <a:path w="2897" h="37326" extrusionOk="0">
                  <a:moveTo>
                    <a:pt x="695" y="419"/>
                  </a:moveTo>
                  <a:lnTo>
                    <a:pt x="2538" y="812"/>
                  </a:lnTo>
                  <a:lnTo>
                    <a:pt x="2538" y="36559"/>
                  </a:lnTo>
                  <a:lnTo>
                    <a:pt x="1467" y="36856"/>
                  </a:lnTo>
                  <a:lnTo>
                    <a:pt x="1467" y="3153"/>
                  </a:lnTo>
                  <a:lnTo>
                    <a:pt x="1467" y="3092"/>
                  </a:lnTo>
                  <a:lnTo>
                    <a:pt x="1431" y="3046"/>
                  </a:lnTo>
                  <a:cubicBezTo>
                    <a:pt x="1420" y="3031"/>
                    <a:pt x="439" y="1705"/>
                    <a:pt x="695" y="419"/>
                  </a:cubicBezTo>
                  <a:close/>
                  <a:moveTo>
                    <a:pt x="436" y="0"/>
                  </a:moveTo>
                  <a:lnTo>
                    <a:pt x="390" y="160"/>
                  </a:lnTo>
                  <a:cubicBezTo>
                    <a:pt x="0" y="1533"/>
                    <a:pt x="910" y="2927"/>
                    <a:pt x="1110" y="3210"/>
                  </a:cubicBezTo>
                  <a:lnTo>
                    <a:pt x="1110" y="37325"/>
                  </a:lnTo>
                  <a:lnTo>
                    <a:pt x="2896" y="36832"/>
                  </a:lnTo>
                  <a:lnTo>
                    <a:pt x="2896" y="52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0" name="Google Shape;9470;p35"/>
            <p:cNvSpPr/>
            <p:nvPr/>
          </p:nvSpPr>
          <p:spPr>
            <a:xfrm>
              <a:off x="1945625" y="4181550"/>
              <a:ext cx="96800" cy="918500"/>
            </a:xfrm>
            <a:custGeom>
              <a:avLst/>
              <a:gdLst/>
              <a:ahLst/>
              <a:cxnLst/>
              <a:rect l="l" t="t" r="r" b="b"/>
              <a:pathLst>
                <a:path w="3872" h="36740" extrusionOk="0">
                  <a:moveTo>
                    <a:pt x="560" y="0"/>
                  </a:moveTo>
                  <a:cubicBezTo>
                    <a:pt x="483" y="0"/>
                    <a:pt x="412" y="52"/>
                    <a:pt x="391" y="130"/>
                  </a:cubicBezTo>
                  <a:cubicBezTo>
                    <a:pt x="0" y="1504"/>
                    <a:pt x="912" y="2898"/>
                    <a:pt x="1110" y="3181"/>
                  </a:cubicBezTo>
                  <a:lnTo>
                    <a:pt x="1110" y="36653"/>
                  </a:lnTo>
                  <a:lnTo>
                    <a:pt x="3683" y="36740"/>
                  </a:lnTo>
                  <a:lnTo>
                    <a:pt x="3689" y="36740"/>
                  </a:lnTo>
                  <a:cubicBezTo>
                    <a:pt x="3690" y="36740"/>
                    <a:pt x="3691" y="36740"/>
                    <a:pt x="3692" y="36740"/>
                  </a:cubicBezTo>
                  <a:cubicBezTo>
                    <a:pt x="3788" y="36740"/>
                    <a:pt x="3869" y="36661"/>
                    <a:pt x="3870" y="36564"/>
                  </a:cubicBezTo>
                  <a:cubicBezTo>
                    <a:pt x="3872" y="36465"/>
                    <a:pt x="3794" y="36384"/>
                    <a:pt x="3695" y="36383"/>
                  </a:cubicBezTo>
                  <a:lnTo>
                    <a:pt x="1467" y="36306"/>
                  </a:lnTo>
                  <a:lnTo>
                    <a:pt x="1467" y="3122"/>
                  </a:lnTo>
                  <a:lnTo>
                    <a:pt x="1467" y="3063"/>
                  </a:lnTo>
                  <a:lnTo>
                    <a:pt x="1431" y="3015"/>
                  </a:lnTo>
                  <a:cubicBezTo>
                    <a:pt x="1421" y="3001"/>
                    <a:pt x="356" y="1561"/>
                    <a:pt x="735" y="228"/>
                  </a:cubicBezTo>
                  <a:cubicBezTo>
                    <a:pt x="761" y="134"/>
                    <a:pt x="707" y="35"/>
                    <a:pt x="612" y="8"/>
                  </a:cubicBezTo>
                  <a:cubicBezTo>
                    <a:pt x="595" y="3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1" name="Google Shape;9471;p35"/>
            <p:cNvSpPr/>
            <p:nvPr/>
          </p:nvSpPr>
          <p:spPr>
            <a:xfrm>
              <a:off x="2005650" y="4168300"/>
              <a:ext cx="72425" cy="933150"/>
            </a:xfrm>
            <a:custGeom>
              <a:avLst/>
              <a:gdLst/>
              <a:ahLst/>
              <a:cxnLst/>
              <a:rect l="l" t="t" r="r" b="b"/>
              <a:pathLst>
                <a:path w="2897" h="37326" extrusionOk="0">
                  <a:moveTo>
                    <a:pt x="695" y="419"/>
                  </a:moveTo>
                  <a:lnTo>
                    <a:pt x="2538" y="812"/>
                  </a:lnTo>
                  <a:lnTo>
                    <a:pt x="2538" y="36559"/>
                  </a:lnTo>
                  <a:lnTo>
                    <a:pt x="1467" y="36856"/>
                  </a:lnTo>
                  <a:lnTo>
                    <a:pt x="1467" y="3153"/>
                  </a:lnTo>
                  <a:lnTo>
                    <a:pt x="1467" y="3092"/>
                  </a:lnTo>
                  <a:lnTo>
                    <a:pt x="1431" y="3046"/>
                  </a:lnTo>
                  <a:cubicBezTo>
                    <a:pt x="1420" y="3031"/>
                    <a:pt x="439" y="1705"/>
                    <a:pt x="695" y="419"/>
                  </a:cubicBezTo>
                  <a:close/>
                  <a:moveTo>
                    <a:pt x="436" y="0"/>
                  </a:moveTo>
                  <a:lnTo>
                    <a:pt x="390" y="160"/>
                  </a:lnTo>
                  <a:cubicBezTo>
                    <a:pt x="0" y="1533"/>
                    <a:pt x="910" y="2927"/>
                    <a:pt x="1110" y="3210"/>
                  </a:cubicBezTo>
                  <a:lnTo>
                    <a:pt x="1110" y="37325"/>
                  </a:lnTo>
                  <a:lnTo>
                    <a:pt x="2896" y="36832"/>
                  </a:lnTo>
                  <a:lnTo>
                    <a:pt x="2896" y="52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2" name="Google Shape;9472;p35"/>
            <p:cNvSpPr/>
            <p:nvPr/>
          </p:nvSpPr>
          <p:spPr>
            <a:xfrm>
              <a:off x="1945625" y="4181550"/>
              <a:ext cx="96800" cy="918500"/>
            </a:xfrm>
            <a:custGeom>
              <a:avLst/>
              <a:gdLst/>
              <a:ahLst/>
              <a:cxnLst/>
              <a:rect l="l" t="t" r="r" b="b"/>
              <a:pathLst>
                <a:path w="3872" h="36740" extrusionOk="0">
                  <a:moveTo>
                    <a:pt x="560" y="0"/>
                  </a:moveTo>
                  <a:cubicBezTo>
                    <a:pt x="483" y="0"/>
                    <a:pt x="412" y="52"/>
                    <a:pt x="391" y="130"/>
                  </a:cubicBezTo>
                  <a:cubicBezTo>
                    <a:pt x="0" y="1504"/>
                    <a:pt x="912" y="2898"/>
                    <a:pt x="1110" y="3181"/>
                  </a:cubicBezTo>
                  <a:lnTo>
                    <a:pt x="1110" y="36653"/>
                  </a:lnTo>
                  <a:lnTo>
                    <a:pt x="3683" y="36740"/>
                  </a:lnTo>
                  <a:lnTo>
                    <a:pt x="3689" y="36740"/>
                  </a:lnTo>
                  <a:cubicBezTo>
                    <a:pt x="3690" y="36740"/>
                    <a:pt x="3691" y="36740"/>
                    <a:pt x="3692" y="36740"/>
                  </a:cubicBezTo>
                  <a:cubicBezTo>
                    <a:pt x="3788" y="36740"/>
                    <a:pt x="3869" y="36661"/>
                    <a:pt x="3870" y="36564"/>
                  </a:cubicBezTo>
                  <a:cubicBezTo>
                    <a:pt x="3872" y="36465"/>
                    <a:pt x="3794" y="36384"/>
                    <a:pt x="3695" y="36383"/>
                  </a:cubicBezTo>
                  <a:lnTo>
                    <a:pt x="1467" y="36306"/>
                  </a:lnTo>
                  <a:lnTo>
                    <a:pt x="1467" y="3122"/>
                  </a:lnTo>
                  <a:lnTo>
                    <a:pt x="1467" y="3063"/>
                  </a:lnTo>
                  <a:lnTo>
                    <a:pt x="1431" y="3015"/>
                  </a:lnTo>
                  <a:cubicBezTo>
                    <a:pt x="1421" y="3001"/>
                    <a:pt x="356" y="1561"/>
                    <a:pt x="735" y="228"/>
                  </a:cubicBezTo>
                  <a:cubicBezTo>
                    <a:pt x="761" y="134"/>
                    <a:pt x="707" y="35"/>
                    <a:pt x="612" y="8"/>
                  </a:cubicBezTo>
                  <a:cubicBezTo>
                    <a:pt x="595" y="3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3" name="Google Shape;9473;p35"/>
            <p:cNvSpPr/>
            <p:nvPr/>
          </p:nvSpPr>
          <p:spPr>
            <a:xfrm>
              <a:off x="1589275" y="4219825"/>
              <a:ext cx="60400" cy="869600"/>
            </a:xfrm>
            <a:custGeom>
              <a:avLst/>
              <a:gdLst/>
              <a:ahLst/>
              <a:cxnLst/>
              <a:rect l="l" t="t" r="r" b="b"/>
              <a:pathLst>
                <a:path w="2416" h="34784" extrusionOk="0">
                  <a:moveTo>
                    <a:pt x="604" y="372"/>
                  </a:moveTo>
                  <a:lnTo>
                    <a:pt x="2091" y="626"/>
                  </a:lnTo>
                  <a:lnTo>
                    <a:pt x="2091" y="34045"/>
                  </a:lnTo>
                  <a:lnTo>
                    <a:pt x="1237" y="34331"/>
                  </a:lnTo>
                  <a:lnTo>
                    <a:pt x="1237" y="2841"/>
                  </a:lnTo>
                  <a:lnTo>
                    <a:pt x="1205" y="2798"/>
                  </a:lnTo>
                  <a:cubicBezTo>
                    <a:pt x="1197" y="2786"/>
                    <a:pt x="382" y="1660"/>
                    <a:pt x="604" y="372"/>
                  </a:cubicBezTo>
                  <a:close/>
                  <a:moveTo>
                    <a:pt x="353" y="1"/>
                  </a:moveTo>
                  <a:lnTo>
                    <a:pt x="319" y="150"/>
                  </a:lnTo>
                  <a:cubicBezTo>
                    <a:pt x="0" y="1506"/>
                    <a:pt x="746" y="2699"/>
                    <a:pt x="913" y="2946"/>
                  </a:cubicBezTo>
                  <a:lnTo>
                    <a:pt x="913" y="34783"/>
                  </a:lnTo>
                  <a:lnTo>
                    <a:pt x="2416" y="34277"/>
                  </a:lnTo>
                  <a:lnTo>
                    <a:pt x="2416" y="352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4" name="Google Shape;9474;p35"/>
            <p:cNvSpPr/>
            <p:nvPr/>
          </p:nvSpPr>
          <p:spPr>
            <a:xfrm>
              <a:off x="1539725" y="4227025"/>
              <a:ext cx="80525" cy="860775"/>
            </a:xfrm>
            <a:custGeom>
              <a:avLst/>
              <a:gdLst/>
              <a:ahLst/>
              <a:cxnLst/>
              <a:rect l="l" t="t" r="r" b="b"/>
              <a:pathLst>
                <a:path w="3221" h="34431" extrusionOk="0">
                  <a:moveTo>
                    <a:pt x="479" y="0"/>
                  </a:moveTo>
                  <a:cubicBezTo>
                    <a:pt x="406" y="0"/>
                    <a:pt x="339" y="50"/>
                    <a:pt x="321" y="125"/>
                  </a:cubicBezTo>
                  <a:cubicBezTo>
                    <a:pt x="0" y="1495"/>
                    <a:pt x="764" y="2892"/>
                    <a:pt x="916" y="3151"/>
                  </a:cubicBezTo>
                  <a:lnTo>
                    <a:pt x="916" y="34343"/>
                  </a:lnTo>
                  <a:lnTo>
                    <a:pt x="3051" y="34431"/>
                  </a:lnTo>
                  <a:lnTo>
                    <a:pt x="3056" y="34431"/>
                  </a:lnTo>
                  <a:cubicBezTo>
                    <a:pt x="3145" y="34431"/>
                    <a:pt x="3216" y="34361"/>
                    <a:pt x="3218" y="34272"/>
                  </a:cubicBezTo>
                  <a:cubicBezTo>
                    <a:pt x="3220" y="34185"/>
                    <a:pt x="3152" y="34111"/>
                    <a:pt x="3063" y="34107"/>
                  </a:cubicBezTo>
                  <a:lnTo>
                    <a:pt x="1240" y="34032"/>
                  </a:lnTo>
                  <a:lnTo>
                    <a:pt x="1240" y="3059"/>
                  </a:lnTo>
                  <a:lnTo>
                    <a:pt x="1216" y="3020"/>
                  </a:lnTo>
                  <a:cubicBezTo>
                    <a:pt x="1208" y="3005"/>
                    <a:pt x="320" y="1552"/>
                    <a:pt x="637" y="200"/>
                  </a:cubicBezTo>
                  <a:cubicBezTo>
                    <a:pt x="658" y="113"/>
                    <a:pt x="604" y="26"/>
                    <a:pt x="517" y="5"/>
                  </a:cubicBezTo>
                  <a:cubicBezTo>
                    <a:pt x="504" y="2"/>
                    <a:pt x="491" y="0"/>
                    <a:pt x="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5" name="Google Shape;9475;p35"/>
            <p:cNvSpPr/>
            <p:nvPr/>
          </p:nvSpPr>
          <p:spPr>
            <a:xfrm>
              <a:off x="1262925" y="4260150"/>
              <a:ext cx="53800" cy="815175"/>
            </a:xfrm>
            <a:custGeom>
              <a:avLst/>
              <a:gdLst/>
              <a:ahLst/>
              <a:cxnLst/>
              <a:rect l="l" t="t" r="r" b="b"/>
              <a:pathLst>
                <a:path w="2152" h="32607" extrusionOk="0">
                  <a:moveTo>
                    <a:pt x="440" y="169"/>
                  </a:moveTo>
                  <a:lnTo>
                    <a:pt x="2002" y="367"/>
                  </a:lnTo>
                  <a:lnTo>
                    <a:pt x="2002" y="32068"/>
                  </a:lnTo>
                  <a:lnTo>
                    <a:pt x="1024" y="32396"/>
                  </a:lnTo>
                  <a:lnTo>
                    <a:pt x="1024" y="2630"/>
                  </a:lnTo>
                  <a:lnTo>
                    <a:pt x="1010" y="2612"/>
                  </a:lnTo>
                  <a:cubicBezTo>
                    <a:pt x="1002" y="2600"/>
                    <a:pt x="172" y="1464"/>
                    <a:pt x="440" y="169"/>
                  </a:cubicBezTo>
                  <a:close/>
                  <a:moveTo>
                    <a:pt x="322" y="1"/>
                  </a:moveTo>
                  <a:lnTo>
                    <a:pt x="307" y="67"/>
                  </a:lnTo>
                  <a:cubicBezTo>
                    <a:pt x="0" y="1376"/>
                    <a:pt x="753" y="2509"/>
                    <a:pt x="873" y="2680"/>
                  </a:cubicBezTo>
                  <a:lnTo>
                    <a:pt x="873" y="32606"/>
                  </a:lnTo>
                  <a:lnTo>
                    <a:pt x="2151" y="32178"/>
                  </a:lnTo>
                  <a:lnTo>
                    <a:pt x="2151" y="232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6" name="Google Shape;9476;p35"/>
            <p:cNvSpPr/>
            <p:nvPr/>
          </p:nvSpPr>
          <p:spPr>
            <a:xfrm>
              <a:off x="1215425" y="4267700"/>
              <a:ext cx="71300" cy="806900"/>
            </a:xfrm>
            <a:custGeom>
              <a:avLst/>
              <a:gdLst/>
              <a:ahLst/>
              <a:cxnLst/>
              <a:rect l="l" t="t" r="r" b="b"/>
              <a:pathLst>
                <a:path w="2852" h="32276" extrusionOk="0">
                  <a:moveTo>
                    <a:pt x="309" y="0"/>
                  </a:moveTo>
                  <a:cubicBezTo>
                    <a:pt x="0" y="1320"/>
                    <a:pt x="772" y="2673"/>
                    <a:pt x="880" y="2854"/>
                  </a:cubicBezTo>
                  <a:lnTo>
                    <a:pt x="880" y="32193"/>
                  </a:lnTo>
                  <a:lnTo>
                    <a:pt x="2846" y="32275"/>
                  </a:lnTo>
                  <a:lnTo>
                    <a:pt x="2851" y="32123"/>
                  </a:lnTo>
                  <a:lnTo>
                    <a:pt x="1031" y="32048"/>
                  </a:lnTo>
                  <a:lnTo>
                    <a:pt x="1031" y="2811"/>
                  </a:lnTo>
                  <a:lnTo>
                    <a:pt x="1020" y="2792"/>
                  </a:lnTo>
                  <a:cubicBezTo>
                    <a:pt x="1011" y="2779"/>
                    <a:pt x="145" y="1362"/>
                    <a:pt x="456" y="35"/>
                  </a:cubicBezTo>
                  <a:lnTo>
                    <a:pt x="3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7" name="Google Shape;9477;p35"/>
            <p:cNvSpPr/>
            <p:nvPr/>
          </p:nvSpPr>
          <p:spPr>
            <a:xfrm>
              <a:off x="1239300" y="5014125"/>
              <a:ext cx="1334650" cy="21850"/>
            </a:xfrm>
            <a:custGeom>
              <a:avLst/>
              <a:gdLst/>
              <a:ahLst/>
              <a:cxnLst/>
              <a:rect l="l" t="t" r="r" b="b"/>
              <a:pathLst>
                <a:path w="53386" h="874" extrusionOk="0">
                  <a:moveTo>
                    <a:pt x="2" y="0"/>
                  </a:moveTo>
                  <a:lnTo>
                    <a:pt x="0" y="151"/>
                  </a:lnTo>
                  <a:lnTo>
                    <a:pt x="53384" y="874"/>
                  </a:lnTo>
                  <a:lnTo>
                    <a:pt x="53385" y="7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8" name="Google Shape;9478;p35"/>
            <p:cNvSpPr/>
            <p:nvPr/>
          </p:nvSpPr>
          <p:spPr>
            <a:xfrm>
              <a:off x="3233525" y="4189625"/>
              <a:ext cx="2301600" cy="201900"/>
            </a:xfrm>
            <a:custGeom>
              <a:avLst/>
              <a:gdLst/>
              <a:ahLst/>
              <a:cxnLst/>
              <a:rect l="l" t="t" r="r" b="b"/>
              <a:pathLst>
                <a:path w="92064" h="8076" extrusionOk="0">
                  <a:moveTo>
                    <a:pt x="134" y="1"/>
                  </a:moveTo>
                  <a:cubicBezTo>
                    <a:pt x="62" y="1"/>
                    <a:pt x="13" y="46"/>
                    <a:pt x="6" y="111"/>
                  </a:cubicBezTo>
                  <a:cubicBezTo>
                    <a:pt x="1" y="177"/>
                    <a:pt x="50" y="235"/>
                    <a:pt x="117" y="241"/>
                  </a:cubicBezTo>
                  <a:lnTo>
                    <a:pt x="91931" y="8075"/>
                  </a:lnTo>
                  <a:lnTo>
                    <a:pt x="91941" y="8075"/>
                  </a:lnTo>
                  <a:cubicBezTo>
                    <a:pt x="92005" y="8075"/>
                    <a:pt x="92058" y="8024"/>
                    <a:pt x="92061" y="7959"/>
                  </a:cubicBezTo>
                  <a:cubicBezTo>
                    <a:pt x="92064" y="7896"/>
                    <a:pt x="92015" y="7840"/>
                    <a:pt x="91951" y="7834"/>
                  </a:cubicBezTo>
                  <a:lnTo>
                    <a:pt x="137" y="1"/>
                  </a:lnTo>
                  <a:cubicBezTo>
                    <a:pt x="136" y="1"/>
                    <a:pt x="135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9" name="Google Shape;9479;p35"/>
            <p:cNvSpPr/>
            <p:nvPr/>
          </p:nvSpPr>
          <p:spPr>
            <a:xfrm>
              <a:off x="5917975" y="4418650"/>
              <a:ext cx="503625" cy="48525"/>
            </a:xfrm>
            <a:custGeom>
              <a:avLst/>
              <a:gdLst/>
              <a:ahLst/>
              <a:cxnLst/>
              <a:rect l="l" t="t" r="r" b="b"/>
              <a:pathLst>
                <a:path w="20145" h="1941" extrusionOk="0">
                  <a:moveTo>
                    <a:pt x="131" y="0"/>
                  </a:moveTo>
                  <a:cubicBezTo>
                    <a:pt x="68" y="0"/>
                    <a:pt x="14" y="47"/>
                    <a:pt x="6" y="111"/>
                  </a:cubicBezTo>
                  <a:cubicBezTo>
                    <a:pt x="1" y="177"/>
                    <a:pt x="49" y="236"/>
                    <a:pt x="117" y="242"/>
                  </a:cubicBezTo>
                  <a:lnTo>
                    <a:pt x="20013" y="1939"/>
                  </a:lnTo>
                  <a:lnTo>
                    <a:pt x="20022" y="1939"/>
                  </a:lnTo>
                  <a:lnTo>
                    <a:pt x="20022" y="1940"/>
                  </a:lnTo>
                  <a:cubicBezTo>
                    <a:pt x="20087" y="1939"/>
                    <a:pt x="20139" y="1889"/>
                    <a:pt x="20142" y="1824"/>
                  </a:cubicBezTo>
                  <a:cubicBezTo>
                    <a:pt x="20145" y="1759"/>
                    <a:pt x="20096" y="1704"/>
                    <a:pt x="20032" y="1698"/>
                  </a:cubicBezTo>
                  <a:lnTo>
                    <a:pt x="137" y="0"/>
                  </a:ln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0" name="Google Shape;9480;p35"/>
            <p:cNvSpPr/>
            <p:nvPr/>
          </p:nvSpPr>
          <p:spPr>
            <a:xfrm>
              <a:off x="3233525" y="4215600"/>
              <a:ext cx="2301675" cy="195775"/>
            </a:xfrm>
            <a:custGeom>
              <a:avLst/>
              <a:gdLst/>
              <a:ahLst/>
              <a:cxnLst/>
              <a:rect l="l" t="t" r="r" b="b"/>
              <a:pathLst>
                <a:path w="92067" h="7831" extrusionOk="0">
                  <a:moveTo>
                    <a:pt x="137" y="1"/>
                  </a:moveTo>
                  <a:cubicBezTo>
                    <a:pt x="63" y="3"/>
                    <a:pt x="13" y="44"/>
                    <a:pt x="6" y="110"/>
                  </a:cubicBezTo>
                  <a:cubicBezTo>
                    <a:pt x="1" y="176"/>
                    <a:pt x="51" y="236"/>
                    <a:pt x="117" y="241"/>
                  </a:cubicBezTo>
                  <a:lnTo>
                    <a:pt x="91934" y="7830"/>
                  </a:lnTo>
                  <a:lnTo>
                    <a:pt x="91945" y="7830"/>
                  </a:lnTo>
                  <a:cubicBezTo>
                    <a:pt x="92008" y="7830"/>
                    <a:pt x="92061" y="7779"/>
                    <a:pt x="92064" y="7714"/>
                  </a:cubicBezTo>
                  <a:cubicBezTo>
                    <a:pt x="92066" y="7651"/>
                    <a:pt x="92019" y="7595"/>
                    <a:pt x="91954" y="7590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1" name="Google Shape;9481;p35"/>
            <p:cNvSpPr/>
            <p:nvPr/>
          </p:nvSpPr>
          <p:spPr>
            <a:xfrm>
              <a:off x="5917975" y="4437475"/>
              <a:ext cx="503625" cy="47175"/>
            </a:xfrm>
            <a:custGeom>
              <a:avLst/>
              <a:gdLst/>
              <a:ahLst/>
              <a:cxnLst/>
              <a:rect l="l" t="t" r="r" b="b"/>
              <a:pathLst>
                <a:path w="20145" h="1887" extrusionOk="0">
                  <a:moveTo>
                    <a:pt x="137" y="1"/>
                  </a:moveTo>
                  <a:cubicBezTo>
                    <a:pt x="59" y="1"/>
                    <a:pt x="11" y="44"/>
                    <a:pt x="6" y="110"/>
                  </a:cubicBezTo>
                  <a:cubicBezTo>
                    <a:pt x="1" y="178"/>
                    <a:pt x="49" y="236"/>
                    <a:pt x="117" y="241"/>
                  </a:cubicBezTo>
                  <a:lnTo>
                    <a:pt x="20013" y="1886"/>
                  </a:lnTo>
                  <a:lnTo>
                    <a:pt x="20022" y="1886"/>
                  </a:lnTo>
                  <a:cubicBezTo>
                    <a:pt x="20087" y="1886"/>
                    <a:pt x="20139" y="1834"/>
                    <a:pt x="20142" y="1770"/>
                  </a:cubicBezTo>
                  <a:cubicBezTo>
                    <a:pt x="20145" y="1706"/>
                    <a:pt x="20096" y="1651"/>
                    <a:pt x="20032" y="1646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2" name="Google Shape;9482;p35"/>
            <p:cNvSpPr/>
            <p:nvPr/>
          </p:nvSpPr>
          <p:spPr>
            <a:xfrm>
              <a:off x="3235875" y="4383600"/>
              <a:ext cx="3185700" cy="733075"/>
            </a:xfrm>
            <a:custGeom>
              <a:avLst/>
              <a:gdLst/>
              <a:ahLst/>
              <a:cxnLst/>
              <a:rect l="l" t="t" r="r" b="b"/>
              <a:pathLst>
                <a:path w="127428" h="29323" extrusionOk="0">
                  <a:moveTo>
                    <a:pt x="127306" y="1"/>
                  </a:moveTo>
                  <a:cubicBezTo>
                    <a:pt x="127241" y="1"/>
                    <a:pt x="127188" y="52"/>
                    <a:pt x="127186" y="118"/>
                  </a:cubicBezTo>
                  <a:lnTo>
                    <a:pt x="127186" y="24584"/>
                  </a:lnTo>
                  <a:lnTo>
                    <a:pt x="117" y="29081"/>
                  </a:lnTo>
                  <a:cubicBezTo>
                    <a:pt x="51" y="29085"/>
                    <a:pt x="1" y="29139"/>
                    <a:pt x="2" y="29204"/>
                  </a:cubicBezTo>
                  <a:cubicBezTo>
                    <a:pt x="3" y="29270"/>
                    <a:pt x="56" y="29321"/>
                    <a:pt x="121" y="29322"/>
                  </a:cubicBezTo>
                  <a:lnTo>
                    <a:pt x="125" y="29322"/>
                  </a:lnTo>
                  <a:lnTo>
                    <a:pt x="127311" y="24821"/>
                  </a:lnTo>
                  <a:lnTo>
                    <a:pt x="127427" y="24817"/>
                  </a:lnTo>
                  <a:lnTo>
                    <a:pt x="127427" y="118"/>
                  </a:lnTo>
                  <a:cubicBezTo>
                    <a:pt x="127425" y="52"/>
                    <a:pt x="127372" y="1"/>
                    <a:pt x="127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3" name="Google Shape;9483;p35"/>
            <p:cNvSpPr/>
            <p:nvPr/>
          </p:nvSpPr>
          <p:spPr>
            <a:xfrm>
              <a:off x="3947750" y="4135950"/>
              <a:ext cx="77325" cy="973250"/>
            </a:xfrm>
            <a:custGeom>
              <a:avLst/>
              <a:gdLst/>
              <a:ahLst/>
              <a:cxnLst/>
              <a:rect l="l" t="t" r="r" b="b"/>
              <a:pathLst>
                <a:path w="3093" h="38930" extrusionOk="0">
                  <a:moveTo>
                    <a:pt x="2352" y="438"/>
                  </a:moveTo>
                  <a:lnTo>
                    <a:pt x="2352" y="438"/>
                  </a:lnTo>
                  <a:cubicBezTo>
                    <a:pt x="2629" y="1789"/>
                    <a:pt x="1578" y="3185"/>
                    <a:pt x="1568" y="3200"/>
                  </a:cubicBezTo>
                  <a:lnTo>
                    <a:pt x="1528" y="3249"/>
                  </a:lnTo>
                  <a:lnTo>
                    <a:pt x="1528" y="38434"/>
                  </a:lnTo>
                  <a:lnTo>
                    <a:pt x="380" y="38120"/>
                  </a:lnTo>
                  <a:lnTo>
                    <a:pt x="380" y="812"/>
                  </a:lnTo>
                  <a:lnTo>
                    <a:pt x="2352" y="438"/>
                  </a:lnTo>
                  <a:close/>
                  <a:moveTo>
                    <a:pt x="2627" y="1"/>
                  </a:moveTo>
                  <a:lnTo>
                    <a:pt x="1" y="498"/>
                  </a:lnTo>
                  <a:lnTo>
                    <a:pt x="1" y="38411"/>
                  </a:lnTo>
                  <a:lnTo>
                    <a:pt x="1907" y="38930"/>
                  </a:lnTo>
                  <a:lnTo>
                    <a:pt x="1907" y="38930"/>
                  </a:lnTo>
                  <a:lnTo>
                    <a:pt x="1906" y="3375"/>
                  </a:lnTo>
                  <a:cubicBezTo>
                    <a:pt x="2120" y="3076"/>
                    <a:pt x="3092" y="1610"/>
                    <a:pt x="2675" y="166"/>
                  </a:cubicBezTo>
                  <a:lnTo>
                    <a:pt x="26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4" name="Google Shape;9484;p35"/>
            <p:cNvSpPr/>
            <p:nvPr/>
          </p:nvSpPr>
          <p:spPr>
            <a:xfrm>
              <a:off x="3985825" y="4137325"/>
              <a:ext cx="124875" cy="970400"/>
            </a:xfrm>
            <a:custGeom>
              <a:avLst/>
              <a:gdLst/>
              <a:ahLst/>
              <a:cxnLst/>
              <a:rect l="l" t="t" r="r" b="b"/>
              <a:pathLst>
                <a:path w="4995" h="38816" extrusionOk="0">
                  <a:moveTo>
                    <a:pt x="4394" y="1"/>
                  </a:moveTo>
                  <a:cubicBezTo>
                    <a:pt x="4376" y="1"/>
                    <a:pt x="4359" y="3"/>
                    <a:pt x="4341" y="8"/>
                  </a:cubicBezTo>
                  <a:cubicBezTo>
                    <a:pt x="4245" y="36"/>
                    <a:pt x="4187" y="132"/>
                    <a:pt x="4208" y="230"/>
                  </a:cubicBezTo>
                  <a:cubicBezTo>
                    <a:pt x="4618" y="1644"/>
                    <a:pt x="3479" y="3583"/>
                    <a:pt x="3468" y="3602"/>
                  </a:cubicBezTo>
                  <a:lnTo>
                    <a:pt x="3440" y="3647"/>
                  </a:lnTo>
                  <a:lnTo>
                    <a:pt x="3440" y="38275"/>
                  </a:lnTo>
                  <a:lnTo>
                    <a:pt x="185" y="38437"/>
                  </a:lnTo>
                  <a:cubicBezTo>
                    <a:pt x="82" y="38441"/>
                    <a:pt x="1" y="38527"/>
                    <a:pt x="4" y="38632"/>
                  </a:cubicBezTo>
                  <a:cubicBezTo>
                    <a:pt x="6" y="38734"/>
                    <a:pt x="89" y="38815"/>
                    <a:pt x="193" y="38815"/>
                  </a:cubicBezTo>
                  <a:cubicBezTo>
                    <a:pt x="194" y="38815"/>
                    <a:pt x="194" y="38815"/>
                    <a:pt x="195" y="38815"/>
                  </a:cubicBezTo>
                  <a:lnTo>
                    <a:pt x="203" y="38815"/>
                  </a:lnTo>
                  <a:lnTo>
                    <a:pt x="3818" y="38636"/>
                  </a:lnTo>
                  <a:lnTo>
                    <a:pt x="3818" y="3750"/>
                  </a:lnTo>
                  <a:cubicBezTo>
                    <a:pt x="4002" y="3429"/>
                    <a:pt x="4994" y="1586"/>
                    <a:pt x="4571" y="126"/>
                  </a:cubicBezTo>
                  <a:cubicBezTo>
                    <a:pt x="4544" y="49"/>
                    <a:pt x="4471" y="1"/>
                    <a:pt x="4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5" name="Google Shape;9485;p35"/>
            <p:cNvSpPr/>
            <p:nvPr/>
          </p:nvSpPr>
          <p:spPr>
            <a:xfrm>
              <a:off x="4603300" y="4205150"/>
              <a:ext cx="71475" cy="877400"/>
            </a:xfrm>
            <a:custGeom>
              <a:avLst/>
              <a:gdLst/>
              <a:ahLst/>
              <a:cxnLst/>
              <a:rect l="l" t="t" r="r" b="b"/>
              <a:pathLst>
                <a:path w="2859" h="35096" extrusionOk="0">
                  <a:moveTo>
                    <a:pt x="2172" y="379"/>
                  </a:moveTo>
                  <a:cubicBezTo>
                    <a:pt x="2437" y="1592"/>
                    <a:pt x="1479" y="2765"/>
                    <a:pt x="1469" y="2777"/>
                  </a:cubicBezTo>
                  <a:lnTo>
                    <a:pt x="1429" y="2826"/>
                  </a:lnTo>
                  <a:lnTo>
                    <a:pt x="1429" y="34642"/>
                  </a:lnTo>
                  <a:lnTo>
                    <a:pt x="348" y="34358"/>
                  </a:lnTo>
                  <a:lnTo>
                    <a:pt x="348" y="576"/>
                  </a:lnTo>
                  <a:lnTo>
                    <a:pt x="2172" y="379"/>
                  </a:lnTo>
                  <a:close/>
                  <a:moveTo>
                    <a:pt x="2428" y="1"/>
                  </a:moveTo>
                  <a:lnTo>
                    <a:pt x="1" y="263"/>
                  </a:lnTo>
                  <a:lnTo>
                    <a:pt x="1" y="34626"/>
                  </a:lnTo>
                  <a:lnTo>
                    <a:pt x="1778" y="35096"/>
                  </a:lnTo>
                  <a:lnTo>
                    <a:pt x="1778" y="2949"/>
                  </a:lnTo>
                  <a:cubicBezTo>
                    <a:pt x="1984" y="2683"/>
                    <a:pt x="2859" y="1445"/>
                    <a:pt x="2470" y="140"/>
                  </a:cubicBezTo>
                  <a:lnTo>
                    <a:pt x="24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6" name="Google Shape;9486;p35"/>
            <p:cNvSpPr/>
            <p:nvPr/>
          </p:nvSpPr>
          <p:spPr>
            <a:xfrm>
              <a:off x="4638900" y="4209125"/>
              <a:ext cx="95925" cy="872150"/>
            </a:xfrm>
            <a:custGeom>
              <a:avLst/>
              <a:gdLst/>
              <a:ahLst/>
              <a:cxnLst/>
              <a:rect l="l" t="t" r="r" b="b"/>
              <a:pathLst>
                <a:path w="3837" h="34886" extrusionOk="0">
                  <a:moveTo>
                    <a:pt x="3280" y="1"/>
                  </a:moveTo>
                  <a:cubicBezTo>
                    <a:pt x="3263" y="1"/>
                    <a:pt x="3246" y="3"/>
                    <a:pt x="3229" y="8"/>
                  </a:cubicBezTo>
                  <a:cubicBezTo>
                    <a:pt x="3135" y="36"/>
                    <a:pt x="3082" y="137"/>
                    <a:pt x="3113" y="229"/>
                  </a:cubicBezTo>
                  <a:cubicBezTo>
                    <a:pt x="3490" y="1494"/>
                    <a:pt x="2452" y="2857"/>
                    <a:pt x="2441" y="2870"/>
                  </a:cubicBezTo>
                  <a:lnTo>
                    <a:pt x="2406" y="2918"/>
                  </a:lnTo>
                  <a:lnTo>
                    <a:pt x="2406" y="34464"/>
                  </a:lnTo>
                  <a:lnTo>
                    <a:pt x="174" y="34536"/>
                  </a:lnTo>
                  <a:cubicBezTo>
                    <a:pt x="78" y="34538"/>
                    <a:pt x="1" y="34617"/>
                    <a:pt x="2" y="34713"/>
                  </a:cubicBezTo>
                  <a:cubicBezTo>
                    <a:pt x="4" y="34809"/>
                    <a:pt x="82" y="34885"/>
                    <a:pt x="177" y="34885"/>
                  </a:cubicBezTo>
                  <a:cubicBezTo>
                    <a:pt x="178" y="34885"/>
                    <a:pt x="179" y="34885"/>
                    <a:pt x="179" y="34885"/>
                  </a:cubicBezTo>
                  <a:cubicBezTo>
                    <a:pt x="180" y="34885"/>
                    <a:pt x="182" y="34884"/>
                    <a:pt x="183" y="34884"/>
                  </a:cubicBezTo>
                  <a:cubicBezTo>
                    <a:pt x="184" y="34884"/>
                    <a:pt x="184" y="34885"/>
                    <a:pt x="185" y="34885"/>
                  </a:cubicBezTo>
                  <a:lnTo>
                    <a:pt x="2753" y="34802"/>
                  </a:lnTo>
                  <a:lnTo>
                    <a:pt x="2753" y="3036"/>
                  </a:lnTo>
                  <a:cubicBezTo>
                    <a:pt x="2951" y="2762"/>
                    <a:pt x="3837" y="1439"/>
                    <a:pt x="3447" y="130"/>
                  </a:cubicBezTo>
                  <a:cubicBezTo>
                    <a:pt x="3426" y="52"/>
                    <a:pt x="3356" y="1"/>
                    <a:pt x="3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7" name="Google Shape;9487;p35"/>
            <p:cNvSpPr/>
            <p:nvPr/>
          </p:nvSpPr>
          <p:spPr>
            <a:xfrm>
              <a:off x="5079525" y="4253575"/>
              <a:ext cx="60100" cy="813025"/>
            </a:xfrm>
            <a:custGeom>
              <a:avLst/>
              <a:gdLst/>
              <a:ahLst/>
              <a:cxnLst/>
              <a:rect l="l" t="t" r="r" b="b"/>
              <a:pathLst>
                <a:path w="2404" h="32521" extrusionOk="0">
                  <a:moveTo>
                    <a:pt x="1809" y="327"/>
                  </a:moveTo>
                  <a:lnTo>
                    <a:pt x="1809" y="327"/>
                  </a:lnTo>
                  <a:cubicBezTo>
                    <a:pt x="2037" y="1534"/>
                    <a:pt x="1229" y="2418"/>
                    <a:pt x="1221" y="2427"/>
                  </a:cubicBezTo>
                  <a:lnTo>
                    <a:pt x="1178" y="2473"/>
                  </a:lnTo>
                  <a:lnTo>
                    <a:pt x="1178" y="32086"/>
                  </a:lnTo>
                  <a:lnTo>
                    <a:pt x="318" y="31811"/>
                  </a:lnTo>
                  <a:lnTo>
                    <a:pt x="318" y="388"/>
                  </a:lnTo>
                  <a:lnTo>
                    <a:pt x="1809" y="327"/>
                  </a:lnTo>
                  <a:close/>
                  <a:moveTo>
                    <a:pt x="2059" y="1"/>
                  </a:moveTo>
                  <a:lnTo>
                    <a:pt x="1" y="84"/>
                  </a:lnTo>
                  <a:lnTo>
                    <a:pt x="1" y="32041"/>
                  </a:lnTo>
                  <a:lnTo>
                    <a:pt x="1496" y="32520"/>
                  </a:lnTo>
                  <a:lnTo>
                    <a:pt x="1495" y="2595"/>
                  </a:lnTo>
                  <a:cubicBezTo>
                    <a:pt x="1685" y="2370"/>
                    <a:pt x="2404" y="1409"/>
                    <a:pt x="2089" y="127"/>
                  </a:cubicBezTo>
                  <a:lnTo>
                    <a:pt x="20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8" name="Google Shape;9488;p35"/>
            <p:cNvSpPr/>
            <p:nvPr/>
          </p:nvSpPr>
          <p:spPr>
            <a:xfrm>
              <a:off x="5108950" y="4254525"/>
              <a:ext cx="80225" cy="810625"/>
            </a:xfrm>
            <a:custGeom>
              <a:avLst/>
              <a:gdLst/>
              <a:ahLst/>
              <a:cxnLst/>
              <a:rect l="l" t="t" r="r" b="b"/>
              <a:pathLst>
                <a:path w="3209" h="32425" extrusionOk="0">
                  <a:moveTo>
                    <a:pt x="2737" y="1"/>
                  </a:moveTo>
                  <a:cubicBezTo>
                    <a:pt x="2724" y="1"/>
                    <a:pt x="2712" y="2"/>
                    <a:pt x="2699" y="5"/>
                  </a:cubicBezTo>
                  <a:cubicBezTo>
                    <a:pt x="2613" y="26"/>
                    <a:pt x="2560" y="114"/>
                    <a:pt x="2584" y="199"/>
                  </a:cubicBezTo>
                  <a:cubicBezTo>
                    <a:pt x="2897" y="1477"/>
                    <a:pt x="2025" y="2566"/>
                    <a:pt x="2016" y="2576"/>
                  </a:cubicBezTo>
                  <a:lnTo>
                    <a:pt x="1980" y="2620"/>
                  </a:lnTo>
                  <a:lnTo>
                    <a:pt x="1980" y="32034"/>
                  </a:lnTo>
                  <a:lnTo>
                    <a:pt x="154" y="32107"/>
                  </a:lnTo>
                  <a:cubicBezTo>
                    <a:pt x="67" y="32111"/>
                    <a:pt x="1" y="32182"/>
                    <a:pt x="2" y="32268"/>
                  </a:cubicBezTo>
                  <a:cubicBezTo>
                    <a:pt x="3" y="32354"/>
                    <a:pt x="73" y="32423"/>
                    <a:pt x="159" y="32424"/>
                  </a:cubicBezTo>
                  <a:cubicBezTo>
                    <a:pt x="162" y="32424"/>
                    <a:pt x="165" y="32423"/>
                    <a:pt x="166" y="32423"/>
                  </a:cubicBezTo>
                  <a:lnTo>
                    <a:pt x="2297" y="32340"/>
                  </a:lnTo>
                  <a:lnTo>
                    <a:pt x="2297" y="2731"/>
                  </a:lnTo>
                  <a:cubicBezTo>
                    <a:pt x="2474" y="2496"/>
                    <a:pt x="3209" y="1416"/>
                    <a:pt x="2892" y="124"/>
                  </a:cubicBezTo>
                  <a:cubicBezTo>
                    <a:pt x="2875" y="50"/>
                    <a:pt x="2809" y="1"/>
                    <a:pt x="27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9" name="Google Shape;9489;p35"/>
            <p:cNvSpPr/>
            <p:nvPr/>
          </p:nvSpPr>
          <p:spPr>
            <a:xfrm>
              <a:off x="5921075" y="4969125"/>
              <a:ext cx="497525" cy="14600"/>
            </a:xfrm>
            <a:custGeom>
              <a:avLst/>
              <a:gdLst/>
              <a:ahLst/>
              <a:cxnLst/>
              <a:rect l="l" t="t" r="r" b="b"/>
              <a:pathLst>
                <a:path w="19901" h="584" extrusionOk="0">
                  <a:moveTo>
                    <a:pt x="19897" y="1"/>
                  </a:moveTo>
                  <a:lnTo>
                    <a:pt x="1" y="433"/>
                  </a:lnTo>
                  <a:lnTo>
                    <a:pt x="5" y="583"/>
                  </a:lnTo>
                  <a:lnTo>
                    <a:pt x="19900" y="151"/>
                  </a:lnTo>
                  <a:lnTo>
                    <a:pt x="198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0" name="Google Shape;9490;p35"/>
            <p:cNvSpPr/>
            <p:nvPr/>
          </p:nvSpPr>
          <p:spPr>
            <a:xfrm>
              <a:off x="3236650" y="4988350"/>
              <a:ext cx="2295525" cy="53625"/>
            </a:xfrm>
            <a:custGeom>
              <a:avLst/>
              <a:gdLst/>
              <a:ahLst/>
              <a:cxnLst/>
              <a:rect l="l" t="t" r="r" b="b"/>
              <a:pathLst>
                <a:path w="91821" h="2145" extrusionOk="0">
                  <a:moveTo>
                    <a:pt x="91817" y="1"/>
                  </a:moveTo>
                  <a:lnTo>
                    <a:pt x="0" y="1993"/>
                  </a:lnTo>
                  <a:lnTo>
                    <a:pt x="4" y="2145"/>
                  </a:lnTo>
                  <a:lnTo>
                    <a:pt x="91821" y="153"/>
                  </a:lnTo>
                  <a:lnTo>
                    <a:pt x="918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1" name="Google Shape;9491;p35"/>
            <p:cNvSpPr/>
            <p:nvPr/>
          </p:nvSpPr>
          <p:spPr>
            <a:xfrm>
              <a:off x="1147225" y="715000"/>
              <a:ext cx="5186375" cy="2192250"/>
            </a:xfrm>
            <a:custGeom>
              <a:avLst/>
              <a:gdLst/>
              <a:ahLst/>
              <a:cxnLst/>
              <a:rect l="l" t="t" r="r" b="b"/>
              <a:pathLst>
                <a:path w="207455" h="87690" extrusionOk="0">
                  <a:moveTo>
                    <a:pt x="78957" y="500"/>
                  </a:moveTo>
                  <a:lnTo>
                    <a:pt x="207003" y="85888"/>
                  </a:lnTo>
                  <a:lnTo>
                    <a:pt x="207003" y="87042"/>
                  </a:lnTo>
                  <a:lnTo>
                    <a:pt x="79069" y="2512"/>
                  </a:lnTo>
                  <a:cubicBezTo>
                    <a:pt x="79032" y="2488"/>
                    <a:pt x="78988" y="2475"/>
                    <a:pt x="78943" y="2475"/>
                  </a:cubicBezTo>
                  <a:cubicBezTo>
                    <a:pt x="78898" y="2475"/>
                    <a:pt x="78855" y="2488"/>
                    <a:pt x="78818" y="2513"/>
                  </a:cubicBezTo>
                  <a:lnTo>
                    <a:pt x="453" y="55478"/>
                  </a:lnTo>
                  <a:lnTo>
                    <a:pt x="453" y="54302"/>
                  </a:lnTo>
                  <a:lnTo>
                    <a:pt x="78957" y="500"/>
                  </a:lnTo>
                  <a:close/>
                  <a:moveTo>
                    <a:pt x="78955" y="0"/>
                  </a:moveTo>
                  <a:cubicBezTo>
                    <a:pt x="78910" y="0"/>
                    <a:pt x="78866" y="13"/>
                    <a:pt x="78827" y="40"/>
                  </a:cubicBezTo>
                  <a:lnTo>
                    <a:pt x="100" y="53996"/>
                  </a:lnTo>
                  <a:cubicBezTo>
                    <a:pt x="38" y="54038"/>
                    <a:pt x="1" y="54108"/>
                    <a:pt x="1" y="54183"/>
                  </a:cubicBezTo>
                  <a:lnTo>
                    <a:pt x="1" y="55905"/>
                  </a:lnTo>
                  <a:cubicBezTo>
                    <a:pt x="1" y="56038"/>
                    <a:pt x="110" y="56132"/>
                    <a:pt x="228" y="56132"/>
                  </a:cubicBezTo>
                  <a:cubicBezTo>
                    <a:pt x="270" y="56132"/>
                    <a:pt x="314" y="56120"/>
                    <a:pt x="354" y="56093"/>
                  </a:cubicBezTo>
                  <a:lnTo>
                    <a:pt x="78946" y="2975"/>
                  </a:lnTo>
                  <a:lnTo>
                    <a:pt x="207105" y="87653"/>
                  </a:lnTo>
                  <a:cubicBezTo>
                    <a:pt x="207142" y="87677"/>
                    <a:pt x="207185" y="87690"/>
                    <a:pt x="207229" y="87690"/>
                  </a:cubicBezTo>
                  <a:cubicBezTo>
                    <a:pt x="207266" y="87690"/>
                    <a:pt x="207303" y="87681"/>
                    <a:pt x="207336" y="87663"/>
                  </a:cubicBezTo>
                  <a:cubicBezTo>
                    <a:pt x="207410" y="87624"/>
                    <a:pt x="207455" y="87547"/>
                    <a:pt x="207455" y="87464"/>
                  </a:cubicBezTo>
                  <a:lnTo>
                    <a:pt x="207455" y="85766"/>
                  </a:lnTo>
                  <a:cubicBezTo>
                    <a:pt x="207455" y="85691"/>
                    <a:pt x="207418" y="85621"/>
                    <a:pt x="207354" y="85578"/>
                  </a:cubicBezTo>
                  <a:lnTo>
                    <a:pt x="79081" y="39"/>
                  </a:lnTo>
                  <a:cubicBezTo>
                    <a:pt x="79043" y="13"/>
                    <a:pt x="78999" y="0"/>
                    <a:pt x="78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2" name="Google Shape;9492;p35"/>
            <p:cNvSpPr/>
            <p:nvPr/>
          </p:nvSpPr>
          <p:spPr>
            <a:xfrm>
              <a:off x="1149750" y="859150"/>
              <a:ext cx="5181350" cy="2045475"/>
            </a:xfrm>
            <a:custGeom>
              <a:avLst/>
              <a:gdLst/>
              <a:ahLst/>
              <a:cxnLst/>
              <a:rect l="l" t="t" r="r" b="b"/>
              <a:pathLst>
                <a:path w="207254" h="81819" extrusionOk="0">
                  <a:moveTo>
                    <a:pt x="78854" y="0"/>
                  </a:moveTo>
                  <a:lnTo>
                    <a:pt x="2804" y="50019"/>
                  </a:lnTo>
                  <a:lnTo>
                    <a:pt x="126" y="50019"/>
                  </a:lnTo>
                  <a:cubicBezTo>
                    <a:pt x="124" y="50019"/>
                    <a:pt x="123" y="50019"/>
                    <a:pt x="121" y="50019"/>
                  </a:cubicBezTo>
                  <a:cubicBezTo>
                    <a:pt x="55" y="50019"/>
                    <a:pt x="0" y="50072"/>
                    <a:pt x="0" y="50139"/>
                  </a:cubicBezTo>
                  <a:cubicBezTo>
                    <a:pt x="0" y="50207"/>
                    <a:pt x="56" y="50261"/>
                    <a:pt x="123" y="50261"/>
                  </a:cubicBezTo>
                  <a:cubicBezTo>
                    <a:pt x="124" y="50261"/>
                    <a:pt x="125" y="50261"/>
                    <a:pt x="126" y="50261"/>
                  </a:cubicBezTo>
                  <a:lnTo>
                    <a:pt x="2877" y="50261"/>
                  </a:lnTo>
                  <a:lnTo>
                    <a:pt x="78856" y="288"/>
                  </a:lnTo>
                  <a:lnTo>
                    <a:pt x="204687" y="81798"/>
                  </a:lnTo>
                  <a:lnTo>
                    <a:pt x="204717" y="81818"/>
                  </a:lnTo>
                  <a:lnTo>
                    <a:pt x="207128" y="81818"/>
                  </a:lnTo>
                  <a:cubicBezTo>
                    <a:pt x="207129" y="81818"/>
                    <a:pt x="207131" y="81818"/>
                    <a:pt x="207133" y="81818"/>
                  </a:cubicBezTo>
                  <a:cubicBezTo>
                    <a:pt x="207199" y="81818"/>
                    <a:pt x="207253" y="81764"/>
                    <a:pt x="207253" y="81698"/>
                  </a:cubicBezTo>
                  <a:cubicBezTo>
                    <a:pt x="207253" y="81631"/>
                    <a:pt x="207199" y="81576"/>
                    <a:pt x="207133" y="81576"/>
                  </a:cubicBezTo>
                  <a:cubicBezTo>
                    <a:pt x="207131" y="81576"/>
                    <a:pt x="207129" y="81576"/>
                    <a:pt x="207128" y="81576"/>
                  </a:cubicBezTo>
                  <a:lnTo>
                    <a:pt x="204788" y="81576"/>
                  </a:lnTo>
                  <a:lnTo>
                    <a:pt x="78920" y="43"/>
                  </a:lnTo>
                  <a:lnTo>
                    <a:pt x="788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3" name="Google Shape;9493;p35"/>
            <p:cNvSpPr/>
            <p:nvPr/>
          </p:nvSpPr>
          <p:spPr>
            <a:xfrm>
              <a:off x="3115350" y="856925"/>
              <a:ext cx="11525" cy="2936275"/>
            </a:xfrm>
            <a:custGeom>
              <a:avLst/>
              <a:gdLst/>
              <a:ahLst/>
              <a:cxnLst/>
              <a:rect l="l" t="t" r="r" b="b"/>
              <a:pathLst>
                <a:path w="461" h="117451" extrusionOk="0">
                  <a:moveTo>
                    <a:pt x="230" y="1"/>
                  </a:moveTo>
                  <a:cubicBezTo>
                    <a:pt x="103" y="1"/>
                    <a:pt x="0" y="107"/>
                    <a:pt x="4" y="233"/>
                  </a:cubicBezTo>
                  <a:lnTo>
                    <a:pt x="4" y="117225"/>
                  </a:lnTo>
                  <a:cubicBezTo>
                    <a:pt x="4" y="117349"/>
                    <a:pt x="105" y="117451"/>
                    <a:pt x="230" y="117451"/>
                  </a:cubicBezTo>
                  <a:cubicBezTo>
                    <a:pt x="356" y="117451"/>
                    <a:pt x="458" y="117349"/>
                    <a:pt x="456" y="117224"/>
                  </a:cubicBezTo>
                  <a:lnTo>
                    <a:pt x="456" y="233"/>
                  </a:lnTo>
                  <a:cubicBezTo>
                    <a:pt x="460" y="107"/>
                    <a:pt x="357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4" name="Google Shape;9494;p35"/>
            <p:cNvSpPr/>
            <p:nvPr/>
          </p:nvSpPr>
          <p:spPr>
            <a:xfrm>
              <a:off x="1217725" y="2109700"/>
              <a:ext cx="6075" cy="1966650"/>
            </a:xfrm>
            <a:custGeom>
              <a:avLst/>
              <a:gdLst/>
              <a:ahLst/>
              <a:cxnLst/>
              <a:rect l="l" t="t" r="r" b="b"/>
              <a:pathLst>
                <a:path w="243" h="78666" extrusionOk="0">
                  <a:moveTo>
                    <a:pt x="121" y="1"/>
                  </a:moveTo>
                  <a:cubicBezTo>
                    <a:pt x="56" y="1"/>
                    <a:pt x="3" y="52"/>
                    <a:pt x="1" y="117"/>
                  </a:cubicBezTo>
                  <a:lnTo>
                    <a:pt x="1" y="78546"/>
                  </a:lnTo>
                  <a:cubicBezTo>
                    <a:pt x="1" y="78612"/>
                    <a:pt x="55" y="78666"/>
                    <a:pt x="121" y="78666"/>
                  </a:cubicBezTo>
                  <a:cubicBezTo>
                    <a:pt x="122" y="78666"/>
                    <a:pt x="122" y="78666"/>
                    <a:pt x="123" y="78666"/>
                  </a:cubicBezTo>
                  <a:cubicBezTo>
                    <a:pt x="189" y="78666"/>
                    <a:pt x="242" y="78611"/>
                    <a:pt x="242" y="78546"/>
                  </a:cubicBezTo>
                  <a:lnTo>
                    <a:pt x="242" y="117"/>
                  </a:lnTo>
                  <a:cubicBezTo>
                    <a:pt x="240" y="52"/>
                    <a:pt x="187" y="1"/>
                    <a:pt x="1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5" name="Google Shape;9495;p35"/>
            <p:cNvSpPr/>
            <p:nvPr/>
          </p:nvSpPr>
          <p:spPr>
            <a:xfrm>
              <a:off x="6265525" y="2898650"/>
              <a:ext cx="6075" cy="1325625"/>
            </a:xfrm>
            <a:custGeom>
              <a:avLst/>
              <a:gdLst/>
              <a:ahLst/>
              <a:cxnLst/>
              <a:rect l="l" t="t" r="r" b="b"/>
              <a:pathLst>
                <a:path w="243" h="53025" extrusionOk="0">
                  <a:moveTo>
                    <a:pt x="121" y="0"/>
                  </a:moveTo>
                  <a:cubicBezTo>
                    <a:pt x="56" y="0"/>
                    <a:pt x="2" y="52"/>
                    <a:pt x="1" y="118"/>
                  </a:cubicBezTo>
                  <a:lnTo>
                    <a:pt x="1" y="52904"/>
                  </a:lnTo>
                  <a:cubicBezTo>
                    <a:pt x="1" y="52971"/>
                    <a:pt x="55" y="53025"/>
                    <a:pt x="121" y="53025"/>
                  </a:cubicBezTo>
                  <a:cubicBezTo>
                    <a:pt x="189" y="53025"/>
                    <a:pt x="241" y="52971"/>
                    <a:pt x="243" y="52904"/>
                  </a:cubicBezTo>
                  <a:lnTo>
                    <a:pt x="243" y="118"/>
                  </a:lnTo>
                  <a:cubicBezTo>
                    <a:pt x="240" y="52"/>
                    <a:pt x="186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6" name="Google Shape;9496;p35"/>
            <p:cNvSpPr/>
            <p:nvPr/>
          </p:nvSpPr>
          <p:spPr>
            <a:xfrm>
              <a:off x="1584450" y="1815725"/>
              <a:ext cx="6200" cy="2207025"/>
            </a:xfrm>
            <a:custGeom>
              <a:avLst/>
              <a:gdLst/>
              <a:ahLst/>
              <a:cxnLst/>
              <a:rect l="l" t="t" r="r" b="b"/>
              <a:pathLst>
                <a:path w="248" h="88281" extrusionOk="0">
                  <a:moveTo>
                    <a:pt x="125" y="0"/>
                  </a:moveTo>
                  <a:cubicBezTo>
                    <a:pt x="56" y="0"/>
                    <a:pt x="0" y="57"/>
                    <a:pt x="3" y="125"/>
                  </a:cubicBezTo>
                  <a:lnTo>
                    <a:pt x="3" y="88159"/>
                  </a:lnTo>
                  <a:cubicBezTo>
                    <a:pt x="3" y="88226"/>
                    <a:pt x="57" y="88281"/>
                    <a:pt x="125" y="88281"/>
                  </a:cubicBezTo>
                  <a:cubicBezTo>
                    <a:pt x="191" y="88281"/>
                    <a:pt x="245" y="88226"/>
                    <a:pt x="245" y="88159"/>
                  </a:cubicBezTo>
                  <a:lnTo>
                    <a:pt x="245" y="125"/>
                  </a:lnTo>
                  <a:cubicBezTo>
                    <a:pt x="247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7" name="Google Shape;9497;p35"/>
            <p:cNvSpPr/>
            <p:nvPr/>
          </p:nvSpPr>
          <p:spPr>
            <a:xfrm>
              <a:off x="1633700" y="1780250"/>
              <a:ext cx="48525" cy="2235200"/>
            </a:xfrm>
            <a:custGeom>
              <a:avLst/>
              <a:gdLst/>
              <a:ahLst/>
              <a:cxnLst/>
              <a:rect l="l" t="t" r="r" b="b"/>
              <a:pathLst>
                <a:path w="1941" h="89408" extrusionOk="0">
                  <a:moveTo>
                    <a:pt x="0" y="0"/>
                  </a:moveTo>
                  <a:lnTo>
                    <a:pt x="0" y="89286"/>
                  </a:lnTo>
                  <a:cubicBezTo>
                    <a:pt x="0" y="89353"/>
                    <a:pt x="55" y="89408"/>
                    <a:pt x="122" y="89408"/>
                  </a:cubicBezTo>
                  <a:cubicBezTo>
                    <a:pt x="188" y="89408"/>
                    <a:pt x="242" y="89353"/>
                    <a:pt x="242" y="89286"/>
                  </a:cubicBezTo>
                  <a:lnTo>
                    <a:pt x="242" y="428"/>
                  </a:lnTo>
                  <a:lnTo>
                    <a:pt x="1696" y="1304"/>
                  </a:lnTo>
                  <a:lnTo>
                    <a:pt x="1696" y="89035"/>
                  </a:lnTo>
                  <a:cubicBezTo>
                    <a:pt x="1693" y="89104"/>
                    <a:pt x="1748" y="89160"/>
                    <a:pt x="1817" y="89160"/>
                  </a:cubicBezTo>
                  <a:cubicBezTo>
                    <a:pt x="1885" y="89160"/>
                    <a:pt x="1940" y="89104"/>
                    <a:pt x="1937" y="89035"/>
                  </a:cubicBezTo>
                  <a:lnTo>
                    <a:pt x="1937" y="1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8" name="Google Shape;9498;p35"/>
            <p:cNvSpPr/>
            <p:nvPr/>
          </p:nvSpPr>
          <p:spPr>
            <a:xfrm>
              <a:off x="1147200" y="2108875"/>
              <a:ext cx="11350" cy="1979400"/>
            </a:xfrm>
            <a:custGeom>
              <a:avLst/>
              <a:gdLst/>
              <a:ahLst/>
              <a:cxnLst/>
              <a:rect l="l" t="t" r="r" b="b"/>
              <a:pathLst>
                <a:path w="454" h="79176" extrusionOk="0">
                  <a:moveTo>
                    <a:pt x="228" y="1"/>
                  </a:moveTo>
                  <a:cubicBezTo>
                    <a:pt x="102" y="1"/>
                    <a:pt x="1" y="101"/>
                    <a:pt x="1" y="227"/>
                  </a:cubicBezTo>
                  <a:lnTo>
                    <a:pt x="1" y="78950"/>
                  </a:lnTo>
                  <a:cubicBezTo>
                    <a:pt x="1" y="79074"/>
                    <a:pt x="102" y="79176"/>
                    <a:pt x="228" y="79176"/>
                  </a:cubicBezTo>
                  <a:cubicBezTo>
                    <a:pt x="352" y="79176"/>
                    <a:pt x="454" y="79074"/>
                    <a:pt x="454" y="78950"/>
                  </a:cubicBezTo>
                  <a:lnTo>
                    <a:pt x="454" y="227"/>
                  </a:lnTo>
                  <a:cubicBezTo>
                    <a:pt x="454" y="101"/>
                    <a:pt x="352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9" name="Google Shape;9499;p35"/>
            <p:cNvSpPr/>
            <p:nvPr/>
          </p:nvSpPr>
          <p:spPr>
            <a:xfrm>
              <a:off x="1199025" y="2076950"/>
              <a:ext cx="48525" cy="2002075"/>
            </a:xfrm>
            <a:custGeom>
              <a:avLst/>
              <a:gdLst/>
              <a:ahLst/>
              <a:cxnLst/>
              <a:rect l="l" t="t" r="r" b="b"/>
              <a:pathLst>
                <a:path w="1941" h="80083" extrusionOk="0">
                  <a:moveTo>
                    <a:pt x="2" y="0"/>
                  </a:moveTo>
                  <a:lnTo>
                    <a:pt x="2" y="79963"/>
                  </a:lnTo>
                  <a:cubicBezTo>
                    <a:pt x="1" y="80029"/>
                    <a:pt x="55" y="80083"/>
                    <a:pt x="122" y="80083"/>
                  </a:cubicBezTo>
                  <a:cubicBezTo>
                    <a:pt x="188" y="80083"/>
                    <a:pt x="243" y="80029"/>
                    <a:pt x="243" y="79963"/>
                  </a:cubicBezTo>
                  <a:lnTo>
                    <a:pt x="243" y="348"/>
                  </a:lnTo>
                  <a:lnTo>
                    <a:pt x="1696" y="888"/>
                  </a:lnTo>
                  <a:lnTo>
                    <a:pt x="1696" y="79552"/>
                  </a:lnTo>
                  <a:cubicBezTo>
                    <a:pt x="1693" y="79619"/>
                    <a:pt x="1749" y="79676"/>
                    <a:pt x="1816" y="79676"/>
                  </a:cubicBezTo>
                  <a:cubicBezTo>
                    <a:pt x="1885" y="79676"/>
                    <a:pt x="1940" y="79619"/>
                    <a:pt x="1938" y="79552"/>
                  </a:cubicBezTo>
                  <a:lnTo>
                    <a:pt x="1938" y="7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0" name="Google Shape;9500;p35"/>
            <p:cNvSpPr/>
            <p:nvPr/>
          </p:nvSpPr>
          <p:spPr>
            <a:xfrm>
              <a:off x="1978350" y="1543875"/>
              <a:ext cx="11100" cy="2422350"/>
            </a:xfrm>
            <a:custGeom>
              <a:avLst/>
              <a:gdLst/>
              <a:ahLst/>
              <a:cxnLst/>
              <a:rect l="l" t="t" r="r" b="b"/>
              <a:pathLst>
                <a:path w="444" h="96894" extrusionOk="0">
                  <a:moveTo>
                    <a:pt x="221" y="0"/>
                  </a:moveTo>
                  <a:cubicBezTo>
                    <a:pt x="98" y="0"/>
                    <a:pt x="1" y="102"/>
                    <a:pt x="3" y="225"/>
                  </a:cubicBezTo>
                  <a:lnTo>
                    <a:pt x="3" y="96674"/>
                  </a:lnTo>
                  <a:cubicBezTo>
                    <a:pt x="3" y="96796"/>
                    <a:pt x="101" y="96894"/>
                    <a:pt x="221" y="96894"/>
                  </a:cubicBezTo>
                  <a:cubicBezTo>
                    <a:pt x="343" y="96894"/>
                    <a:pt x="441" y="96795"/>
                    <a:pt x="441" y="96674"/>
                  </a:cubicBezTo>
                  <a:lnTo>
                    <a:pt x="441" y="225"/>
                  </a:lnTo>
                  <a:cubicBezTo>
                    <a:pt x="443" y="102"/>
                    <a:pt x="344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1" name="Google Shape;9501;p35"/>
            <p:cNvSpPr/>
            <p:nvPr/>
          </p:nvSpPr>
          <p:spPr>
            <a:xfrm>
              <a:off x="2042475" y="1499275"/>
              <a:ext cx="66075" cy="2457375"/>
            </a:xfrm>
            <a:custGeom>
              <a:avLst/>
              <a:gdLst/>
              <a:ahLst/>
              <a:cxnLst/>
              <a:rect l="l" t="t" r="r" b="b"/>
              <a:pathLst>
                <a:path w="2643" h="98295" extrusionOk="0">
                  <a:moveTo>
                    <a:pt x="0" y="1"/>
                  </a:moveTo>
                  <a:lnTo>
                    <a:pt x="0" y="98077"/>
                  </a:lnTo>
                  <a:cubicBezTo>
                    <a:pt x="0" y="98197"/>
                    <a:pt x="98" y="98295"/>
                    <a:pt x="218" y="98295"/>
                  </a:cubicBezTo>
                  <a:cubicBezTo>
                    <a:pt x="338" y="98295"/>
                    <a:pt x="436" y="98197"/>
                    <a:pt x="436" y="98077"/>
                  </a:cubicBezTo>
                  <a:lnTo>
                    <a:pt x="436" y="673"/>
                  </a:lnTo>
                  <a:lnTo>
                    <a:pt x="2205" y="1465"/>
                  </a:lnTo>
                  <a:lnTo>
                    <a:pt x="2205" y="97746"/>
                  </a:lnTo>
                  <a:cubicBezTo>
                    <a:pt x="2205" y="97867"/>
                    <a:pt x="2303" y="97964"/>
                    <a:pt x="2425" y="97964"/>
                  </a:cubicBezTo>
                  <a:cubicBezTo>
                    <a:pt x="2545" y="97964"/>
                    <a:pt x="2643" y="97867"/>
                    <a:pt x="2643" y="97746"/>
                  </a:cubicBezTo>
                  <a:lnTo>
                    <a:pt x="2643" y="11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2" name="Google Shape;9502;p35"/>
            <p:cNvSpPr/>
            <p:nvPr/>
          </p:nvSpPr>
          <p:spPr>
            <a:xfrm>
              <a:off x="2464125" y="1214875"/>
              <a:ext cx="10925" cy="2672900"/>
            </a:xfrm>
            <a:custGeom>
              <a:avLst/>
              <a:gdLst/>
              <a:ahLst/>
              <a:cxnLst/>
              <a:rect l="l" t="t" r="r" b="b"/>
              <a:pathLst>
                <a:path w="437" h="106916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06696"/>
                  </a:lnTo>
                  <a:cubicBezTo>
                    <a:pt x="0" y="106818"/>
                    <a:pt x="98" y="106916"/>
                    <a:pt x="218" y="106916"/>
                  </a:cubicBezTo>
                  <a:cubicBezTo>
                    <a:pt x="339" y="106916"/>
                    <a:pt x="436" y="106818"/>
                    <a:pt x="436" y="106696"/>
                  </a:cubicBezTo>
                  <a:lnTo>
                    <a:pt x="436" y="218"/>
                  </a:lnTo>
                  <a:cubicBezTo>
                    <a:pt x="436" y="98"/>
                    <a:pt x="33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3" name="Google Shape;9503;p35"/>
            <p:cNvSpPr/>
            <p:nvPr/>
          </p:nvSpPr>
          <p:spPr>
            <a:xfrm>
              <a:off x="2528125" y="1168700"/>
              <a:ext cx="66100" cy="2715125"/>
            </a:xfrm>
            <a:custGeom>
              <a:avLst/>
              <a:gdLst/>
              <a:ahLst/>
              <a:cxnLst/>
              <a:rect l="l" t="t" r="r" b="b"/>
              <a:pathLst>
                <a:path w="2644" h="108605" extrusionOk="0">
                  <a:moveTo>
                    <a:pt x="1" y="0"/>
                  </a:moveTo>
                  <a:lnTo>
                    <a:pt x="1" y="108386"/>
                  </a:lnTo>
                  <a:cubicBezTo>
                    <a:pt x="1" y="108506"/>
                    <a:pt x="99" y="108604"/>
                    <a:pt x="220" y="108604"/>
                  </a:cubicBezTo>
                  <a:cubicBezTo>
                    <a:pt x="341" y="108604"/>
                    <a:pt x="438" y="108506"/>
                    <a:pt x="438" y="108386"/>
                  </a:cubicBezTo>
                  <a:lnTo>
                    <a:pt x="438" y="788"/>
                  </a:lnTo>
                  <a:lnTo>
                    <a:pt x="2208" y="1890"/>
                  </a:lnTo>
                  <a:lnTo>
                    <a:pt x="2208" y="108055"/>
                  </a:lnTo>
                  <a:cubicBezTo>
                    <a:pt x="2208" y="108175"/>
                    <a:pt x="2305" y="108273"/>
                    <a:pt x="2426" y="108273"/>
                  </a:cubicBezTo>
                  <a:cubicBezTo>
                    <a:pt x="2546" y="108273"/>
                    <a:pt x="2644" y="108175"/>
                    <a:pt x="2644" y="108055"/>
                  </a:cubicBezTo>
                  <a:lnTo>
                    <a:pt x="2644" y="16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4" name="Google Shape;9504;p35"/>
            <p:cNvSpPr/>
            <p:nvPr/>
          </p:nvSpPr>
          <p:spPr>
            <a:xfrm>
              <a:off x="5170325" y="2134525"/>
              <a:ext cx="6075" cy="1937800"/>
            </a:xfrm>
            <a:custGeom>
              <a:avLst/>
              <a:gdLst/>
              <a:ahLst/>
              <a:cxnLst/>
              <a:rect l="l" t="t" r="r" b="b"/>
              <a:pathLst>
                <a:path w="243" h="77512" extrusionOk="0">
                  <a:moveTo>
                    <a:pt x="121" y="0"/>
                  </a:moveTo>
                  <a:cubicBezTo>
                    <a:pt x="56" y="0"/>
                    <a:pt x="2" y="52"/>
                    <a:pt x="1" y="116"/>
                  </a:cubicBezTo>
                  <a:lnTo>
                    <a:pt x="1" y="77390"/>
                  </a:lnTo>
                  <a:cubicBezTo>
                    <a:pt x="1" y="77458"/>
                    <a:pt x="55" y="77512"/>
                    <a:pt x="121" y="77512"/>
                  </a:cubicBezTo>
                  <a:cubicBezTo>
                    <a:pt x="188" y="77512"/>
                    <a:pt x="242" y="77458"/>
                    <a:pt x="242" y="77390"/>
                  </a:cubicBezTo>
                  <a:lnTo>
                    <a:pt x="242" y="116"/>
                  </a:lnTo>
                  <a:cubicBezTo>
                    <a:pt x="240" y="52"/>
                    <a:pt x="186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5" name="Google Shape;9505;p35"/>
            <p:cNvSpPr/>
            <p:nvPr/>
          </p:nvSpPr>
          <p:spPr>
            <a:xfrm>
              <a:off x="5078700" y="2098350"/>
              <a:ext cx="48525" cy="1967150"/>
            </a:xfrm>
            <a:custGeom>
              <a:avLst/>
              <a:gdLst/>
              <a:ahLst/>
              <a:cxnLst/>
              <a:rect l="l" t="t" r="r" b="b"/>
              <a:pathLst>
                <a:path w="1941" h="78686" extrusionOk="0">
                  <a:moveTo>
                    <a:pt x="1940" y="0"/>
                  </a:moveTo>
                  <a:lnTo>
                    <a:pt x="3" y="1372"/>
                  </a:lnTo>
                  <a:lnTo>
                    <a:pt x="3" y="78356"/>
                  </a:lnTo>
                  <a:cubicBezTo>
                    <a:pt x="0" y="78425"/>
                    <a:pt x="55" y="78482"/>
                    <a:pt x="123" y="78482"/>
                  </a:cubicBezTo>
                  <a:cubicBezTo>
                    <a:pt x="192" y="78482"/>
                    <a:pt x="248" y="78425"/>
                    <a:pt x="245" y="78356"/>
                  </a:cubicBezTo>
                  <a:lnTo>
                    <a:pt x="245" y="1497"/>
                  </a:lnTo>
                  <a:lnTo>
                    <a:pt x="1698" y="468"/>
                  </a:lnTo>
                  <a:lnTo>
                    <a:pt x="1698" y="78565"/>
                  </a:lnTo>
                  <a:cubicBezTo>
                    <a:pt x="1698" y="78631"/>
                    <a:pt x="1752" y="78685"/>
                    <a:pt x="1819" y="78685"/>
                  </a:cubicBezTo>
                  <a:cubicBezTo>
                    <a:pt x="1886" y="78685"/>
                    <a:pt x="1940" y="78631"/>
                    <a:pt x="1940" y="78565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6" name="Google Shape;9506;p35"/>
            <p:cNvSpPr/>
            <p:nvPr/>
          </p:nvSpPr>
          <p:spPr>
            <a:xfrm>
              <a:off x="5605000" y="2419950"/>
              <a:ext cx="6075" cy="1712500"/>
            </a:xfrm>
            <a:custGeom>
              <a:avLst/>
              <a:gdLst/>
              <a:ahLst/>
              <a:cxnLst/>
              <a:rect l="l" t="t" r="r" b="b"/>
              <a:pathLst>
                <a:path w="243" h="68500" extrusionOk="0">
                  <a:moveTo>
                    <a:pt x="121" y="0"/>
                  </a:moveTo>
                  <a:cubicBezTo>
                    <a:pt x="55" y="0"/>
                    <a:pt x="0" y="54"/>
                    <a:pt x="0" y="121"/>
                  </a:cubicBezTo>
                  <a:lnTo>
                    <a:pt x="0" y="68378"/>
                  </a:lnTo>
                  <a:cubicBezTo>
                    <a:pt x="0" y="68445"/>
                    <a:pt x="55" y="68500"/>
                    <a:pt x="121" y="68500"/>
                  </a:cubicBezTo>
                  <a:cubicBezTo>
                    <a:pt x="188" y="68500"/>
                    <a:pt x="242" y="68445"/>
                    <a:pt x="242" y="68378"/>
                  </a:cubicBezTo>
                  <a:lnTo>
                    <a:pt x="242" y="121"/>
                  </a:lnTo>
                  <a:cubicBezTo>
                    <a:pt x="242" y="54"/>
                    <a:pt x="188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7" name="Google Shape;9507;p35"/>
            <p:cNvSpPr/>
            <p:nvPr/>
          </p:nvSpPr>
          <p:spPr>
            <a:xfrm>
              <a:off x="5513375" y="2388025"/>
              <a:ext cx="48500" cy="1737625"/>
            </a:xfrm>
            <a:custGeom>
              <a:avLst/>
              <a:gdLst/>
              <a:ahLst/>
              <a:cxnLst/>
              <a:rect l="l" t="t" r="r" b="b"/>
              <a:pathLst>
                <a:path w="1940" h="69505" extrusionOk="0">
                  <a:moveTo>
                    <a:pt x="1940" y="1"/>
                  </a:moveTo>
                  <a:lnTo>
                    <a:pt x="3" y="927"/>
                  </a:lnTo>
                  <a:lnTo>
                    <a:pt x="3" y="69149"/>
                  </a:lnTo>
                  <a:cubicBezTo>
                    <a:pt x="0" y="69218"/>
                    <a:pt x="54" y="69274"/>
                    <a:pt x="123" y="69274"/>
                  </a:cubicBezTo>
                  <a:cubicBezTo>
                    <a:pt x="192" y="69274"/>
                    <a:pt x="247" y="69218"/>
                    <a:pt x="245" y="69149"/>
                  </a:cubicBezTo>
                  <a:lnTo>
                    <a:pt x="245" y="1079"/>
                  </a:lnTo>
                  <a:lnTo>
                    <a:pt x="1698" y="384"/>
                  </a:lnTo>
                  <a:lnTo>
                    <a:pt x="1698" y="69384"/>
                  </a:lnTo>
                  <a:cubicBezTo>
                    <a:pt x="1698" y="69450"/>
                    <a:pt x="1752" y="69504"/>
                    <a:pt x="1818" y="69504"/>
                  </a:cubicBezTo>
                  <a:cubicBezTo>
                    <a:pt x="1886" y="69504"/>
                    <a:pt x="1938" y="69450"/>
                    <a:pt x="1940" y="69384"/>
                  </a:cubicBezTo>
                  <a:lnTo>
                    <a:pt x="19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8" name="Google Shape;9508;p35"/>
            <p:cNvSpPr/>
            <p:nvPr/>
          </p:nvSpPr>
          <p:spPr>
            <a:xfrm>
              <a:off x="5918100" y="2624750"/>
              <a:ext cx="6075" cy="1551000"/>
            </a:xfrm>
            <a:custGeom>
              <a:avLst/>
              <a:gdLst/>
              <a:ahLst/>
              <a:cxnLst/>
              <a:rect l="l" t="t" r="r" b="b"/>
              <a:pathLst>
                <a:path w="243" h="62040" extrusionOk="0">
                  <a:moveTo>
                    <a:pt x="121" y="0"/>
                  </a:moveTo>
                  <a:cubicBezTo>
                    <a:pt x="56" y="0"/>
                    <a:pt x="3" y="52"/>
                    <a:pt x="1" y="117"/>
                  </a:cubicBezTo>
                  <a:lnTo>
                    <a:pt x="1" y="61919"/>
                  </a:lnTo>
                  <a:cubicBezTo>
                    <a:pt x="1" y="61986"/>
                    <a:pt x="55" y="62040"/>
                    <a:pt x="121" y="62040"/>
                  </a:cubicBezTo>
                  <a:cubicBezTo>
                    <a:pt x="188" y="62040"/>
                    <a:pt x="243" y="61986"/>
                    <a:pt x="243" y="61919"/>
                  </a:cubicBezTo>
                  <a:lnTo>
                    <a:pt x="243" y="117"/>
                  </a:lnTo>
                  <a:cubicBezTo>
                    <a:pt x="240" y="52"/>
                    <a:pt x="187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9" name="Google Shape;9509;p35"/>
            <p:cNvSpPr/>
            <p:nvPr/>
          </p:nvSpPr>
          <p:spPr>
            <a:xfrm>
              <a:off x="5826550" y="2592725"/>
              <a:ext cx="48450" cy="1576225"/>
            </a:xfrm>
            <a:custGeom>
              <a:avLst/>
              <a:gdLst/>
              <a:ahLst/>
              <a:cxnLst/>
              <a:rect l="l" t="t" r="r" b="b"/>
              <a:pathLst>
                <a:path w="1938" h="63049" extrusionOk="0">
                  <a:moveTo>
                    <a:pt x="1937" y="1"/>
                  </a:moveTo>
                  <a:lnTo>
                    <a:pt x="0" y="927"/>
                  </a:lnTo>
                  <a:lnTo>
                    <a:pt x="0" y="62693"/>
                  </a:lnTo>
                  <a:cubicBezTo>
                    <a:pt x="3" y="62759"/>
                    <a:pt x="56" y="62809"/>
                    <a:pt x="122" y="62809"/>
                  </a:cubicBezTo>
                  <a:cubicBezTo>
                    <a:pt x="187" y="62809"/>
                    <a:pt x="239" y="62759"/>
                    <a:pt x="242" y="62693"/>
                  </a:cubicBezTo>
                  <a:lnTo>
                    <a:pt x="242" y="1079"/>
                  </a:lnTo>
                  <a:lnTo>
                    <a:pt x="1695" y="384"/>
                  </a:lnTo>
                  <a:lnTo>
                    <a:pt x="1695" y="62928"/>
                  </a:lnTo>
                  <a:cubicBezTo>
                    <a:pt x="1695" y="62994"/>
                    <a:pt x="1748" y="63049"/>
                    <a:pt x="1816" y="63049"/>
                  </a:cubicBezTo>
                  <a:cubicBezTo>
                    <a:pt x="1883" y="63049"/>
                    <a:pt x="1936" y="62994"/>
                    <a:pt x="1937" y="62928"/>
                  </a:cubicBezTo>
                  <a:lnTo>
                    <a:pt x="19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0" name="Google Shape;9510;p35"/>
            <p:cNvSpPr/>
            <p:nvPr/>
          </p:nvSpPr>
          <p:spPr>
            <a:xfrm>
              <a:off x="6322275" y="2891250"/>
              <a:ext cx="11325" cy="1344225"/>
            </a:xfrm>
            <a:custGeom>
              <a:avLst/>
              <a:gdLst/>
              <a:ahLst/>
              <a:cxnLst/>
              <a:rect l="l" t="t" r="r" b="b"/>
              <a:pathLst>
                <a:path w="453" h="53769" extrusionOk="0">
                  <a:moveTo>
                    <a:pt x="227" y="0"/>
                  </a:moveTo>
                  <a:cubicBezTo>
                    <a:pt x="103" y="0"/>
                    <a:pt x="1" y="101"/>
                    <a:pt x="1" y="226"/>
                  </a:cubicBezTo>
                  <a:lnTo>
                    <a:pt x="1" y="53541"/>
                  </a:lnTo>
                  <a:cubicBezTo>
                    <a:pt x="1" y="53667"/>
                    <a:pt x="103" y="53769"/>
                    <a:pt x="227" y="53769"/>
                  </a:cubicBezTo>
                  <a:cubicBezTo>
                    <a:pt x="352" y="53769"/>
                    <a:pt x="453" y="53667"/>
                    <a:pt x="453" y="53541"/>
                  </a:cubicBezTo>
                  <a:lnTo>
                    <a:pt x="453" y="226"/>
                  </a:lnTo>
                  <a:cubicBezTo>
                    <a:pt x="453" y="101"/>
                    <a:pt x="352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1" name="Google Shape;9511;p35"/>
            <p:cNvSpPr/>
            <p:nvPr/>
          </p:nvSpPr>
          <p:spPr>
            <a:xfrm>
              <a:off x="6233375" y="2861975"/>
              <a:ext cx="48400" cy="1363250"/>
            </a:xfrm>
            <a:custGeom>
              <a:avLst/>
              <a:gdLst/>
              <a:ahLst/>
              <a:cxnLst/>
              <a:rect l="l" t="t" r="r" b="b"/>
              <a:pathLst>
                <a:path w="1936" h="54530" extrusionOk="0">
                  <a:moveTo>
                    <a:pt x="1936" y="1"/>
                  </a:moveTo>
                  <a:lnTo>
                    <a:pt x="0" y="927"/>
                  </a:lnTo>
                  <a:lnTo>
                    <a:pt x="0" y="54260"/>
                  </a:lnTo>
                  <a:cubicBezTo>
                    <a:pt x="3" y="54325"/>
                    <a:pt x="56" y="54377"/>
                    <a:pt x="120" y="54377"/>
                  </a:cubicBezTo>
                  <a:cubicBezTo>
                    <a:pt x="186" y="54377"/>
                    <a:pt x="239" y="54325"/>
                    <a:pt x="242" y="54260"/>
                  </a:cubicBezTo>
                  <a:lnTo>
                    <a:pt x="242" y="1079"/>
                  </a:lnTo>
                  <a:lnTo>
                    <a:pt x="1694" y="384"/>
                  </a:lnTo>
                  <a:lnTo>
                    <a:pt x="1694" y="54410"/>
                  </a:lnTo>
                  <a:cubicBezTo>
                    <a:pt x="1694" y="54476"/>
                    <a:pt x="1748" y="54530"/>
                    <a:pt x="1816" y="54530"/>
                  </a:cubicBezTo>
                  <a:cubicBezTo>
                    <a:pt x="1882" y="54530"/>
                    <a:pt x="1936" y="54476"/>
                    <a:pt x="1936" y="54410"/>
                  </a:cubicBezTo>
                  <a:lnTo>
                    <a:pt x="19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2" name="Google Shape;9512;p35"/>
            <p:cNvSpPr/>
            <p:nvPr/>
          </p:nvSpPr>
          <p:spPr>
            <a:xfrm>
              <a:off x="4680000" y="1810375"/>
              <a:ext cx="10925" cy="2196875"/>
            </a:xfrm>
            <a:custGeom>
              <a:avLst/>
              <a:gdLst/>
              <a:ahLst/>
              <a:cxnLst/>
              <a:rect l="l" t="t" r="r" b="b"/>
              <a:pathLst>
                <a:path w="437" h="87875" extrusionOk="0">
                  <a:moveTo>
                    <a:pt x="219" y="0"/>
                  </a:moveTo>
                  <a:cubicBezTo>
                    <a:pt x="98" y="0"/>
                    <a:pt x="1" y="97"/>
                    <a:pt x="1" y="218"/>
                  </a:cubicBezTo>
                  <a:lnTo>
                    <a:pt x="1" y="87657"/>
                  </a:lnTo>
                  <a:cubicBezTo>
                    <a:pt x="1" y="87777"/>
                    <a:pt x="98" y="87875"/>
                    <a:pt x="219" y="87875"/>
                  </a:cubicBezTo>
                  <a:cubicBezTo>
                    <a:pt x="339" y="87875"/>
                    <a:pt x="437" y="87777"/>
                    <a:pt x="437" y="87657"/>
                  </a:cubicBezTo>
                  <a:lnTo>
                    <a:pt x="437" y="218"/>
                  </a:lnTo>
                  <a:cubicBezTo>
                    <a:pt x="437" y="97"/>
                    <a:pt x="339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3" name="Google Shape;9513;p35"/>
            <p:cNvSpPr/>
            <p:nvPr/>
          </p:nvSpPr>
          <p:spPr>
            <a:xfrm>
              <a:off x="4560825" y="1765625"/>
              <a:ext cx="66100" cy="2233250"/>
            </a:xfrm>
            <a:custGeom>
              <a:avLst/>
              <a:gdLst/>
              <a:ahLst/>
              <a:cxnLst/>
              <a:rect l="l" t="t" r="r" b="b"/>
              <a:pathLst>
                <a:path w="2644" h="89330" extrusionOk="0">
                  <a:moveTo>
                    <a:pt x="2643" y="0"/>
                  </a:moveTo>
                  <a:lnTo>
                    <a:pt x="0" y="1180"/>
                  </a:lnTo>
                  <a:lnTo>
                    <a:pt x="0" y="88806"/>
                  </a:lnTo>
                  <a:cubicBezTo>
                    <a:pt x="0" y="88928"/>
                    <a:pt x="98" y="89024"/>
                    <a:pt x="218" y="89024"/>
                  </a:cubicBezTo>
                  <a:cubicBezTo>
                    <a:pt x="339" y="89024"/>
                    <a:pt x="437" y="88928"/>
                    <a:pt x="437" y="88806"/>
                  </a:cubicBezTo>
                  <a:lnTo>
                    <a:pt x="437" y="1463"/>
                  </a:lnTo>
                  <a:lnTo>
                    <a:pt x="2207" y="673"/>
                  </a:lnTo>
                  <a:lnTo>
                    <a:pt x="2207" y="89111"/>
                  </a:lnTo>
                  <a:cubicBezTo>
                    <a:pt x="2207" y="89231"/>
                    <a:pt x="2305" y="89329"/>
                    <a:pt x="2425" y="89329"/>
                  </a:cubicBezTo>
                  <a:cubicBezTo>
                    <a:pt x="2545" y="89329"/>
                    <a:pt x="2643" y="89231"/>
                    <a:pt x="2643" y="89111"/>
                  </a:cubicBezTo>
                  <a:lnTo>
                    <a:pt x="26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4" name="Google Shape;9514;p35"/>
            <p:cNvSpPr/>
            <p:nvPr/>
          </p:nvSpPr>
          <p:spPr>
            <a:xfrm>
              <a:off x="4066200" y="1404925"/>
              <a:ext cx="10925" cy="2518100"/>
            </a:xfrm>
            <a:custGeom>
              <a:avLst/>
              <a:gdLst/>
              <a:ahLst/>
              <a:cxnLst/>
              <a:rect l="l" t="t" r="r" b="b"/>
              <a:pathLst>
                <a:path w="437" h="100724" extrusionOk="0">
                  <a:moveTo>
                    <a:pt x="219" y="1"/>
                  </a:moveTo>
                  <a:cubicBezTo>
                    <a:pt x="98" y="1"/>
                    <a:pt x="1" y="97"/>
                    <a:pt x="1" y="219"/>
                  </a:cubicBezTo>
                  <a:lnTo>
                    <a:pt x="1" y="100504"/>
                  </a:lnTo>
                  <a:cubicBezTo>
                    <a:pt x="1" y="100624"/>
                    <a:pt x="98" y="100722"/>
                    <a:pt x="219" y="100724"/>
                  </a:cubicBezTo>
                  <a:cubicBezTo>
                    <a:pt x="339" y="100722"/>
                    <a:pt x="437" y="100626"/>
                    <a:pt x="437" y="100504"/>
                  </a:cubicBezTo>
                  <a:lnTo>
                    <a:pt x="437" y="219"/>
                  </a:lnTo>
                  <a:cubicBezTo>
                    <a:pt x="437" y="97"/>
                    <a:pt x="339" y="1"/>
                    <a:pt x="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5" name="Google Shape;9515;p35"/>
            <p:cNvSpPr/>
            <p:nvPr/>
          </p:nvSpPr>
          <p:spPr>
            <a:xfrm>
              <a:off x="3947025" y="1358750"/>
              <a:ext cx="66125" cy="2554725"/>
            </a:xfrm>
            <a:custGeom>
              <a:avLst/>
              <a:gdLst/>
              <a:ahLst/>
              <a:cxnLst/>
              <a:rect l="l" t="t" r="r" b="b"/>
              <a:pathLst>
                <a:path w="2645" h="102189" extrusionOk="0">
                  <a:moveTo>
                    <a:pt x="2644" y="1"/>
                  </a:moveTo>
                  <a:lnTo>
                    <a:pt x="2" y="1646"/>
                  </a:lnTo>
                  <a:lnTo>
                    <a:pt x="2" y="101689"/>
                  </a:lnTo>
                  <a:cubicBezTo>
                    <a:pt x="0" y="101810"/>
                    <a:pt x="98" y="101906"/>
                    <a:pt x="220" y="101906"/>
                  </a:cubicBezTo>
                  <a:cubicBezTo>
                    <a:pt x="340" y="101906"/>
                    <a:pt x="438" y="101810"/>
                    <a:pt x="438" y="101689"/>
                  </a:cubicBezTo>
                  <a:lnTo>
                    <a:pt x="438" y="1889"/>
                  </a:lnTo>
                  <a:lnTo>
                    <a:pt x="2207" y="787"/>
                  </a:lnTo>
                  <a:lnTo>
                    <a:pt x="2207" y="101971"/>
                  </a:lnTo>
                  <a:cubicBezTo>
                    <a:pt x="2207" y="102091"/>
                    <a:pt x="2305" y="102189"/>
                    <a:pt x="2425" y="102189"/>
                  </a:cubicBezTo>
                  <a:cubicBezTo>
                    <a:pt x="2545" y="102189"/>
                    <a:pt x="2644" y="102091"/>
                    <a:pt x="2644" y="101971"/>
                  </a:cubicBezTo>
                  <a:lnTo>
                    <a:pt x="2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6" name="Google Shape;9516;p35"/>
            <p:cNvSpPr/>
            <p:nvPr/>
          </p:nvSpPr>
          <p:spPr>
            <a:xfrm>
              <a:off x="6145825" y="4358725"/>
              <a:ext cx="53750" cy="665825"/>
            </a:xfrm>
            <a:custGeom>
              <a:avLst/>
              <a:gdLst/>
              <a:ahLst/>
              <a:cxnLst/>
              <a:rect l="l" t="t" r="r" b="b"/>
              <a:pathLst>
                <a:path w="2150" h="26633" extrusionOk="0">
                  <a:moveTo>
                    <a:pt x="151" y="164"/>
                  </a:moveTo>
                  <a:lnTo>
                    <a:pt x="1709" y="293"/>
                  </a:lnTo>
                  <a:cubicBezTo>
                    <a:pt x="1984" y="1582"/>
                    <a:pt x="1155" y="2499"/>
                    <a:pt x="1146" y="2508"/>
                  </a:cubicBezTo>
                  <a:lnTo>
                    <a:pt x="1126" y="2530"/>
                  </a:lnTo>
                  <a:lnTo>
                    <a:pt x="1126" y="26422"/>
                  </a:lnTo>
                  <a:lnTo>
                    <a:pt x="151" y="26095"/>
                  </a:lnTo>
                  <a:lnTo>
                    <a:pt x="151" y="164"/>
                  </a:lnTo>
                  <a:close/>
                  <a:moveTo>
                    <a:pt x="1" y="1"/>
                  </a:moveTo>
                  <a:lnTo>
                    <a:pt x="1" y="26203"/>
                  </a:lnTo>
                  <a:lnTo>
                    <a:pt x="1278" y="26632"/>
                  </a:lnTo>
                  <a:lnTo>
                    <a:pt x="1278" y="2588"/>
                  </a:lnTo>
                  <a:cubicBezTo>
                    <a:pt x="1414" y="2430"/>
                    <a:pt x="2149" y="1503"/>
                    <a:pt x="1845" y="205"/>
                  </a:cubicBezTo>
                  <a:lnTo>
                    <a:pt x="1833" y="1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7" name="Google Shape;9517;p35"/>
            <p:cNvSpPr/>
            <p:nvPr/>
          </p:nvSpPr>
          <p:spPr>
            <a:xfrm>
              <a:off x="6175800" y="4367550"/>
              <a:ext cx="72050" cy="656275"/>
            </a:xfrm>
            <a:custGeom>
              <a:avLst/>
              <a:gdLst/>
              <a:ahLst/>
              <a:cxnLst/>
              <a:rect l="l" t="t" r="r" b="b"/>
              <a:pathLst>
                <a:path w="2882" h="26251" extrusionOk="0">
                  <a:moveTo>
                    <a:pt x="2542" y="0"/>
                  </a:moveTo>
                  <a:lnTo>
                    <a:pt x="2396" y="36"/>
                  </a:lnTo>
                  <a:cubicBezTo>
                    <a:pt x="2747" y="1455"/>
                    <a:pt x="1855" y="2289"/>
                    <a:pt x="1846" y="2297"/>
                  </a:cubicBezTo>
                  <a:lnTo>
                    <a:pt x="1821" y="2319"/>
                  </a:lnTo>
                  <a:lnTo>
                    <a:pt x="1821" y="26023"/>
                  </a:lnTo>
                  <a:lnTo>
                    <a:pt x="0" y="26098"/>
                  </a:lnTo>
                  <a:lnTo>
                    <a:pt x="7" y="26250"/>
                  </a:lnTo>
                  <a:lnTo>
                    <a:pt x="1973" y="26168"/>
                  </a:lnTo>
                  <a:lnTo>
                    <a:pt x="1973" y="2384"/>
                  </a:lnTo>
                  <a:cubicBezTo>
                    <a:pt x="2122" y="2232"/>
                    <a:pt x="2882" y="1371"/>
                    <a:pt x="2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8" name="Google Shape;9518;p35"/>
            <p:cNvSpPr/>
            <p:nvPr/>
          </p:nvSpPr>
          <p:spPr>
            <a:xfrm>
              <a:off x="1314550" y="4512150"/>
              <a:ext cx="252075" cy="16375"/>
            </a:xfrm>
            <a:custGeom>
              <a:avLst/>
              <a:gdLst/>
              <a:ahLst/>
              <a:cxnLst/>
              <a:rect l="l" t="t" r="r" b="b"/>
              <a:pathLst>
                <a:path w="10083" h="655" extrusionOk="0">
                  <a:moveTo>
                    <a:pt x="10075" y="1"/>
                  </a:moveTo>
                  <a:lnTo>
                    <a:pt x="0" y="504"/>
                  </a:lnTo>
                  <a:lnTo>
                    <a:pt x="8" y="655"/>
                  </a:lnTo>
                  <a:lnTo>
                    <a:pt x="10083" y="152"/>
                  </a:lnTo>
                  <a:lnTo>
                    <a:pt x="100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9" name="Google Shape;9519;p35"/>
            <p:cNvSpPr/>
            <p:nvPr/>
          </p:nvSpPr>
          <p:spPr>
            <a:xfrm>
              <a:off x="1314800" y="4887625"/>
              <a:ext cx="251975" cy="10200"/>
            </a:xfrm>
            <a:custGeom>
              <a:avLst/>
              <a:gdLst/>
              <a:ahLst/>
              <a:cxnLst/>
              <a:rect l="l" t="t" r="r" b="b"/>
              <a:pathLst>
                <a:path w="10079" h="408" extrusionOk="0">
                  <a:moveTo>
                    <a:pt x="5" y="1"/>
                  </a:moveTo>
                  <a:lnTo>
                    <a:pt x="1" y="153"/>
                  </a:lnTo>
                  <a:lnTo>
                    <a:pt x="10074" y="408"/>
                  </a:lnTo>
                  <a:lnTo>
                    <a:pt x="10078" y="25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0" name="Google Shape;9520;p35"/>
            <p:cNvSpPr/>
            <p:nvPr/>
          </p:nvSpPr>
          <p:spPr>
            <a:xfrm>
              <a:off x="1314850" y="4914500"/>
              <a:ext cx="251850" cy="3825"/>
            </a:xfrm>
            <a:custGeom>
              <a:avLst/>
              <a:gdLst/>
              <a:ahLst/>
              <a:cxnLst/>
              <a:rect l="l" t="t" r="r" b="b"/>
              <a:pathLst>
                <a:path w="10074" h="153" extrusionOk="0">
                  <a:moveTo>
                    <a:pt x="0" y="0"/>
                  </a:moveTo>
                  <a:lnTo>
                    <a:pt x="0" y="152"/>
                  </a:lnTo>
                  <a:lnTo>
                    <a:pt x="10074" y="152"/>
                  </a:lnTo>
                  <a:lnTo>
                    <a:pt x="10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1" name="Google Shape;9521;p35"/>
            <p:cNvSpPr/>
            <p:nvPr/>
          </p:nvSpPr>
          <p:spPr>
            <a:xfrm>
              <a:off x="1341900" y="4526675"/>
              <a:ext cx="3775" cy="363425"/>
            </a:xfrm>
            <a:custGeom>
              <a:avLst/>
              <a:gdLst/>
              <a:ahLst/>
              <a:cxnLst/>
              <a:rect l="l" t="t" r="r" b="b"/>
              <a:pathLst>
                <a:path w="151" h="14537" extrusionOk="0">
                  <a:moveTo>
                    <a:pt x="0" y="0"/>
                  </a:moveTo>
                  <a:lnTo>
                    <a:pt x="0" y="14537"/>
                  </a:lnTo>
                  <a:lnTo>
                    <a:pt x="151" y="14537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2" name="Google Shape;9522;p35"/>
            <p:cNvSpPr/>
            <p:nvPr/>
          </p:nvSpPr>
          <p:spPr>
            <a:xfrm>
              <a:off x="1645800" y="4887975"/>
              <a:ext cx="332275" cy="6550"/>
            </a:xfrm>
            <a:custGeom>
              <a:avLst/>
              <a:gdLst/>
              <a:ahLst/>
              <a:cxnLst/>
              <a:rect l="l" t="t" r="r" b="b"/>
              <a:pathLst>
                <a:path w="13291" h="262" extrusionOk="0">
                  <a:moveTo>
                    <a:pt x="13289" y="0"/>
                  </a:moveTo>
                  <a:lnTo>
                    <a:pt x="0" y="111"/>
                  </a:lnTo>
                  <a:lnTo>
                    <a:pt x="1" y="262"/>
                  </a:lnTo>
                  <a:lnTo>
                    <a:pt x="13291" y="151"/>
                  </a:lnTo>
                  <a:lnTo>
                    <a:pt x="132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3" name="Google Shape;9523;p35"/>
            <p:cNvSpPr/>
            <p:nvPr/>
          </p:nvSpPr>
          <p:spPr>
            <a:xfrm>
              <a:off x="1645700" y="4908450"/>
              <a:ext cx="332275" cy="5200"/>
            </a:xfrm>
            <a:custGeom>
              <a:avLst/>
              <a:gdLst/>
              <a:ahLst/>
              <a:cxnLst/>
              <a:rect l="l" t="t" r="r" b="b"/>
              <a:pathLst>
                <a:path w="13291" h="208" extrusionOk="0">
                  <a:moveTo>
                    <a:pt x="13289" y="0"/>
                  </a:moveTo>
                  <a:lnTo>
                    <a:pt x="0" y="57"/>
                  </a:lnTo>
                  <a:lnTo>
                    <a:pt x="0" y="208"/>
                  </a:lnTo>
                  <a:lnTo>
                    <a:pt x="13291" y="152"/>
                  </a:lnTo>
                  <a:lnTo>
                    <a:pt x="132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4" name="Google Shape;9524;p35"/>
            <p:cNvSpPr/>
            <p:nvPr/>
          </p:nvSpPr>
          <p:spPr>
            <a:xfrm>
              <a:off x="1645700" y="4493025"/>
              <a:ext cx="332425" cy="16300"/>
            </a:xfrm>
            <a:custGeom>
              <a:avLst/>
              <a:gdLst/>
              <a:ahLst/>
              <a:cxnLst/>
              <a:rect l="l" t="t" r="r" b="b"/>
              <a:pathLst>
                <a:path w="13297" h="652" extrusionOk="0">
                  <a:moveTo>
                    <a:pt x="13291" y="1"/>
                  </a:moveTo>
                  <a:lnTo>
                    <a:pt x="0" y="499"/>
                  </a:lnTo>
                  <a:lnTo>
                    <a:pt x="5" y="651"/>
                  </a:lnTo>
                  <a:lnTo>
                    <a:pt x="13296" y="152"/>
                  </a:lnTo>
                  <a:lnTo>
                    <a:pt x="132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5" name="Google Shape;9525;p35"/>
            <p:cNvSpPr/>
            <p:nvPr/>
          </p:nvSpPr>
          <p:spPr>
            <a:xfrm>
              <a:off x="1681175" y="4506150"/>
              <a:ext cx="4900" cy="386100"/>
            </a:xfrm>
            <a:custGeom>
              <a:avLst/>
              <a:gdLst/>
              <a:ahLst/>
              <a:cxnLst/>
              <a:rect l="l" t="t" r="r" b="b"/>
              <a:pathLst>
                <a:path w="196" h="15444" extrusionOk="0">
                  <a:moveTo>
                    <a:pt x="0" y="1"/>
                  </a:moveTo>
                  <a:lnTo>
                    <a:pt x="45" y="15444"/>
                  </a:lnTo>
                  <a:lnTo>
                    <a:pt x="196" y="1544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6" name="Google Shape;9526;p35"/>
            <p:cNvSpPr/>
            <p:nvPr/>
          </p:nvSpPr>
          <p:spPr>
            <a:xfrm>
              <a:off x="2073525" y="4479700"/>
              <a:ext cx="380600" cy="13900"/>
            </a:xfrm>
            <a:custGeom>
              <a:avLst/>
              <a:gdLst/>
              <a:ahLst/>
              <a:cxnLst/>
              <a:rect l="l" t="t" r="r" b="b"/>
              <a:pathLst>
                <a:path w="15224" h="556" extrusionOk="0">
                  <a:moveTo>
                    <a:pt x="15220" y="0"/>
                  </a:moveTo>
                  <a:lnTo>
                    <a:pt x="0" y="403"/>
                  </a:lnTo>
                  <a:lnTo>
                    <a:pt x="4" y="555"/>
                  </a:lnTo>
                  <a:lnTo>
                    <a:pt x="15224" y="151"/>
                  </a:lnTo>
                  <a:lnTo>
                    <a:pt x="15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7" name="Google Shape;9527;p35"/>
            <p:cNvSpPr/>
            <p:nvPr/>
          </p:nvSpPr>
          <p:spPr>
            <a:xfrm>
              <a:off x="2073550" y="4882150"/>
              <a:ext cx="371000" cy="5900"/>
            </a:xfrm>
            <a:custGeom>
              <a:avLst/>
              <a:gdLst/>
              <a:ahLst/>
              <a:cxnLst/>
              <a:rect l="l" t="t" r="r" b="b"/>
              <a:pathLst>
                <a:path w="14840" h="236" extrusionOk="0">
                  <a:moveTo>
                    <a:pt x="14839" y="1"/>
                  </a:moveTo>
                  <a:lnTo>
                    <a:pt x="1" y="85"/>
                  </a:lnTo>
                  <a:lnTo>
                    <a:pt x="2" y="236"/>
                  </a:lnTo>
                  <a:lnTo>
                    <a:pt x="14840" y="151"/>
                  </a:lnTo>
                  <a:lnTo>
                    <a:pt x="148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8" name="Google Shape;9528;p35"/>
            <p:cNvSpPr/>
            <p:nvPr/>
          </p:nvSpPr>
          <p:spPr>
            <a:xfrm>
              <a:off x="2073550" y="4903350"/>
              <a:ext cx="376300" cy="4850"/>
            </a:xfrm>
            <a:custGeom>
              <a:avLst/>
              <a:gdLst/>
              <a:ahLst/>
              <a:cxnLst/>
              <a:rect l="l" t="t" r="r" b="b"/>
              <a:pathLst>
                <a:path w="15052" h="194" extrusionOk="0">
                  <a:moveTo>
                    <a:pt x="15051" y="1"/>
                  </a:moveTo>
                  <a:lnTo>
                    <a:pt x="1" y="43"/>
                  </a:lnTo>
                  <a:lnTo>
                    <a:pt x="2" y="194"/>
                  </a:lnTo>
                  <a:lnTo>
                    <a:pt x="15051" y="152"/>
                  </a:lnTo>
                  <a:lnTo>
                    <a:pt x="15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9" name="Google Shape;9529;p35"/>
            <p:cNvSpPr/>
            <p:nvPr/>
          </p:nvSpPr>
          <p:spPr>
            <a:xfrm>
              <a:off x="2108600" y="4490700"/>
              <a:ext cx="3800" cy="390150"/>
            </a:xfrm>
            <a:custGeom>
              <a:avLst/>
              <a:gdLst/>
              <a:ahLst/>
              <a:cxnLst/>
              <a:rect l="l" t="t" r="r" b="b"/>
              <a:pathLst>
                <a:path w="152" h="15606" extrusionOk="0">
                  <a:moveTo>
                    <a:pt x="0" y="0"/>
                  </a:moveTo>
                  <a:lnTo>
                    <a:pt x="0" y="15606"/>
                  </a:lnTo>
                  <a:lnTo>
                    <a:pt x="151" y="1560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0" name="Google Shape;9530;p35"/>
            <p:cNvSpPr/>
            <p:nvPr/>
          </p:nvSpPr>
          <p:spPr>
            <a:xfrm>
              <a:off x="2573875" y="4462225"/>
              <a:ext cx="443350" cy="10150"/>
            </a:xfrm>
            <a:custGeom>
              <a:avLst/>
              <a:gdLst/>
              <a:ahLst/>
              <a:cxnLst/>
              <a:rect l="l" t="t" r="r" b="b"/>
              <a:pathLst>
                <a:path w="17734" h="406" extrusionOk="0">
                  <a:moveTo>
                    <a:pt x="17731" y="0"/>
                  </a:moveTo>
                  <a:lnTo>
                    <a:pt x="1" y="254"/>
                  </a:lnTo>
                  <a:lnTo>
                    <a:pt x="2" y="406"/>
                  </a:lnTo>
                  <a:lnTo>
                    <a:pt x="17734" y="151"/>
                  </a:lnTo>
                  <a:lnTo>
                    <a:pt x="177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1" name="Google Shape;9531;p35"/>
            <p:cNvSpPr/>
            <p:nvPr/>
          </p:nvSpPr>
          <p:spPr>
            <a:xfrm>
              <a:off x="2773525" y="4467575"/>
              <a:ext cx="3800" cy="638850"/>
            </a:xfrm>
            <a:custGeom>
              <a:avLst/>
              <a:gdLst/>
              <a:ahLst/>
              <a:cxnLst/>
              <a:rect l="l" t="t" r="r" b="b"/>
              <a:pathLst>
                <a:path w="152" h="25554" extrusionOk="0">
                  <a:moveTo>
                    <a:pt x="1" y="0"/>
                  </a:moveTo>
                  <a:lnTo>
                    <a:pt x="1" y="25554"/>
                  </a:lnTo>
                  <a:lnTo>
                    <a:pt x="151" y="2555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2" name="Google Shape;9532;p35"/>
            <p:cNvSpPr/>
            <p:nvPr/>
          </p:nvSpPr>
          <p:spPr>
            <a:xfrm>
              <a:off x="2603775" y="4499300"/>
              <a:ext cx="142750" cy="434375"/>
            </a:xfrm>
            <a:custGeom>
              <a:avLst/>
              <a:gdLst/>
              <a:ahLst/>
              <a:cxnLst/>
              <a:rect l="l" t="t" r="r" b="b"/>
              <a:pathLst>
                <a:path w="5710" h="17375" extrusionOk="0">
                  <a:moveTo>
                    <a:pt x="5559" y="153"/>
                  </a:moveTo>
                  <a:lnTo>
                    <a:pt x="5559" y="17224"/>
                  </a:lnTo>
                  <a:lnTo>
                    <a:pt x="449" y="17224"/>
                  </a:lnTo>
                  <a:lnTo>
                    <a:pt x="155" y="153"/>
                  </a:lnTo>
                  <a:close/>
                  <a:moveTo>
                    <a:pt x="1" y="1"/>
                  </a:moveTo>
                  <a:lnTo>
                    <a:pt x="301" y="17375"/>
                  </a:lnTo>
                  <a:lnTo>
                    <a:pt x="5710" y="17375"/>
                  </a:lnTo>
                  <a:lnTo>
                    <a:pt x="57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3" name="Google Shape;9533;p35"/>
            <p:cNvSpPr/>
            <p:nvPr/>
          </p:nvSpPr>
          <p:spPr>
            <a:xfrm>
              <a:off x="2798975" y="4495050"/>
              <a:ext cx="189350" cy="438625"/>
            </a:xfrm>
            <a:custGeom>
              <a:avLst/>
              <a:gdLst/>
              <a:ahLst/>
              <a:cxnLst/>
              <a:rect l="l" t="t" r="r" b="b"/>
              <a:pathLst>
                <a:path w="7574" h="17545" extrusionOk="0">
                  <a:moveTo>
                    <a:pt x="7423" y="155"/>
                  </a:moveTo>
                  <a:lnTo>
                    <a:pt x="7423" y="17394"/>
                  </a:lnTo>
                  <a:lnTo>
                    <a:pt x="151" y="17394"/>
                  </a:lnTo>
                  <a:lnTo>
                    <a:pt x="151" y="320"/>
                  </a:lnTo>
                  <a:lnTo>
                    <a:pt x="7423" y="155"/>
                  </a:lnTo>
                  <a:close/>
                  <a:moveTo>
                    <a:pt x="7574" y="1"/>
                  </a:moveTo>
                  <a:lnTo>
                    <a:pt x="74" y="171"/>
                  </a:lnTo>
                  <a:lnTo>
                    <a:pt x="0" y="174"/>
                  </a:lnTo>
                  <a:lnTo>
                    <a:pt x="0" y="17545"/>
                  </a:lnTo>
                  <a:lnTo>
                    <a:pt x="7574" y="17545"/>
                  </a:lnTo>
                  <a:lnTo>
                    <a:pt x="75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4" name="Google Shape;9534;p35"/>
            <p:cNvSpPr/>
            <p:nvPr/>
          </p:nvSpPr>
          <p:spPr>
            <a:xfrm>
              <a:off x="3236650" y="4954275"/>
              <a:ext cx="715875" cy="18650"/>
            </a:xfrm>
            <a:custGeom>
              <a:avLst/>
              <a:gdLst/>
              <a:ahLst/>
              <a:cxnLst/>
              <a:rect l="l" t="t" r="r" b="b"/>
              <a:pathLst>
                <a:path w="28635" h="746" extrusionOk="0">
                  <a:moveTo>
                    <a:pt x="28634" y="0"/>
                  </a:moveTo>
                  <a:lnTo>
                    <a:pt x="0" y="595"/>
                  </a:lnTo>
                  <a:lnTo>
                    <a:pt x="4" y="745"/>
                  </a:lnTo>
                  <a:lnTo>
                    <a:pt x="28635" y="151"/>
                  </a:lnTo>
                  <a:lnTo>
                    <a:pt x="286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5" name="Google Shape;9535;p35"/>
            <p:cNvSpPr/>
            <p:nvPr/>
          </p:nvSpPr>
          <p:spPr>
            <a:xfrm>
              <a:off x="3238850" y="4919250"/>
              <a:ext cx="713675" cy="14425"/>
            </a:xfrm>
            <a:custGeom>
              <a:avLst/>
              <a:gdLst/>
              <a:ahLst/>
              <a:cxnLst/>
              <a:rect l="l" t="t" r="r" b="b"/>
              <a:pathLst>
                <a:path w="28547" h="577" extrusionOk="0">
                  <a:moveTo>
                    <a:pt x="28546" y="0"/>
                  </a:moveTo>
                  <a:lnTo>
                    <a:pt x="1" y="426"/>
                  </a:lnTo>
                  <a:lnTo>
                    <a:pt x="3" y="577"/>
                  </a:lnTo>
                  <a:lnTo>
                    <a:pt x="28547" y="152"/>
                  </a:lnTo>
                  <a:lnTo>
                    <a:pt x="285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6" name="Google Shape;9536;p35"/>
            <p:cNvSpPr/>
            <p:nvPr/>
          </p:nvSpPr>
          <p:spPr>
            <a:xfrm>
              <a:off x="3239025" y="4450725"/>
              <a:ext cx="713675" cy="15525"/>
            </a:xfrm>
            <a:custGeom>
              <a:avLst/>
              <a:gdLst/>
              <a:ahLst/>
              <a:cxnLst/>
              <a:rect l="l" t="t" r="r" b="b"/>
              <a:pathLst>
                <a:path w="28547" h="621" extrusionOk="0">
                  <a:moveTo>
                    <a:pt x="2" y="0"/>
                  </a:moveTo>
                  <a:lnTo>
                    <a:pt x="0" y="151"/>
                  </a:lnTo>
                  <a:lnTo>
                    <a:pt x="28544" y="620"/>
                  </a:lnTo>
                  <a:lnTo>
                    <a:pt x="28546" y="46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7" name="Google Shape;9537;p35"/>
            <p:cNvSpPr/>
            <p:nvPr/>
          </p:nvSpPr>
          <p:spPr>
            <a:xfrm>
              <a:off x="3919850" y="4458250"/>
              <a:ext cx="3825" cy="463375"/>
            </a:xfrm>
            <a:custGeom>
              <a:avLst/>
              <a:gdLst/>
              <a:ahLst/>
              <a:cxnLst/>
              <a:rect l="l" t="t" r="r" b="b"/>
              <a:pathLst>
                <a:path w="153" h="18535" extrusionOk="0">
                  <a:moveTo>
                    <a:pt x="0" y="1"/>
                  </a:moveTo>
                  <a:lnTo>
                    <a:pt x="0" y="18534"/>
                  </a:lnTo>
                  <a:lnTo>
                    <a:pt x="152" y="18534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8" name="Google Shape;9538;p35"/>
            <p:cNvSpPr/>
            <p:nvPr/>
          </p:nvSpPr>
          <p:spPr>
            <a:xfrm>
              <a:off x="4076250" y="4461925"/>
              <a:ext cx="526150" cy="21250"/>
            </a:xfrm>
            <a:custGeom>
              <a:avLst/>
              <a:gdLst/>
              <a:ahLst/>
              <a:cxnLst/>
              <a:rect l="l" t="t" r="r" b="b"/>
              <a:pathLst>
                <a:path w="21046" h="850" extrusionOk="0">
                  <a:moveTo>
                    <a:pt x="6" y="0"/>
                  </a:moveTo>
                  <a:lnTo>
                    <a:pt x="0" y="151"/>
                  </a:lnTo>
                  <a:lnTo>
                    <a:pt x="21040" y="850"/>
                  </a:lnTo>
                  <a:lnTo>
                    <a:pt x="21046" y="69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9" name="Google Shape;9539;p35"/>
            <p:cNvSpPr/>
            <p:nvPr/>
          </p:nvSpPr>
          <p:spPr>
            <a:xfrm>
              <a:off x="4076550" y="4910800"/>
              <a:ext cx="531150" cy="6950"/>
            </a:xfrm>
            <a:custGeom>
              <a:avLst/>
              <a:gdLst/>
              <a:ahLst/>
              <a:cxnLst/>
              <a:rect l="l" t="t" r="r" b="b"/>
              <a:pathLst>
                <a:path w="21246" h="278" extrusionOk="0">
                  <a:moveTo>
                    <a:pt x="21244" y="0"/>
                  </a:moveTo>
                  <a:lnTo>
                    <a:pt x="0" y="127"/>
                  </a:lnTo>
                  <a:lnTo>
                    <a:pt x="2" y="278"/>
                  </a:lnTo>
                  <a:lnTo>
                    <a:pt x="21245" y="151"/>
                  </a:lnTo>
                  <a:lnTo>
                    <a:pt x="212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0" name="Google Shape;9540;p35"/>
            <p:cNvSpPr/>
            <p:nvPr/>
          </p:nvSpPr>
          <p:spPr>
            <a:xfrm>
              <a:off x="4076550" y="4940500"/>
              <a:ext cx="531150" cy="6950"/>
            </a:xfrm>
            <a:custGeom>
              <a:avLst/>
              <a:gdLst/>
              <a:ahLst/>
              <a:cxnLst/>
              <a:rect l="l" t="t" r="r" b="b"/>
              <a:pathLst>
                <a:path w="21246" h="278" extrusionOk="0">
                  <a:moveTo>
                    <a:pt x="21244" y="0"/>
                  </a:moveTo>
                  <a:lnTo>
                    <a:pt x="0" y="127"/>
                  </a:lnTo>
                  <a:lnTo>
                    <a:pt x="2" y="278"/>
                  </a:lnTo>
                  <a:lnTo>
                    <a:pt x="21245" y="151"/>
                  </a:lnTo>
                  <a:lnTo>
                    <a:pt x="212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1" name="Google Shape;9541;p35"/>
            <p:cNvSpPr/>
            <p:nvPr/>
          </p:nvSpPr>
          <p:spPr>
            <a:xfrm>
              <a:off x="4572050" y="4481575"/>
              <a:ext cx="3800" cy="431325"/>
            </a:xfrm>
            <a:custGeom>
              <a:avLst/>
              <a:gdLst/>
              <a:ahLst/>
              <a:cxnLst/>
              <a:rect l="l" t="t" r="r" b="b"/>
              <a:pathLst>
                <a:path w="152" h="17253" extrusionOk="0">
                  <a:moveTo>
                    <a:pt x="1" y="0"/>
                  </a:moveTo>
                  <a:lnTo>
                    <a:pt x="1" y="17252"/>
                  </a:lnTo>
                  <a:lnTo>
                    <a:pt x="151" y="172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2" name="Google Shape;9542;p35"/>
            <p:cNvSpPr/>
            <p:nvPr/>
          </p:nvSpPr>
          <p:spPr>
            <a:xfrm>
              <a:off x="4703400" y="4911000"/>
              <a:ext cx="380125" cy="3825"/>
            </a:xfrm>
            <a:custGeom>
              <a:avLst/>
              <a:gdLst/>
              <a:ahLst/>
              <a:cxnLst/>
              <a:rect l="l" t="t" r="r" b="b"/>
              <a:pathLst>
                <a:path w="15205" h="153" extrusionOk="0">
                  <a:moveTo>
                    <a:pt x="0" y="0"/>
                  </a:moveTo>
                  <a:lnTo>
                    <a:pt x="0" y="152"/>
                  </a:lnTo>
                  <a:lnTo>
                    <a:pt x="15204" y="152"/>
                  </a:lnTo>
                  <a:lnTo>
                    <a:pt x="152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3" name="Google Shape;9543;p35"/>
            <p:cNvSpPr/>
            <p:nvPr/>
          </p:nvSpPr>
          <p:spPr>
            <a:xfrm>
              <a:off x="4703350" y="4939425"/>
              <a:ext cx="380200" cy="8025"/>
            </a:xfrm>
            <a:custGeom>
              <a:avLst/>
              <a:gdLst/>
              <a:ahLst/>
              <a:cxnLst/>
              <a:rect l="l" t="t" r="r" b="b"/>
              <a:pathLst>
                <a:path w="15208" h="321" extrusionOk="0">
                  <a:moveTo>
                    <a:pt x="15206" y="1"/>
                  </a:moveTo>
                  <a:lnTo>
                    <a:pt x="1" y="170"/>
                  </a:lnTo>
                  <a:lnTo>
                    <a:pt x="2" y="321"/>
                  </a:lnTo>
                  <a:lnTo>
                    <a:pt x="15207" y="151"/>
                  </a:lnTo>
                  <a:lnTo>
                    <a:pt x="152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4" name="Google Shape;9544;p35"/>
            <p:cNvSpPr/>
            <p:nvPr/>
          </p:nvSpPr>
          <p:spPr>
            <a:xfrm>
              <a:off x="4703325" y="4479700"/>
              <a:ext cx="380225" cy="13900"/>
            </a:xfrm>
            <a:custGeom>
              <a:avLst/>
              <a:gdLst/>
              <a:ahLst/>
              <a:cxnLst/>
              <a:rect l="l" t="t" r="r" b="b"/>
              <a:pathLst>
                <a:path w="15209" h="556" extrusionOk="0">
                  <a:moveTo>
                    <a:pt x="4" y="0"/>
                  </a:moveTo>
                  <a:lnTo>
                    <a:pt x="0" y="151"/>
                  </a:lnTo>
                  <a:lnTo>
                    <a:pt x="15206" y="555"/>
                  </a:lnTo>
                  <a:lnTo>
                    <a:pt x="15208" y="40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5" name="Google Shape;9545;p35"/>
            <p:cNvSpPr/>
            <p:nvPr/>
          </p:nvSpPr>
          <p:spPr>
            <a:xfrm>
              <a:off x="5057750" y="4491025"/>
              <a:ext cx="3800" cy="421875"/>
            </a:xfrm>
            <a:custGeom>
              <a:avLst/>
              <a:gdLst/>
              <a:ahLst/>
              <a:cxnLst/>
              <a:rect l="l" t="t" r="r" b="b"/>
              <a:pathLst>
                <a:path w="152" h="16875" extrusionOk="0">
                  <a:moveTo>
                    <a:pt x="1" y="0"/>
                  </a:moveTo>
                  <a:lnTo>
                    <a:pt x="1" y="16874"/>
                  </a:lnTo>
                  <a:lnTo>
                    <a:pt x="151" y="1687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6" name="Google Shape;9546;p35"/>
            <p:cNvSpPr/>
            <p:nvPr/>
          </p:nvSpPr>
          <p:spPr>
            <a:xfrm>
              <a:off x="5528950" y="4298600"/>
              <a:ext cx="6200" cy="736925"/>
            </a:xfrm>
            <a:custGeom>
              <a:avLst/>
              <a:gdLst/>
              <a:ahLst/>
              <a:cxnLst/>
              <a:rect l="l" t="t" r="r" b="b"/>
              <a:pathLst>
                <a:path w="248" h="29477" extrusionOk="0">
                  <a:moveTo>
                    <a:pt x="124" y="1"/>
                  </a:moveTo>
                  <a:cubicBezTo>
                    <a:pt x="55" y="1"/>
                    <a:pt x="1" y="58"/>
                    <a:pt x="3" y="126"/>
                  </a:cubicBezTo>
                  <a:lnTo>
                    <a:pt x="3" y="29356"/>
                  </a:lnTo>
                  <a:cubicBezTo>
                    <a:pt x="3" y="29422"/>
                    <a:pt x="58" y="29476"/>
                    <a:pt x="124" y="29476"/>
                  </a:cubicBezTo>
                  <a:cubicBezTo>
                    <a:pt x="191" y="29476"/>
                    <a:pt x="245" y="29422"/>
                    <a:pt x="245" y="29356"/>
                  </a:cubicBezTo>
                  <a:lnTo>
                    <a:pt x="245" y="126"/>
                  </a:lnTo>
                  <a:cubicBezTo>
                    <a:pt x="248" y="58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7" name="Google Shape;9547;p35"/>
            <p:cNvSpPr/>
            <p:nvPr/>
          </p:nvSpPr>
          <p:spPr>
            <a:xfrm>
              <a:off x="5918050" y="4332700"/>
              <a:ext cx="6200" cy="689050"/>
            </a:xfrm>
            <a:custGeom>
              <a:avLst/>
              <a:gdLst/>
              <a:ahLst/>
              <a:cxnLst/>
              <a:rect l="l" t="t" r="r" b="b"/>
              <a:pathLst>
                <a:path w="248" h="27562" extrusionOk="0">
                  <a:moveTo>
                    <a:pt x="123" y="0"/>
                  </a:moveTo>
                  <a:cubicBezTo>
                    <a:pt x="54" y="0"/>
                    <a:pt x="0" y="57"/>
                    <a:pt x="3" y="126"/>
                  </a:cubicBezTo>
                  <a:lnTo>
                    <a:pt x="3" y="27441"/>
                  </a:lnTo>
                  <a:cubicBezTo>
                    <a:pt x="3" y="27507"/>
                    <a:pt x="57" y="27561"/>
                    <a:pt x="123" y="27561"/>
                  </a:cubicBezTo>
                  <a:cubicBezTo>
                    <a:pt x="190" y="27561"/>
                    <a:pt x="245" y="27507"/>
                    <a:pt x="245" y="27441"/>
                  </a:cubicBezTo>
                  <a:lnTo>
                    <a:pt x="245" y="126"/>
                  </a:lnTo>
                  <a:cubicBezTo>
                    <a:pt x="247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8" name="Google Shape;9548;p35"/>
            <p:cNvSpPr/>
            <p:nvPr/>
          </p:nvSpPr>
          <p:spPr>
            <a:xfrm>
              <a:off x="5597775" y="4377500"/>
              <a:ext cx="267875" cy="652600"/>
            </a:xfrm>
            <a:custGeom>
              <a:avLst/>
              <a:gdLst/>
              <a:ahLst/>
              <a:cxnLst/>
              <a:rect l="l" t="t" r="r" b="b"/>
              <a:pathLst>
                <a:path w="10715" h="26104" extrusionOk="0">
                  <a:moveTo>
                    <a:pt x="0" y="0"/>
                  </a:moveTo>
                  <a:lnTo>
                    <a:pt x="0" y="26103"/>
                  </a:lnTo>
                  <a:lnTo>
                    <a:pt x="152" y="26103"/>
                  </a:lnTo>
                  <a:lnTo>
                    <a:pt x="152" y="163"/>
                  </a:lnTo>
                  <a:lnTo>
                    <a:pt x="10562" y="946"/>
                  </a:lnTo>
                  <a:lnTo>
                    <a:pt x="10562" y="25649"/>
                  </a:lnTo>
                  <a:lnTo>
                    <a:pt x="10714" y="25649"/>
                  </a:lnTo>
                  <a:lnTo>
                    <a:pt x="10714" y="806"/>
                  </a:lnTo>
                  <a:lnTo>
                    <a:pt x="8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9" name="Google Shape;9549;p35"/>
            <p:cNvSpPr/>
            <p:nvPr/>
          </p:nvSpPr>
          <p:spPr>
            <a:xfrm>
              <a:off x="5162400" y="4911000"/>
              <a:ext cx="369650" cy="3825"/>
            </a:xfrm>
            <a:custGeom>
              <a:avLst/>
              <a:gdLst/>
              <a:ahLst/>
              <a:cxnLst/>
              <a:rect l="l" t="t" r="r" b="b"/>
              <a:pathLst>
                <a:path w="14786" h="153" extrusionOk="0">
                  <a:moveTo>
                    <a:pt x="1" y="0"/>
                  </a:moveTo>
                  <a:lnTo>
                    <a:pt x="1" y="152"/>
                  </a:lnTo>
                  <a:lnTo>
                    <a:pt x="14786" y="152"/>
                  </a:lnTo>
                  <a:lnTo>
                    <a:pt x="147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0" name="Google Shape;9550;p35"/>
            <p:cNvSpPr/>
            <p:nvPr/>
          </p:nvSpPr>
          <p:spPr>
            <a:xfrm>
              <a:off x="5162400" y="4935175"/>
              <a:ext cx="369700" cy="8050"/>
            </a:xfrm>
            <a:custGeom>
              <a:avLst/>
              <a:gdLst/>
              <a:ahLst/>
              <a:cxnLst/>
              <a:rect l="l" t="t" r="r" b="b"/>
              <a:pathLst>
                <a:path w="14788" h="322" extrusionOk="0">
                  <a:moveTo>
                    <a:pt x="14786" y="0"/>
                  </a:moveTo>
                  <a:lnTo>
                    <a:pt x="1" y="171"/>
                  </a:lnTo>
                  <a:lnTo>
                    <a:pt x="2" y="321"/>
                  </a:lnTo>
                  <a:lnTo>
                    <a:pt x="14787" y="151"/>
                  </a:lnTo>
                  <a:lnTo>
                    <a:pt x="147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1" name="Google Shape;9551;p35"/>
            <p:cNvSpPr/>
            <p:nvPr/>
          </p:nvSpPr>
          <p:spPr>
            <a:xfrm>
              <a:off x="5162225" y="4489050"/>
              <a:ext cx="369825" cy="22475"/>
            </a:xfrm>
            <a:custGeom>
              <a:avLst/>
              <a:gdLst/>
              <a:ahLst/>
              <a:cxnLst/>
              <a:rect l="l" t="t" r="r" b="b"/>
              <a:pathLst>
                <a:path w="14793" h="899" extrusionOk="0">
                  <a:moveTo>
                    <a:pt x="8" y="0"/>
                  </a:moveTo>
                  <a:lnTo>
                    <a:pt x="1" y="152"/>
                  </a:lnTo>
                  <a:lnTo>
                    <a:pt x="14786" y="899"/>
                  </a:lnTo>
                  <a:lnTo>
                    <a:pt x="14793" y="74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2" name="Google Shape;9552;p35"/>
            <p:cNvSpPr/>
            <p:nvPr/>
          </p:nvSpPr>
          <p:spPr>
            <a:xfrm>
              <a:off x="5504175" y="4508375"/>
              <a:ext cx="3825" cy="404525"/>
            </a:xfrm>
            <a:custGeom>
              <a:avLst/>
              <a:gdLst/>
              <a:ahLst/>
              <a:cxnLst/>
              <a:rect l="l" t="t" r="r" b="b"/>
              <a:pathLst>
                <a:path w="153" h="16181" extrusionOk="0">
                  <a:moveTo>
                    <a:pt x="1" y="0"/>
                  </a:moveTo>
                  <a:lnTo>
                    <a:pt x="1" y="16180"/>
                  </a:lnTo>
                  <a:lnTo>
                    <a:pt x="153" y="1618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3" name="Google Shape;9553;p35"/>
            <p:cNvSpPr/>
            <p:nvPr/>
          </p:nvSpPr>
          <p:spPr>
            <a:xfrm>
              <a:off x="5920675" y="4526075"/>
              <a:ext cx="226800" cy="14925"/>
            </a:xfrm>
            <a:custGeom>
              <a:avLst/>
              <a:gdLst/>
              <a:ahLst/>
              <a:cxnLst/>
              <a:rect l="l" t="t" r="r" b="b"/>
              <a:pathLst>
                <a:path w="9072" h="597" extrusionOk="0">
                  <a:moveTo>
                    <a:pt x="7" y="0"/>
                  </a:moveTo>
                  <a:lnTo>
                    <a:pt x="1" y="151"/>
                  </a:lnTo>
                  <a:lnTo>
                    <a:pt x="9064" y="596"/>
                  </a:lnTo>
                  <a:lnTo>
                    <a:pt x="9071" y="44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4" name="Google Shape;9554;p35"/>
            <p:cNvSpPr/>
            <p:nvPr/>
          </p:nvSpPr>
          <p:spPr>
            <a:xfrm>
              <a:off x="5921125" y="4898575"/>
              <a:ext cx="226600" cy="3825"/>
            </a:xfrm>
            <a:custGeom>
              <a:avLst/>
              <a:gdLst/>
              <a:ahLst/>
              <a:cxnLst/>
              <a:rect l="l" t="t" r="r" b="b"/>
              <a:pathLst>
                <a:path w="9064" h="153" extrusionOk="0">
                  <a:moveTo>
                    <a:pt x="0" y="0"/>
                  </a:moveTo>
                  <a:lnTo>
                    <a:pt x="0" y="152"/>
                  </a:lnTo>
                  <a:lnTo>
                    <a:pt x="9064" y="152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5" name="Google Shape;9555;p35"/>
            <p:cNvSpPr/>
            <p:nvPr/>
          </p:nvSpPr>
          <p:spPr>
            <a:xfrm>
              <a:off x="5921125" y="4914500"/>
              <a:ext cx="226650" cy="6200"/>
            </a:xfrm>
            <a:custGeom>
              <a:avLst/>
              <a:gdLst/>
              <a:ahLst/>
              <a:cxnLst/>
              <a:rect l="l" t="t" r="r" b="b"/>
              <a:pathLst>
                <a:path w="9066" h="248" extrusionOk="0">
                  <a:moveTo>
                    <a:pt x="9064" y="0"/>
                  </a:moveTo>
                  <a:lnTo>
                    <a:pt x="0" y="95"/>
                  </a:lnTo>
                  <a:lnTo>
                    <a:pt x="1" y="247"/>
                  </a:lnTo>
                  <a:lnTo>
                    <a:pt x="9065" y="152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6" name="Google Shape;9556;p35"/>
            <p:cNvSpPr/>
            <p:nvPr/>
          </p:nvSpPr>
          <p:spPr>
            <a:xfrm>
              <a:off x="6122775" y="4538250"/>
              <a:ext cx="3800" cy="358275"/>
            </a:xfrm>
            <a:custGeom>
              <a:avLst/>
              <a:gdLst/>
              <a:ahLst/>
              <a:cxnLst/>
              <a:rect l="l" t="t" r="r" b="b"/>
              <a:pathLst>
                <a:path w="152" h="14331" extrusionOk="0">
                  <a:moveTo>
                    <a:pt x="0" y="1"/>
                  </a:moveTo>
                  <a:lnTo>
                    <a:pt x="0" y="14330"/>
                  </a:lnTo>
                  <a:lnTo>
                    <a:pt x="151" y="1433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7" name="Google Shape;9557;p35"/>
            <p:cNvSpPr/>
            <p:nvPr/>
          </p:nvSpPr>
          <p:spPr>
            <a:xfrm>
              <a:off x="1494200" y="2166800"/>
              <a:ext cx="6200" cy="324325"/>
            </a:xfrm>
            <a:custGeom>
              <a:avLst/>
              <a:gdLst/>
              <a:ahLst/>
              <a:cxnLst/>
              <a:rect l="l" t="t" r="r" b="b"/>
              <a:pathLst>
                <a:path w="248" h="12973" extrusionOk="0">
                  <a:moveTo>
                    <a:pt x="125" y="0"/>
                  </a:moveTo>
                  <a:cubicBezTo>
                    <a:pt x="56" y="0"/>
                    <a:pt x="1" y="57"/>
                    <a:pt x="3" y="126"/>
                  </a:cubicBezTo>
                  <a:lnTo>
                    <a:pt x="3" y="12852"/>
                  </a:lnTo>
                  <a:cubicBezTo>
                    <a:pt x="3" y="12918"/>
                    <a:pt x="57" y="12972"/>
                    <a:pt x="125" y="12972"/>
                  </a:cubicBezTo>
                  <a:cubicBezTo>
                    <a:pt x="191" y="12972"/>
                    <a:pt x="245" y="12918"/>
                    <a:pt x="245" y="12852"/>
                  </a:cubicBezTo>
                  <a:lnTo>
                    <a:pt x="245" y="126"/>
                  </a:lnTo>
                  <a:cubicBezTo>
                    <a:pt x="248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8" name="Google Shape;9558;p35"/>
            <p:cNvSpPr/>
            <p:nvPr/>
          </p:nvSpPr>
          <p:spPr>
            <a:xfrm>
              <a:off x="1494200" y="2627450"/>
              <a:ext cx="6200" cy="324375"/>
            </a:xfrm>
            <a:custGeom>
              <a:avLst/>
              <a:gdLst/>
              <a:ahLst/>
              <a:cxnLst/>
              <a:rect l="l" t="t" r="r" b="b"/>
              <a:pathLst>
                <a:path w="248" h="12975" extrusionOk="0">
                  <a:moveTo>
                    <a:pt x="125" y="1"/>
                  </a:moveTo>
                  <a:cubicBezTo>
                    <a:pt x="56" y="1"/>
                    <a:pt x="1" y="57"/>
                    <a:pt x="3" y="126"/>
                  </a:cubicBezTo>
                  <a:lnTo>
                    <a:pt x="3" y="12853"/>
                  </a:lnTo>
                  <a:cubicBezTo>
                    <a:pt x="3" y="12920"/>
                    <a:pt x="57" y="12974"/>
                    <a:pt x="125" y="12974"/>
                  </a:cubicBezTo>
                  <a:cubicBezTo>
                    <a:pt x="191" y="12974"/>
                    <a:pt x="245" y="12920"/>
                    <a:pt x="245" y="12853"/>
                  </a:cubicBezTo>
                  <a:lnTo>
                    <a:pt x="245" y="126"/>
                  </a:lnTo>
                  <a:cubicBezTo>
                    <a:pt x="248" y="57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9" name="Google Shape;9559;p35"/>
            <p:cNvSpPr/>
            <p:nvPr/>
          </p:nvSpPr>
          <p:spPr>
            <a:xfrm>
              <a:off x="1494200" y="3127300"/>
              <a:ext cx="6200" cy="324350"/>
            </a:xfrm>
            <a:custGeom>
              <a:avLst/>
              <a:gdLst/>
              <a:ahLst/>
              <a:cxnLst/>
              <a:rect l="l" t="t" r="r" b="b"/>
              <a:pathLst>
                <a:path w="248" h="12974" extrusionOk="0">
                  <a:moveTo>
                    <a:pt x="125" y="0"/>
                  </a:moveTo>
                  <a:cubicBezTo>
                    <a:pt x="56" y="0"/>
                    <a:pt x="1" y="57"/>
                    <a:pt x="3" y="126"/>
                  </a:cubicBezTo>
                  <a:lnTo>
                    <a:pt x="3" y="12852"/>
                  </a:lnTo>
                  <a:cubicBezTo>
                    <a:pt x="3" y="12920"/>
                    <a:pt x="57" y="12974"/>
                    <a:pt x="125" y="12974"/>
                  </a:cubicBezTo>
                  <a:cubicBezTo>
                    <a:pt x="191" y="12974"/>
                    <a:pt x="245" y="12920"/>
                    <a:pt x="245" y="12852"/>
                  </a:cubicBezTo>
                  <a:lnTo>
                    <a:pt x="245" y="126"/>
                  </a:lnTo>
                  <a:cubicBezTo>
                    <a:pt x="248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0" name="Google Shape;9560;p35"/>
            <p:cNvSpPr/>
            <p:nvPr/>
          </p:nvSpPr>
          <p:spPr>
            <a:xfrm>
              <a:off x="1494200" y="3590600"/>
              <a:ext cx="6200" cy="324325"/>
            </a:xfrm>
            <a:custGeom>
              <a:avLst/>
              <a:gdLst/>
              <a:ahLst/>
              <a:cxnLst/>
              <a:rect l="l" t="t" r="r" b="b"/>
              <a:pathLst>
                <a:path w="248" h="12973" extrusionOk="0">
                  <a:moveTo>
                    <a:pt x="125" y="1"/>
                  </a:moveTo>
                  <a:cubicBezTo>
                    <a:pt x="56" y="1"/>
                    <a:pt x="1" y="57"/>
                    <a:pt x="3" y="125"/>
                  </a:cubicBezTo>
                  <a:lnTo>
                    <a:pt x="3" y="12853"/>
                  </a:lnTo>
                  <a:cubicBezTo>
                    <a:pt x="3" y="12919"/>
                    <a:pt x="57" y="12973"/>
                    <a:pt x="125" y="12973"/>
                  </a:cubicBezTo>
                  <a:cubicBezTo>
                    <a:pt x="191" y="12973"/>
                    <a:pt x="245" y="12919"/>
                    <a:pt x="245" y="12853"/>
                  </a:cubicBezTo>
                  <a:lnTo>
                    <a:pt x="245" y="125"/>
                  </a:lnTo>
                  <a:cubicBezTo>
                    <a:pt x="248" y="57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1" name="Google Shape;9561;p35"/>
            <p:cNvSpPr/>
            <p:nvPr/>
          </p:nvSpPr>
          <p:spPr>
            <a:xfrm>
              <a:off x="5829025" y="4396825"/>
              <a:ext cx="3825" cy="625100"/>
            </a:xfrm>
            <a:custGeom>
              <a:avLst/>
              <a:gdLst/>
              <a:ahLst/>
              <a:cxnLst/>
              <a:rect l="l" t="t" r="r" b="b"/>
              <a:pathLst>
                <a:path w="153" h="25004" extrusionOk="0">
                  <a:moveTo>
                    <a:pt x="0" y="0"/>
                  </a:moveTo>
                  <a:lnTo>
                    <a:pt x="0" y="25004"/>
                  </a:lnTo>
                  <a:lnTo>
                    <a:pt x="152" y="2500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2" name="Google Shape;9562;p35"/>
            <p:cNvSpPr/>
            <p:nvPr/>
          </p:nvSpPr>
          <p:spPr>
            <a:xfrm>
              <a:off x="3287175" y="4281575"/>
              <a:ext cx="601975" cy="138850"/>
            </a:xfrm>
            <a:custGeom>
              <a:avLst/>
              <a:gdLst/>
              <a:ahLst/>
              <a:cxnLst/>
              <a:rect l="l" t="t" r="r" b="b"/>
              <a:pathLst>
                <a:path w="24079" h="5554" extrusionOk="0">
                  <a:moveTo>
                    <a:pt x="446" y="157"/>
                  </a:moveTo>
                  <a:lnTo>
                    <a:pt x="23926" y="1160"/>
                  </a:lnTo>
                  <a:lnTo>
                    <a:pt x="23926" y="5400"/>
                  </a:lnTo>
                  <a:lnTo>
                    <a:pt x="161" y="4996"/>
                  </a:lnTo>
                  <a:lnTo>
                    <a:pt x="446" y="157"/>
                  </a:lnTo>
                  <a:close/>
                  <a:moveTo>
                    <a:pt x="305" y="0"/>
                  </a:moveTo>
                  <a:lnTo>
                    <a:pt x="1" y="5144"/>
                  </a:lnTo>
                  <a:lnTo>
                    <a:pt x="24000" y="5552"/>
                  </a:lnTo>
                  <a:lnTo>
                    <a:pt x="24078" y="5553"/>
                  </a:lnTo>
                  <a:lnTo>
                    <a:pt x="24078" y="10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3" name="Google Shape;9563;p35"/>
            <p:cNvSpPr/>
            <p:nvPr/>
          </p:nvSpPr>
          <p:spPr>
            <a:xfrm>
              <a:off x="2622600" y="4281525"/>
              <a:ext cx="345575" cy="139750"/>
            </a:xfrm>
            <a:custGeom>
              <a:avLst/>
              <a:gdLst/>
              <a:ahLst/>
              <a:cxnLst/>
              <a:rect l="l" t="t" r="r" b="b"/>
              <a:pathLst>
                <a:path w="13823" h="5590" extrusionOk="0">
                  <a:moveTo>
                    <a:pt x="13672" y="162"/>
                  </a:moveTo>
                  <a:lnTo>
                    <a:pt x="13672" y="4999"/>
                  </a:lnTo>
                  <a:cubicBezTo>
                    <a:pt x="9155" y="5195"/>
                    <a:pt x="2717" y="5442"/>
                    <a:pt x="749" y="5442"/>
                  </a:cubicBezTo>
                  <a:cubicBezTo>
                    <a:pt x="501" y="5442"/>
                    <a:pt x="324" y="5438"/>
                    <a:pt x="231" y="5430"/>
                  </a:cubicBezTo>
                  <a:cubicBezTo>
                    <a:pt x="290" y="5185"/>
                    <a:pt x="276" y="4531"/>
                    <a:pt x="218" y="3095"/>
                  </a:cubicBezTo>
                  <a:cubicBezTo>
                    <a:pt x="186" y="2337"/>
                    <a:pt x="150" y="1482"/>
                    <a:pt x="187" y="1333"/>
                  </a:cubicBezTo>
                  <a:cubicBezTo>
                    <a:pt x="688" y="1177"/>
                    <a:pt x="8453" y="553"/>
                    <a:pt x="13672" y="162"/>
                  </a:cubicBezTo>
                  <a:close/>
                  <a:moveTo>
                    <a:pt x="13823" y="1"/>
                  </a:moveTo>
                  <a:lnTo>
                    <a:pt x="13742" y="6"/>
                  </a:lnTo>
                  <a:cubicBezTo>
                    <a:pt x="8690" y="384"/>
                    <a:pt x="196" y="1046"/>
                    <a:pt x="67" y="1235"/>
                  </a:cubicBezTo>
                  <a:cubicBezTo>
                    <a:pt x="1" y="1331"/>
                    <a:pt x="14" y="1824"/>
                    <a:pt x="67" y="3102"/>
                  </a:cubicBezTo>
                  <a:cubicBezTo>
                    <a:pt x="104" y="4027"/>
                    <a:pt x="157" y="5295"/>
                    <a:pt x="77" y="5426"/>
                  </a:cubicBezTo>
                  <a:lnTo>
                    <a:pt x="39" y="5467"/>
                  </a:lnTo>
                  <a:lnTo>
                    <a:pt x="60" y="5514"/>
                  </a:lnTo>
                  <a:cubicBezTo>
                    <a:pt x="76" y="5553"/>
                    <a:pt x="93" y="5590"/>
                    <a:pt x="897" y="5590"/>
                  </a:cubicBezTo>
                  <a:cubicBezTo>
                    <a:pt x="1742" y="5590"/>
                    <a:pt x="3461" y="5548"/>
                    <a:pt x="6969" y="5419"/>
                  </a:cubicBezTo>
                  <a:cubicBezTo>
                    <a:pt x="10327" y="5296"/>
                    <a:pt x="13717" y="5150"/>
                    <a:pt x="13750" y="5148"/>
                  </a:cubicBezTo>
                  <a:lnTo>
                    <a:pt x="13823" y="5145"/>
                  </a:lnTo>
                  <a:lnTo>
                    <a:pt x="138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4" name="Google Shape;9564;p35"/>
            <p:cNvSpPr/>
            <p:nvPr/>
          </p:nvSpPr>
          <p:spPr>
            <a:xfrm>
              <a:off x="2118150" y="4299175"/>
              <a:ext cx="283725" cy="161075"/>
            </a:xfrm>
            <a:custGeom>
              <a:avLst/>
              <a:gdLst/>
              <a:ahLst/>
              <a:cxnLst/>
              <a:rect l="l" t="t" r="r" b="b"/>
              <a:pathLst>
                <a:path w="11349" h="6443" extrusionOk="0">
                  <a:moveTo>
                    <a:pt x="11198" y="172"/>
                  </a:moveTo>
                  <a:lnTo>
                    <a:pt x="11198" y="5655"/>
                  </a:lnTo>
                  <a:lnTo>
                    <a:pt x="151" y="6283"/>
                  </a:lnTo>
                  <a:lnTo>
                    <a:pt x="151" y="1721"/>
                  </a:lnTo>
                  <a:lnTo>
                    <a:pt x="11198" y="172"/>
                  </a:lnTo>
                  <a:close/>
                  <a:moveTo>
                    <a:pt x="11349" y="0"/>
                  </a:moveTo>
                  <a:lnTo>
                    <a:pt x="65" y="1581"/>
                  </a:lnTo>
                  <a:lnTo>
                    <a:pt x="0" y="1590"/>
                  </a:lnTo>
                  <a:lnTo>
                    <a:pt x="0" y="6443"/>
                  </a:lnTo>
                  <a:lnTo>
                    <a:pt x="11279" y="5803"/>
                  </a:lnTo>
                  <a:lnTo>
                    <a:pt x="11349" y="5799"/>
                  </a:lnTo>
                  <a:lnTo>
                    <a:pt x="113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5" name="Google Shape;9565;p35"/>
            <p:cNvSpPr/>
            <p:nvPr/>
          </p:nvSpPr>
          <p:spPr>
            <a:xfrm>
              <a:off x="1677125" y="4349025"/>
              <a:ext cx="257100" cy="120525"/>
            </a:xfrm>
            <a:custGeom>
              <a:avLst/>
              <a:gdLst/>
              <a:ahLst/>
              <a:cxnLst/>
              <a:rect l="l" t="t" r="r" b="b"/>
              <a:pathLst>
                <a:path w="10284" h="4821" extrusionOk="0">
                  <a:moveTo>
                    <a:pt x="10134" y="160"/>
                  </a:moveTo>
                  <a:lnTo>
                    <a:pt x="10134" y="4297"/>
                  </a:lnTo>
                  <a:lnTo>
                    <a:pt x="333" y="4664"/>
                  </a:lnTo>
                  <a:lnTo>
                    <a:pt x="158" y="751"/>
                  </a:lnTo>
                  <a:lnTo>
                    <a:pt x="10134" y="160"/>
                  </a:lnTo>
                  <a:close/>
                  <a:moveTo>
                    <a:pt x="10283" y="0"/>
                  </a:moveTo>
                  <a:lnTo>
                    <a:pt x="1" y="609"/>
                  </a:lnTo>
                  <a:lnTo>
                    <a:pt x="185" y="4745"/>
                  </a:lnTo>
                  <a:lnTo>
                    <a:pt x="189" y="4820"/>
                  </a:lnTo>
                  <a:lnTo>
                    <a:pt x="10212" y="4445"/>
                  </a:lnTo>
                  <a:lnTo>
                    <a:pt x="10283" y="4442"/>
                  </a:lnTo>
                  <a:lnTo>
                    <a:pt x="102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6" name="Google Shape;9566;p35"/>
            <p:cNvSpPr/>
            <p:nvPr/>
          </p:nvSpPr>
          <p:spPr>
            <a:xfrm>
              <a:off x="1338100" y="4377700"/>
              <a:ext cx="194675" cy="121250"/>
            </a:xfrm>
            <a:custGeom>
              <a:avLst/>
              <a:gdLst/>
              <a:ahLst/>
              <a:cxnLst/>
              <a:rect l="l" t="t" r="r" b="b"/>
              <a:pathLst>
                <a:path w="7787" h="4850" extrusionOk="0">
                  <a:moveTo>
                    <a:pt x="7636" y="169"/>
                  </a:moveTo>
                  <a:lnTo>
                    <a:pt x="7636" y="4446"/>
                  </a:lnTo>
                  <a:lnTo>
                    <a:pt x="299" y="4693"/>
                  </a:lnTo>
                  <a:lnTo>
                    <a:pt x="156" y="937"/>
                  </a:lnTo>
                  <a:lnTo>
                    <a:pt x="7636" y="169"/>
                  </a:lnTo>
                  <a:close/>
                  <a:moveTo>
                    <a:pt x="7787" y="0"/>
                  </a:moveTo>
                  <a:lnTo>
                    <a:pt x="72" y="793"/>
                  </a:lnTo>
                  <a:lnTo>
                    <a:pt x="0" y="801"/>
                  </a:lnTo>
                  <a:lnTo>
                    <a:pt x="155" y="4849"/>
                  </a:lnTo>
                  <a:lnTo>
                    <a:pt x="7787" y="4591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7" name="Google Shape;9567;p35"/>
            <p:cNvSpPr/>
            <p:nvPr/>
          </p:nvSpPr>
          <p:spPr>
            <a:xfrm>
              <a:off x="4109675" y="4327350"/>
              <a:ext cx="458550" cy="115400"/>
            </a:xfrm>
            <a:custGeom>
              <a:avLst/>
              <a:gdLst/>
              <a:ahLst/>
              <a:cxnLst/>
              <a:rect l="l" t="t" r="r" b="b"/>
              <a:pathLst>
                <a:path w="18342" h="4616" extrusionOk="0">
                  <a:moveTo>
                    <a:pt x="151" y="164"/>
                  </a:moveTo>
                  <a:lnTo>
                    <a:pt x="18189" y="1616"/>
                  </a:lnTo>
                  <a:lnTo>
                    <a:pt x="18189" y="4458"/>
                  </a:lnTo>
                  <a:lnTo>
                    <a:pt x="151" y="3611"/>
                  </a:lnTo>
                  <a:lnTo>
                    <a:pt x="151" y="164"/>
                  </a:lnTo>
                  <a:close/>
                  <a:moveTo>
                    <a:pt x="0" y="0"/>
                  </a:moveTo>
                  <a:lnTo>
                    <a:pt x="0" y="3755"/>
                  </a:lnTo>
                  <a:lnTo>
                    <a:pt x="18261" y="4613"/>
                  </a:lnTo>
                  <a:lnTo>
                    <a:pt x="18340" y="4616"/>
                  </a:lnTo>
                  <a:lnTo>
                    <a:pt x="18341" y="1478"/>
                  </a:lnTo>
                  <a:lnTo>
                    <a:pt x="8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8" name="Google Shape;9568;p35"/>
            <p:cNvSpPr/>
            <p:nvPr/>
          </p:nvSpPr>
          <p:spPr>
            <a:xfrm>
              <a:off x="4749150" y="4377525"/>
              <a:ext cx="299650" cy="82725"/>
            </a:xfrm>
            <a:custGeom>
              <a:avLst/>
              <a:gdLst/>
              <a:ahLst/>
              <a:cxnLst/>
              <a:rect l="l" t="t" r="r" b="b"/>
              <a:pathLst>
                <a:path w="11986" h="3309" extrusionOk="0">
                  <a:moveTo>
                    <a:pt x="151" y="160"/>
                  </a:moveTo>
                  <a:lnTo>
                    <a:pt x="11835" y="843"/>
                  </a:lnTo>
                  <a:lnTo>
                    <a:pt x="11835" y="3150"/>
                  </a:lnTo>
                  <a:lnTo>
                    <a:pt x="151" y="2543"/>
                  </a:lnTo>
                  <a:lnTo>
                    <a:pt x="151" y="160"/>
                  </a:lnTo>
                  <a:close/>
                  <a:moveTo>
                    <a:pt x="0" y="0"/>
                  </a:moveTo>
                  <a:lnTo>
                    <a:pt x="0" y="2687"/>
                  </a:lnTo>
                  <a:lnTo>
                    <a:pt x="11906" y="3305"/>
                  </a:lnTo>
                  <a:lnTo>
                    <a:pt x="11985" y="3309"/>
                  </a:lnTo>
                  <a:lnTo>
                    <a:pt x="11985" y="702"/>
                  </a:lnTo>
                  <a:lnTo>
                    <a:pt x="8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9" name="Google Shape;9569;p35"/>
            <p:cNvSpPr/>
            <p:nvPr/>
          </p:nvSpPr>
          <p:spPr>
            <a:xfrm>
              <a:off x="5192950" y="4406250"/>
              <a:ext cx="301250" cy="77375"/>
            </a:xfrm>
            <a:custGeom>
              <a:avLst/>
              <a:gdLst/>
              <a:ahLst/>
              <a:cxnLst/>
              <a:rect l="l" t="t" r="r" b="b"/>
              <a:pathLst>
                <a:path w="12050" h="3095" extrusionOk="0">
                  <a:moveTo>
                    <a:pt x="151" y="165"/>
                  </a:moveTo>
                  <a:lnTo>
                    <a:pt x="11899" y="1069"/>
                  </a:lnTo>
                  <a:lnTo>
                    <a:pt x="11899" y="2933"/>
                  </a:lnTo>
                  <a:lnTo>
                    <a:pt x="151" y="2243"/>
                  </a:lnTo>
                  <a:lnTo>
                    <a:pt x="151" y="165"/>
                  </a:lnTo>
                  <a:close/>
                  <a:moveTo>
                    <a:pt x="1" y="1"/>
                  </a:moveTo>
                  <a:lnTo>
                    <a:pt x="1" y="2386"/>
                  </a:lnTo>
                  <a:lnTo>
                    <a:pt x="11970" y="3089"/>
                  </a:lnTo>
                  <a:lnTo>
                    <a:pt x="12050" y="3094"/>
                  </a:lnTo>
                  <a:lnTo>
                    <a:pt x="12050" y="9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0" name="Google Shape;9570;p35"/>
            <p:cNvSpPr/>
            <p:nvPr/>
          </p:nvSpPr>
          <p:spPr>
            <a:xfrm>
              <a:off x="5945325" y="4470875"/>
              <a:ext cx="174050" cy="49875"/>
            </a:xfrm>
            <a:custGeom>
              <a:avLst/>
              <a:gdLst/>
              <a:ahLst/>
              <a:cxnLst/>
              <a:rect l="l" t="t" r="r" b="b"/>
              <a:pathLst>
                <a:path w="6962" h="1995" extrusionOk="0">
                  <a:moveTo>
                    <a:pt x="152" y="159"/>
                  </a:moveTo>
                  <a:lnTo>
                    <a:pt x="6809" y="501"/>
                  </a:lnTo>
                  <a:lnTo>
                    <a:pt x="6809" y="1834"/>
                  </a:lnTo>
                  <a:lnTo>
                    <a:pt x="152" y="1430"/>
                  </a:lnTo>
                  <a:lnTo>
                    <a:pt x="152" y="159"/>
                  </a:lnTo>
                  <a:close/>
                  <a:moveTo>
                    <a:pt x="1" y="0"/>
                  </a:moveTo>
                  <a:lnTo>
                    <a:pt x="1" y="1571"/>
                  </a:lnTo>
                  <a:lnTo>
                    <a:pt x="6880" y="1990"/>
                  </a:lnTo>
                  <a:lnTo>
                    <a:pt x="6961" y="1994"/>
                  </a:lnTo>
                  <a:lnTo>
                    <a:pt x="6961" y="357"/>
                  </a:lnTo>
                  <a:lnTo>
                    <a:pt x="8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1" name="Google Shape;9571;p35"/>
            <p:cNvSpPr/>
            <p:nvPr/>
          </p:nvSpPr>
          <p:spPr>
            <a:xfrm>
              <a:off x="5183850" y="1899650"/>
              <a:ext cx="132075" cy="285650"/>
            </a:xfrm>
            <a:custGeom>
              <a:avLst/>
              <a:gdLst/>
              <a:ahLst/>
              <a:cxnLst/>
              <a:rect l="l" t="t" r="r" b="b"/>
              <a:pathLst>
                <a:path w="5283" h="11426" extrusionOk="0">
                  <a:moveTo>
                    <a:pt x="0" y="1"/>
                  </a:moveTo>
                  <a:lnTo>
                    <a:pt x="0" y="7944"/>
                  </a:lnTo>
                  <a:cubicBezTo>
                    <a:pt x="3" y="8009"/>
                    <a:pt x="57" y="8061"/>
                    <a:pt x="122" y="8061"/>
                  </a:cubicBezTo>
                  <a:cubicBezTo>
                    <a:pt x="186" y="8061"/>
                    <a:pt x="241" y="8009"/>
                    <a:pt x="242" y="7944"/>
                  </a:cubicBezTo>
                  <a:lnTo>
                    <a:pt x="242" y="562"/>
                  </a:lnTo>
                  <a:lnTo>
                    <a:pt x="5041" y="5110"/>
                  </a:lnTo>
                  <a:lnTo>
                    <a:pt x="5041" y="11304"/>
                  </a:lnTo>
                  <a:cubicBezTo>
                    <a:pt x="5041" y="11372"/>
                    <a:pt x="5095" y="11426"/>
                    <a:pt x="5162" y="11426"/>
                  </a:cubicBezTo>
                  <a:cubicBezTo>
                    <a:pt x="5228" y="11426"/>
                    <a:pt x="5283" y="11372"/>
                    <a:pt x="5283" y="11304"/>
                  </a:cubicBezTo>
                  <a:lnTo>
                    <a:pt x="5283" y="5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2" name="Google Shape;9572;p35"/>
            <p:cNvSpPr/>
            <p:nvPr/>
          </p:nvSpPr>
          <p:spPr>
            <a:xfrm>
              <a:off x="5055475" y="1903650"/>
              <a:ext cx="134825" cy="104900"/>
            </a:xfrm>
            <a:custGeom>
              <a:avLst/>
              <a:gdLst/>
              <a:ahLst/>
              <a:cxnLst/>
              <a:rect l="l" t="t" r="r" b="b"/>
              <a:pathLst>
                <a:path w="5393" h="4196" extrusionOk="0">
                  <a:moveTo>
                    <a:pt x="5256" y="1"/>
                  </a:moveTo>
                  <a:cubicBezTo>
                    <a:pt x="5231" y="1"/>
                    <a:pt x="5205" y="9"/>
                    <a:pt x="5184" y="26"/>
                  </a:cubicBezTo>
                  <a:lnTo>
                    <a:pt x="92" y="3979"/>
                  </a:lnTo>
                  <a:cubicBezTo>
                    <a:pt x="1" y="4050"/>
                    <a:pt x="51" y="4196"/>
                    <a:pt x="166" y="4196"/>
                  </a:cubicBezTo>
                  <a:cubicBezTo>
                    <a:pt x="192" y="4196"/>
                    <a:pt x="219" y="4186"/>
                    <a:pt x="240" y="4171"/>
                  </a:cubicBezTo>
                  <a:lnTo>
                    <a:pt x="5331" y="217"/>
                  </a:lnTo>
                  <a:cubicBezTo>
                    <a:pt x="5384" y="176"/>
                    <a:pt x="5393" y="101"/>
                    <a:pt x="5353" y="48"/>
                  </a:cubicBezTo>
                  <a:cubicBezTo>
                    <a:pt x="5329" y="17"/>
                    <a:pt x="5293" y="1"/>
                    <a:pt x="52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3" name="Google Shape;9573;p35"/>
            <p:cNvSpPr/>
            <p:nvPr/>
          </p:nvSpPr>
          <p:spPr>
            <a:xfrm>
              <a:off x="1472325" y="2112625"/>
              <a:ext cx="118050" cy="390475"/>
            </a:xfrm>
            <a:custGeom>
              <a:avLst/>
              <a:gdLst/>
              <a:ahLst/>
              <a:cxnLst/>
              <a:rect l="l" t="t" r="r" b="b"/>
              <a:pathLst>
                <a:path w="4722" h="15619" extrusionOk="0">
                  <a:moveTo>
                    <a:pt x="4611" y="0"/>
                  </a:moveTo>
                  <a:cubicBezTo>
                    <a:pt x="4598" y="0"/>
                    <a:pt x="4584" y="4"/>
                    <a:pt x="4570" y="12"/>
                  </a:cubicBezTo>
                  <a:lnTo>
                    <a:pt x="1" y="2817"/>
                  </a:lnTo>
                  <a:lnTo>
                    <a:pt x="1" y="15619"/>
                  </a:lnTo>
                  <a:lnTo>
                    <a:pt x="4643" y="13405"/>
                  </a:lnTo>
                  <a:cubicBezTo>
                    <a:pt x="4720" y="13367"/>
                    <a:pt x="4682" y="13260"/>
                    <a:pt x="4612" y="13260"/>
                  </a:cubicBezTo>
                  <a:cubicBezTo>
                    <a:pt x="4601" y="13260"/>
                    <a:pt x="4589" y="13263"/>
                    <a:pt x="4577" y="13268"/>
                  </a:cubicBezTo>
                  <a:lnTo>
                    <a:pt x="150" y="15380"/>
                  </a:lnTo>
                  <a:lnTo>
                    <a:pt x="150" y="2902"/>
                  </a:lnTo>
                  <a:lnTo>
                    <a:pt x="4649" y="140"/>
                  </a:lnTo>
                  <a:cubicBezTo>
                    <a:pt x="4721" y="97"/>
                    <a:pt x="4677" y="0"/>
                    <a:pt x="4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4" name="Google Shape;9574;p35"/>
            <p:cNvSpPr/>
            <p:nvPr/>
          </p:nvSpPr>
          <p:spPr>
            <a:xfrm>
              <a:off x="1275075" y="2215975"/>
              <a:ext cx="130000" cy="377225"/>
            </a:xfrm>
            <a:custGeom>
              <a:avLst/>
              <a:gdLst/>
              <a:ahLst/>
              <a:cxnLst/>
              <a:rect l="l" t="t" r="r" b="b"/>
              <a:pathLst>
                <a:path w="5200" h="15089" extrusionOk="0">
                  <a:moveTo>
                    <a:pt x="5048" y="249"/>
                  </a:moveTo>
                  <a:lnTo>
                    <a:pt x="5048" y="12633"/>
                  </a:lnTo>
                  <a:lnTo>
                    <a:pt x="151" y="14854"/>
                  </a:lnTo>
                  <a:lnTo>
                    <a:pt x="151" y="2800"/>
                  </a:lnTo>
                  <a:lnTo>
                    <a:pt x="5048" y="249"/>
                  </a:lnTo>
                  <a:close/>
                  <a:moveTo>
                    <a:pt x="5200" y="0"/>
                  </a:moveTo>
                  <a:lnTo>
                    <a:pt x="41" y="2688"/>
                  </a:lnTo>
                  <a:lnTo>
                    <a:pt x="0" y="2709"/>
                  </a:lnTo>
                  <a:lnTo>
                    <a:pt x="0" y="15088"/>
                  </a:lnTo>
                  <a:lnTo>
                    <a:pt x="5155" y="12749"/>
                  </a:lnTo>
                  <a:lnTo>
                    <a:pt x="5200" y="12730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5" name="Google Shape;9575;p35"/>
            <p:cNvSpPr/>
            <p:nvPr/>
          </p:nvSpPr>
          <p:spPr>
            <a:xfrm>
              <a:off x="1297375" y="2271325"/>
              <a:ext cx="3775" cy="311450"/>
            </a:xfrm>
            <a:custGeom>
              <a:avLst/>
              <a:gdLst/>
              <a:ahLst/>
              <a:cxnLst/>
              <a:rect l="l" t="t" r="r" b="b"/>
              <a:pathLst>
                <a:path w="151" h="12458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3"/>
                  </a:lnTo>
                  <a:cubicBezTo>
                    <a:pt x="0" y="12425"/>
                    <a:pt x="35" y="12458"/>
                    <a:pt x="75" y="12458"/>
                  </a:cubicBezTo>
                  <a:cubicBezTo>
                    <a:pt x="116" y="12458"/>
                    <a:pt x="151" y="12425"/>
                    <a:pt x="151" y="12383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6" name="Google Shape;9576;p35"/>
            <p:cNvSpPr/>
            <p:nvPr/>
          </p:nvSpPr>
          <p:spPr>
            <a:xfrm>
              <a:off x="1866800" y="1879475"/>
              <a:ext cx="119900" cy="421700"/>
            </a:xfrm>
            <a:custGeom>
              <a:avLst/>
              <a:gdLst/>
              <a:ahLst/>
              <a:cxnLst/>
              <a:rect l="l" t="t" r="r" b="b"/>
              <a:pathLst>
                <a:path w="4796" h="16868" extrusionOk="0">
                  <a:moveTo>
                    <a:pt x="4683" y="0"/>
                  </a:moveTo>
                  <a:cubicBezTo>
                    <a:pt x="4670" y="0"/>
                    <a:pt x="4656" y="4"/>
                    <a:pt x="4644" y="11"/>
                  </a:cubicBezTo>
                  <a:lnTo>
                    <a:pt x="36" y="2938"/>
                  </a:lnTo>
                  <a:lnTo>
                    <a:pt x="1" y="2960"/>
                  </a:lnTo>
                  <a:lnTo>
                    <a:pt x="1" y="16868"/>
                  </a:lnTo>
                  <a:lnTo>
                    <a:pt x="4719" y="14458"/>
                  </a:lnTo>
                  <a:cubicBezTo>
                    <a:pt x="4795" y="14418"/>
                    <a:pt x="4755" y="14314"/>
                    <a:pt x="4686" y="14314"/>
                  </a:cubicBezTo>
                  <a:cubicBezTo>
                    <a:pt x="4675" y="14314"/>
                    <a:pt x="4663" y="14317"/>
                    <a:pt x="4650" y="14323"/>
                  </a:cubicBezTo>
                  <a:lnTo>
                    <a:pt x="151" y="16622"/>
                  </a:lnTo>
                  <a:lnTo>
                    <a:pt x="151" y="3043"/>
                  </a:lnTo>
                  <a:lnTo>
                    <a:pt x="4724" y="138"/>
                  </a:lnTo>
                  <a:cubicBezTo>
                    <a:pt x="4760" y="115"/>
                    <a:pt x="4770" y="69"/>
                    <a:pt x="4748" y="35"/>
                  </a:cubicBezTo>
                  <a:cubicBezTo>
                    <a:pt x="4733" y="12"/>
                    <a:pt x="4709" y="0"/>
                    <a:pt x="46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7" name="Google Shape;9577;p35"/>
            <p:cNvSpPr/>
            <p:nvPr/>
          </p:nvSpPr>
          <p:spPr>
            <a:xfrm>
              <a:off x="1720475" y="1965425"/>
              <a:ext cx="123075" cy="401800"/>
            </a:xfrm>
            <a:custGeom>
              <a:avLst/>
              <a:gdLst/>
              <a:ahLst/>
              <a:cxnLst/>
              <a:rect l="l" t="t" r="r" b="b"/>
              <a:pathLst>
                <a:path w="4923" h="16072" extrusionOk="0">
                  <a:moveTo>
                    <a:pt x="4773" y="271"/>
                  </a:moveTo>
                  <a:lnTo>
                    <a:pt x="4773" y="13768"/>
                  </a:lnTo>
                  <a:lnTo>
                    <a:pt x="151" y="15839"/>
                  </a:lnTo>
                  <a:lnTo>
                    <a:pt x="151" y="3105"/>
                  </a:lnTo>
                  <a:lnTo>
                    <a:pt x="4773" y="271"/>
                  </a:lnTo>
                  <a:close/>
                  <a:moveTo>
                    <a:pt x="4922" y="0"/>
                  </a:moveTo>
                  <a:lnTo>
                    <a:pt x="0" y="3021"/>
                  </a:lnTo>
                  <a:lnTo>
                    <a:pt x="0" y="16071"/>
                  </a:lnTo>
                  <a:lnTo>
                    <a:pt x="4877" y="13884"/>
                  </a:lnTo>
                  <a:lnTo>
                    <a:pt x="4922" y="13865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8" name="Google Shape;9578;p35"/>
            <p:cNvSpPr/>
            <p:nvPr/>
          </p:nvSpPr>
          <p:spPr>
            <a:xfrm>
              <a:off x="1739075" y="2028725"/>
              <a:ext cx="3775" cy="328975"/>
            </a:xfrm>
            <a:custGeom>
              <a:avLst/>
              <a:gdLst/>
              <a:ahLst/>
              <a:cxnLst/>
              <a:rect l="l" t="t" r="r" b="b"/>
              <a:pathLst>
                <a:path w="151" h="13159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4"/>
                    <a:pt x="33" y="13159"/>
                    <a:pt x="76" y="13159"/>
                  </a:cubicBezTo>
                  <a:cubicBezTo>
                    <a:pt x="117" y="13159"/>
                    <a:pt x="151" y="13124"/>
                    <a:pt x="151" y="13083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9" name="Google Shape;9579;p35"/>
            <p:cNvSpPr/>
            <p:nvPr/>
          </p:nvSpPr>
          <p:spPr>
            <a:xfrm>
              <a:off x="1888575" y="1938525"/>
              <a:ext cx="4175" cy="350350"/>
            </a:xfrm>
            <a:custGeom>
              <a:avLst/>
              <a:gdLst/>
              <a:ahLst/>
              <a:cxnLst/>
              <a:rect l="l" t="t" r="r" b="b"/>
              <a:pathLst>
                <a:path w="167" h="14014" extrusionOk="0">
                  <a:moveTo>
                    <a:pt x="92" y="1"/>
                  </a:moveTo>
                  <a:cubicBezTo>
                    <a:pt x="49" y="1"/>
                    <a:pt x="16" y="35"/>
                    <a:pt x="16" y="76"/>
                  </a:cubicBezTo>
                  <a:lnTo>
                    <a:pt x="0" y="13938"/>
                  </a:lnTo>
                  <a:cubicBezTo>
                    <a:pt x="0" y="13980"/>
                    <a:pt x="35" y="14013"/>
                    <a:pt x="76" y="14013"/>
                  </a:cubicBezTo>
                  <a:cubicBezTo>
                    <a:pt x="118" y="14013"/>
                    <a:pt x="151" y="13980"/>
                    <a:pt x="151" y="13938"/>
                  </a:cubicBezTo>
                  <a:lnTo>
                    <a:pt x="167" y="76"/>
                  </a:lnTo>
                  <a:cubicBezTo>
                    <a:pt x="167" y="35"/>
                    <a:pt x="133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0" name="Google Shape;9580;p35"/>
            <p:cNvSpPr/>
            <p:nvPr/>
          </p:nvSpPr>
          <p:spPr>
            <a:xfrm>
              <a:off x="2118150" y="1710975"/>
              <a:ext cx="159700" cy="458775"/>
            </a:xfrm>
            <a:custGeom>
              <a:avLst/>
              <a:gdLst/>
              <a:ahLst/>
              <a:cxnLst/>
              <a:rect l="l" t="t" r="r" b="b"/>
              <a:pathLst>
                <a:path w="6388" h="18351" extrusionOk="0">
                  <a:moveTo>
                    <a:pt x="5921" y="268"/>
                  </a:moveTo>
                  <a:lnTo>
                    <a:pt x="6234" y="14769"/>
                  </a:lnTo>
                  <a:lnTo>
                    <a:pt x="151" y="18096"/>
                  </a:lnTo>
                  <a:lnTo>
                    <a:pt x="151" y="3824"/>
                  </a:lnTo>
                  <a:lnTo>
                    <a:pt x="5921" y="268"/>
                  </a:lnTo>
                  <a:close/>
                  <a:moveTo>
                    <a:pt x="6065" y="1"/>
                  </a:moveTo>
                  <a:lnTo>
                    <a:pt x="36" y="3717"/>
                  </a:lnTo>
                  <a:lnTo>
                    <a:pt x="0" y="3740"/>
                  </a:lnTo>
                  <a:lnTo>
                    <a:pt x="0" y="18351"/>
                  </a:lnTo>
                  <a:lnTo>
                    <a:pt x="6387" y="14857"/>
                  </a:lnTo>
                  <a:lnTo>
                    <a:pt x="60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1" name="Google Shape;9581;p35"/>
            <p:cNvSpPr/>
            <p:nvPr/>
          </p:nvSpPr>
          <p:spPr>
            <a:xfrm>
              <a:off x="2304250" y="1586750"/>
              <a:ext cx="168125" cy="482200"/>
            </a:xfrm>
            <a:custGeom>
              <a:avLst/>
              <a:gdLst/>
              <a:ahLst/>
              <a:cxnLst/>
              <a:rect l="l" t="t" r="r" b="b"/>
              <a:pathLst>
                <a:path w="6725" h="19288" extrusionOk="0">
                  <a:moveTo>
                    <a:pt x="6615" y="0"/>
                  </a:moveTo>
                  <a:cubicBezTo>
                    <a:pt x="6602" y="0"/>
                    <a:pt x="6588" y="4"/>
                    <a:pt x="6574" y="14"/>
                  </a:cubicBezTo>
                  <a:lnTo>
                    <a:pt x="36" y="4084"/>
                  </a:lnTo>
                  <a:lnTo>
                    <a:pt x="0" y="4107"/>
                  </a:lnTo>
                  <a:lnTo>
                    <a:pt x="0" y="19287"/>
                  </a:lnTo>
                  <a:lnTo>
                    <a:pt x="6648" y="15923"/>
                  </a:lnTo>
                  <a:cubicBezTo>
                    <a:pt x="6685" y="15905"/>
                    <a:pt x="6699" y="15858"/>
                    <a:pt x="6681" y="15821"/>
                  </a:cubicBezTo>
                  <a:cubicBezTo>
                    <a:pt x="6667" y="15796"/>
                    <a:pt x="6640" y="15781"/>
                    <a:pt x="6612" y="15781"/>
                  </a:cubicBezTo>
                  <a:cubicBezTo>
                    <a:pt x="6601" y="15781"/>
                    <a:pt x="6590" y="15783"/>
                    <a:pt x="6579" y="15788"/>
                  </a:cubicBezTo>
                  <a:lnTo>
                    <a:pt x="151" y="19043"/>
                  </a:lnTo>
                  <a:lnTo>
                    <a:pt x="151" y="4191"/>
                  </a:lnTo>
                  <a:lnTo>
                    <a:pt x="6653" y="140"/>
                  </a:lnTo>
                  <a:cubicBezTo>
                    <a:pt x="6724" y="96"/>
                    <a:pt x="6681" y="0"/>
                    <a:pt x="6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2" name="Google Shape;9582;p35"/>
            <p:cNvSpPr/>
            <p:nvPr/>
          </p:nvSpPr>
          <p:spPr>
            <a:xfrm>
              <a:off x="2136250" y="1792475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6"/>
                    <a:pt x="33" y="14550"/>
                    <a:pt x="76" y="14550"/>
                  </a:cubicBezTo>
                  <a:cubicBezTo>
                    <a:pt x="117" y="14550"/>
                    <a:pt x="151" y="14516"/>
                    <a:pt x="151" y="14474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3" name="Google Shape;9583;p35"/>
            <p:cNvSpPr/>
            <p:nvPr/>
          </p:nvSpPr>
          <p:spPr>
            <a:xfrm>
              <a:off x="2324625" y="1675875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0"/>
                  </a:moveTo>
                  <a:cubicBezTo>
                    <a:pt x="38" y="0"/>
                    <a:pt x="1" y="25"/>
                    <a:pt x="1" y="75"/>
                  </a:cubicBezTo>
                  <a:lnTo>
                    <a:pt x="1" y="15133"/>
                  </a:lnTo>
                  <a:cubicBezTo>
                    <a:pt x="1" y="15174"/>
                    <a:pt x="34" y="15208"/>
                    <a:pt x="76" y="15208"/>
                  </a:cubicBezTo>
                  <a:cubicBezTo>
                    <a:pt x="117" y="15208"/>
                    <a:pt x="151" y="15174"/>
                    <a:pt x="151" y="15133"/>
                  </a:cubicBezTo>
                  <a:lnTo>
                    <a:pt x="151" y="75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4" name="Google Shape;9584;p35"/>
            <p:cNvSpPr/>
            <p:nvPr/>
          </p:nvSpPr>
          <p:spPr>
            <a:xfrm>
              <a:off x="2623975" y="1395875"/>
              <a:ext cx="153325" cy="507750"/>
            </a:xfrm>
            <a:custGeom>
              <a:avLst/>
              <a:gdLst/>
              <a:ahLst/>
              <a:cxnLst/>
              <a:rect l="l" t="t" r="r" b="b"/>
              <a:pathLst>
                <a:path w="6133" h="20310" extrusionOk="0">
                  <a:moveTo>
                    <a:pt x="5981" y="277"/>
                  </a:moveTo>
                  <a:lnTo>
                    <a:pt x="5981" y="16874"/>
                  </a:lnTo>
                  <a:lnTo>
                    <a:pt x="151" y="20055"/>
                  </a:lnTo>
                  <a:lnTo>
                    <a:pt x="151" y="3998"/>
                  </a:lnTo>
                  <a:lnTo>
                    <a:pt x="5981" y="277"/>
                  </a:lnTo>
                  <a:close/>
                  <a:moveTo>
                    <a:pt x="6132" y="1"/>
                  </a:moveTo>
                  <a:lnTo>
                    <a:pt x="36" y="3893"/>
                  </a:lnTo>
                  <a:lnTo>
                    <a:pt x="0" y="3916"/>
                  </a:lnTo>
                  <a:lnTo>
                    <a:pt x="0" y="20309"/>
                  </a:lnTo>
                  <a:lnTo>
                    <a:pt x="6094" y="16985"/>
                  </a:lnTo>
                  <a:lnTo>
                    <a:pt x="6132" y="16964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5" name="Google Shape;9585;p35"/>
            <p:cNvSpPr/>
            <p:nvPr/>
          </p:nvSpPr>
          <p:spPr>
            <a:xfrm>
              <a:off x="2819650" y="1239900"/>
              <a:ext cx="186675" cy="555625"/>
            </a:xfrm>
            <a:custGeom>
              <a:avLst/>
              <a:gdLst/>
              <a:ahLst/>
              <a:cxnLst/>
              <a:rect l="l" t="t" r="r" b="b"/>
              <a:pathLst>
                <a:path w="7467" h="22225" extrusionOk="0">
                  <a:moveTo>
                    <a:pt x="7318" y="285"/>
                  </a:moveTo>
                  <a:lnTo>
                    <a:pt x="7318" y="17872"/>
                  </a:lnTo>
                  <a:lnTo>
                    <a:pt x="151" y="21965"/>
                  </a:lnTo>
                  <a:lnTo>
                    <a:pt x="151" y="5146"/>
                  </a:lnTo>
                  <a:lnTo>
                    <a:pt x="7318" y="285"/>
                  </a:lnTo>
                  <a:close/>
                  <a:moveTo>
                    <a:pt x="7467" y="1"/>
                  </a:moveTo>
                  <a:lnTo>
                    <a:pt x="33" y="5043"/>
                  </a:lnTo>
                  <a:lnTo>
                    <a:pt x="0" y="5065"/>
                  </a:lnTo>
                  <a:lnTo>
                    <a:pt x="0" y="22225"/>
                  </a:lnTo>
                  <a:lnTo>
                    <a:pt x="7430" y="17982"/>
                  </a:lnTo>
                  <a:lnTo>
                    <a:pt x="7467" y="17960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6" name="Google Shape;9586;p35"/>
            <p:cNvSpPr/>
            <p:nvPr/>
          </p:nvSpPr>
          <p:spPr>
            <a:xfrm>
              <a:off x="2642075" y="1481350"/>
              <a:ext cx="3775" cy="414075"/>
            </a:xfrm>
            <a:custGeom>
              <a:avLst/>
              <a:gdLst/>
              <a:ahLst/>
              <a:cxnLst/>
              <a:rect l="l" t="t" r="r" b="b"/>
              <a:pathLst>
                <a:path w="151" h="16563" extrusionOk="0">
                  <a:moveTo>
                    <a:pt x="75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6487"/>
                  </a:lnTo>
                  <a:cubicBezTo>
                    <a:pt x="0" y="16529"/>
                    <a:pt x="34" y="16562"/>
                    <a:pt x="75" y="16562"/>
                  </a:cubicBezTo>
                  <a:cubicBezTo>
                    <a:pt x="118" y="16562"/>
                    <a:pt x="151" y="16529"/>
                    <a:pt x="151" y="16487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7" name="Google Shape;9587;p35"/>
            <p:cNvSpPr/>
            <p:nvPr/>
          </p:nvSpPr>
          <p:spPr>
            <a:xfrm>
              <a:off x="2835600" y="1354825"/>
              <a:ext cx="3800" cy="428150"/>
            </a:xfrm>
            <a:custGeom>
              <a:avLst/>
              <a:gdLst/>
              <a:ahLst/>
              <a:cxnLst/>
              <a:rect l="l" t="t" r="r" b="b"/>
              <a:pathLst>
                <a:path w="152" h="17126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50"/>
                  </a:lnTo>
                  <a:cubicBezTo>
                    <a:pt x="0" y="17091"/>
                    <a:pt x="33" y="17126"/>
                    <a:pt x="76" y="17126"/>
                  </a:cubicBezTo>
                  <a:cubicBezTo>
                    <a:pt x="117" y="17126"/>
                    <a:pt x="151" y="17091"/>
                    <a:pt x="150" y="17050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8" name="Google Shape;9588;p35"/>
            <p:cNvSpPr/>
            <p:nvPr/>
          </p:nvSpPr>
          <p:spPr>
            <a:xfrm>
              <a:off x="1472325" y="2584125"/>
              <a:ext cx="117950" cy="376625"/>
            </a:xfrm>
            <a:custGeom>
              <a:avLst/>
              <a:gdLst/>
              <a:ahLst/>
              <a:cxnLst/>
              <a:rect l="l" t="t" r="r" b="b"/>
              <a:pathLst>
                <a:path w="4718" h="15065" extrusionOk="0">
                  <a:moveTo>
                    <a:pt x="4610" y="0"/>
                  </a:moveTo>
                  <a:cubicBezTo>
                    <a:pt x="4600" y="0"/>
                    <a:pt x="4588" y="3"/>
                    <a:pt x="4577" y="8"/>
                  </a:cubicBezTo>
                  <a:lnTo>
                    <a:pt x="1" y="2269"/>
                  </a:lnTo>
                  <a:lnTo>
                    <a:pt x="1" y="15064"/>
                  </a:lnTo>
                  <a:lnTo>
                    <a:pt x="4635" y="13406"/>
                  </a:lnTo>
                  <a:cubicBezTo>
                    <a:pt x="4673" y="13391"/>
                    <a:pt x="4694" y="13348"/>
                    <a:pt x="4680" y="13309"/>
                  </a:cubicBezTo>
                  <a:cubicBezTo>
                    <a:pt x="4669" y="13278"/>
                    <a:pt x="4640" y="13259"/>
                    <a:pt x="4609" y="13259"/>
                  </a:cubicBezTo>
                  <a:cubicBezTo>
                    <a:pt x="4600" y="13259"/>
                    <a:pt x="4592" y="13260"/>
                    <a:pt x="4583" y="13263"/>
                  </a:cubicBezTo>
                  <a:lnTo>
                    <a:pt x="150" y="14849"/>
                  </a:lnTo>
                  <a:lnTo>
                    <a:pt x="150" y="2363"/>
                  </a:lnTo>
                  <a:lnTo>
                    <a:pt x="4643" y="143"/>
                  </a:lnTo>
                  <a:cubicBezTo>
                    <a:pt x="4717" y="103"/>
                    <a:pt x="4679" y="0"/>
                    <a:pt x="46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9" name="Google Shape;9589;p35"/>
            <p:cNvSpPr/>
            <p:nvPr/>
          </p:nvSpPr>
          <p:spPr>
            <a:xfrm>
              <a:off x="1275075" y="2665725"/>
              <a:ext cx="130000" cy="361500"/>
            </a:xfrm>
            <a:custGeom>
              <a:avLst/>
              <a:gdLst/>
              <a:ahLst/>
              <a:cxnLst/>
              <a:rect l="l" t="t" r="r" b="b"/>
              <a:pathLst>
                <a:path w="5200" h="14460" extrusionOk="0">
                  <a:moveTo>
                    <a:pt x="5048" y="223"/>
                  </a:moveTo>
                  <a:lnTo>
                    <a:pt x="5048" y="12614"/>
                  </a:lnTo>
                  <a:lnTo>
                    <a:pt x="151" y="14250"/>
                  </a:lnTo>
                  <a:lnTo>
                    <a:pt x="151" y="2189"/>
                  </a:lnTo>
                  <a:lnTo>
                    <a:pt x="5048" y="223"/>
                  </a:lnTo>
                  <a:close/>
                  <a:moveTo>
                    <a:pt x="5200" y="1"/>
                  </a:moveTo>
                  <a:lnTo>
                    <a:pt x="0" y="2087"/>
                  </a:lnTo>
                  <a:lnTo>
                    <a:pt x="0" y="14460"/>
                  </a:lnTo>
                  <a:lnTo>
                    <a:pt x="5148" y="12739"/>
                  </a:lnTo>
                  <a:lnTo>
                    <a:pt x="5200" y="12722"/>
                  </a:lnTo>
                  <a:lnTo>
                    <a:pt x="52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0" name="Google Shape;9590;p35"/>
            <p:cNvSpPr/>
            <p:nvPr/>
          </p:nvSpPr>
          <p:spPr>
            <a:xfrm>
              <a:off x="1297375" y="2708350"/>
              <a:ext cx="3775" cy="311450"/>
            </a:xfrm>
            <a:custGeom>
              <a:avLst/>
              <a:gdLst/>
              <a:ahLst/>
              <a:cxnLst/>
              <a:rect l="l" t="t" r="r" b="b"/>
              <a:pathLst>
                <a:path w="151" h="12458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2382"/>
                  </a:lnTo>
                  <a:cubicBezTo>
                    <a:pt x="0" y="12423"/>
                    <a:pt x="35" y="12457"/>
                    <a:pt x="75" y="12457"/>
                  </a:cubicBezTo>
                  <a:cubicBezTo>
                    <a:pt x="116" y="12457"/>
                    <a:pt x="151" y="12423"/>
                    <a:pt x="151" y="12382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1" name="Google Shape;9591;p35"/>
            <p:cNvSpPr/>
            <p:nvPr/>
          </p:nvSpPr>
          <p:spPr>
            <a:xfrm>
              <a:off x="1866800" y="2398300"/>
              <a:ext cx="119875" cy="407675"/>
            </a:xfrm>
            <a:custGeom>
              <a:avLst/>
              <a:gdLst/>
              <a:ahLst/>
              <a:cxnLst/>
              <a:rect l="l" t="t" r="r" b="b"/>
              <a:pathLst>
                <a:path w="4795" h="16307" extrusionOk="0">
                  <a:moveTo>
                    <a:pt x="4683" y="0"/>
                  </a:moveTo>
                  <a:cubicBezTo>
                    <a:pt x="4672" y="0"/>
                    <a:pt x="4660" y="3"/>
                    <a:pt x="4649" y="9"/>
                  </a:cubicBezTo>
                  <a:lnTo>
                    <a:pt x="42" y="2384"/>
                  </a:lnTo>
                  <a:lnTo>
                    <a:pt x="1" y="2406"/>
                  </a:lnTo>
                  <a:lnTo>
                    <a:pt x="1" y="16307"/>
                  </a:lnTo>
                  <a:lnTo>
                    <a:pt x="4711" y="14462"/>
                  </a:lnTo>
                  <a:cubicBezTo>
                    <a:pt x="4794" y="14430"/>
                    <a:pt x="4760" y="14316"/>
                    <a:pt x="4686" y="14316"/>
                  </a:cubicBezTo>
                  <a:cubicBezTo>
                    <a:pt x="4677" y="14316"/>
                    <a:pt x="4666" y="14318"/>
                    <a:pt x="4656" y="14322"/>
                  </a:cubicBezTo>
                  <a:lnTo>
                    <a:pt x="151" y="16085"/>
                  </a:lnTo>
                  <a:lnTo>
                    <a:pt x="151" y="2498"/>
                  </a:lnTo>
                  <a:lnTo>
                    <a:pt x="4718" y="144"/>
                  </a:lnTo>
                  <a:cubicBezTo>
                    <a:pt x="4755" y="124"/>
                    <a:pt x="4769" y="79"/>
                    <a:pt x="4751" y="42"/>
                  </a:cubicBezTo>
                  <a:cubicBezTo>
                    <a:pt x="4738" y="16"/>
                    <a:pt x="4711" y="0"/>
                    <a:pt x="46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2" name="Google Shape;9592;p35"/>
            <p:cNvSpPr/>
            <p:nvPr/>
          </p:nvSpPr>
          <p:spPr>
            <a:xfrm>
              <a:off x="1720475" y="2467650"/>
              <a:ext cx="123100" cy="386850"/>
            </a:xfrm>
            <a:custGeom>
              <a:avLst/>
              <a:gdLst/>
              <a:ahLst/>
              <a:cxnLst/>
              <a:rect l="l" t="t" r="r" b="b"/>
              <a:pathLst>
                <a:path w="4924" h="15474" extrusionOk="0">
                  <a:moveTo>
                    <a:pt x="4773" y="242"/>
                  </a:moveTo>
                  <a:lnTo>
                    <a:pt x="4773" y="13747"/>
                  </a:lnTo>
                  <a:lnTo>
                    <a:pt x="151" y="15265"/>
                  </a:lnTo>
                  <a:lnTo>
                    <a:pt x="151" y="2525"/>
                  </a:lnTo>
                  <a:lnTo>
                    <a:pt x="4773" y="242"/>
                  </a:lnTo>
                  <a:close/>
                  <a:moveTo>
                    <a:pt x="4924" y="0"/>
                  </a:moveTo>
                  <a:lnTo>
                    <a:pt x="41" y="2410"/>
                  </a:lnTo>
                  <a:lnTo>
                    <a:pt x="0" y="2430"/>
                  </a:lnTo>
                  <a:lnTo>
                    <a:pt x="0" y="15474"/>
                  </a:lnTo>
                  <a:lnTo>
                    <a:pt x="4872" y="13872"/>
                  </a:lnTo>
                  <a:lnTo>
                    <a:pt x="4924" y="13855"/>
                  </a:lnTo>
                  <a:lnTo>
                    <a:pt x="49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3" name="Google Shape;9593;p35"/>
            <p:cNvSpPr/>
            <p:nvPr/>
          </p:nvSpPr>
          <p:spPr>
            <a:xfrm>
              <a:off x="1739075" y="2518525"/>
              <a:ext cx="3775" cy="328975"/>
            </a:xfrm>
            <a:custGeom>
              <a:avLst/>
              <a:gdLst/>
              <a:ahLst/>
              <a:cxnLst/>
              <a:rect l="l" t="t" r="r" b="b"/>
              <a:pathLst>
                <a:path w="151" h="13159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4"/>
                    <a:pt x="33" y="13159"/>
                    <a:pt x="76" y="13159"/>
                  </a:cubicBezTo>
                  <a:cubicBezTo>
                    <a:pt x="117" y="13159"/>
                    <a:pt x="151" y="13124"/>
                    <a:pt x="151" y="13083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4" name="Google Shape;9594;p35"/>
            <p:cNvSpPr/>
            <p:nvPr/>
          </p:nvSpPr>
          <p:spPr>
            <a:xfrm>
              <a:off x="1888575" y="2446275"/>
              <a:ext cx="4175" cy="350300"/>
            </a:xfrm>
            <a:custGeom>
              <a:avLst/>
              <a:gdLst/>
              <a:ahLst/>
              <a:cxnLst/>
              <a:rect l="l" t="t" r="r" b="b"/>
              <a:pathLst>
                <a:path w="167" h="14012" extrusionOk="0">
                  <a:moveTo>
                    <a:pt x="92" y="0"/>
                  </a:moveTo>
                  <a:cubicBezTo>
                    <a:pt x="49" y="0"/>
                    <a:pt x="16" y="35"/>
                    <a:pt x="16" y="76"/>
                  </a:cubicBezTo>
                  <a:lnTo>
                    <a:pt x="0" y="13936"/>
                  </a:lnTo>
                  <a:cubicBezTo>
                    <a:pt x="0" y="13977"/>
                    <a:pt x="35" y="14011"/>
                    <a:pt x="76" y="14011"/>
                  </a:cubicBezTo>
                  <a:cubicBezTo>
                    <a:pt x="118" y="14011"/>
                    <a:pt x="151" y="13977"/>
                    <a:pt x="151" y="13936"/>
                  </a:cubicBezTo>
                  <a:lnTo>
                    <a:pt x="167" y="76"/>
                  </a:lnTo>
                  <a:cubicBezTo>
                    <a:pt x="167" y="33"/>
                    <a:pt x="133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5" name="Google Shape;9595;p35"/>
            <p:cNvSpPr/>
            <p:nvPr/>
          </p:nvSpPr>
          <p:spPr>
            <a:xfrm>
              <a:off x="2118150" y="2264125"/>
              <a:ext cx="159700" cy="440450"/>
            </a:xfrm>
            <a:custGeom>
              <a:avLst/>
              <a:gdLst/>
              <a:ahLst/>
              <a:cxnLst/>
              <a:rect l="l" t="t" r="r" b="b"/>
              <a:pathLst>
                <a:path w="6388" h="17618" extrusionOk="0">
                  <a:moveTo>
                    <a:pt x="5921" y="241"/>
                  </a:moveTo>
                  <a:lnTo>
                    <a:pt x="6234" y="14789"/>
                  </a:lnTo>
                  <a:lnTo>
                    <a:pt x="151" y="17389"/>
                  </a:lnTo>
                  <a:lnTo>
                    <a:pt x="151" y="3107"/>
                  </a:lnTo>
                  <a:lnTo>
                    <a:pt x="5921" y="241"/>
                  </a:lnTo>
                  <a:close/>
                  <a:moveTo>
                    <a:pt x="6066" y="1"/>
                  </a:moveTo>
                  <a:lnTo>
                    <a:pt x="41" y="2994"/>
                  </a:lnTo>
                  <a:lnTo>
                    <a:pt x="0" y="3015"/>
                  </a:lnTo>
                  <a:lnTo>
                    <a:pt x="0" y="17617"/>
                  </a:lnTo>
                  <a:lnTo>
                    <a:pt x="6340" y="14908"/>
                  </a:lnTo>
                  <a:lnTo>
                    <a:pt x="6387" y="14888"/>
                  </a:lnTo>
                  <a:lnTo>
                    <a:pt x="60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6" name="Google Shape;9596;p35"/>
            <p:cNvSpPr/>
            <p:nvPr/>
          </p:nvSpPr>
          <p:spPr>
            <a:xfrm>
              <a:off x="2304250" y="2163650"/>
              <a:ext cx="168150" cy="462350"/>
            </a:xfrm>
            <a:custGeom>
              <a:avLst/>
              <a:gdLst/>
              <a:ahLst/>
              <a:cxnLst/>
              <a:rect l="l" t="t" r="r" b="b"/>
              <a:pathLst>
                <a:path w="6726" h="18494" extrusionOk="0">
                  <a:moveTo>
                    <a:pt x="6615" y="1"/>
                  </a:moveTo>
                  <a:cubicBezTo>
                    <a:pt x="6604" y="1"/>
                    <a:pt x="6592" y="3"/>
                    <a:pt x="6579" y="10"/>
                  </a:cubicBezTo>
                  <a:lnTo>
                    <a:pt x="0" y="3321"/>
                  </a:lnTo>
                  <a:lnTo>
                    <a:pt x="0" y="18493"/>
                  </a:lnTo>
                  <a:lnTo>
                    <a:pt x="6641" y="15927"/>
                  </a:lnTo>
                  <a:cubicBezTo>
                    <a:pt x="6724" y="15896"/>
                    <a:pt x="6691" y="15781"/>
                    <a:pt x="6617" y="15781"/>
                  </a:cubicBezTo>
                  <a:cubicBezTo>
                    <a:pt x="6608" y="15781"/>
                    <a:pt x="6598" y="15783"/>
                    <a:pt x="6587" y="15787"/>
                  </a:cubicBezTo>
                  <a:lnTo>
                    <a:pt x="151" y="18274"/>
                  </a:lnTo>
                  <a:lnTo>
                    <a:pt x="151" y="3415"/>
                  </a:lnTo>
                  <a:lnTo>
                    <a:pt x="6648" y="145"/>
                  </a:lnTo>
                  <a:cubicBezTo>
                    <a:pt x="6725" y="106"/>
                    <a:pt x="6685" y="1"/>
                    <a:pt x="6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7" name="Google Shape;9597;p35"/>
            <p:cNvSpPr/>
            <p:nvPr/>
          </p:nvSpPr>
          <p:spPr>
            <a:xfrm>
              <a:off x="2136250" y="2329775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6"/>
                    <a:pt x="33" y="14550"/>
                    <a:pt x="76" y="14550"/>
                  </a:cubicBezTo>
                  <a:cubicBezTo>
                    <a:pt x="117" y="14550"/>
                    <a:pt x="151" y="14516"/>
                    <a:pt x="151" y="14475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8" name="Google Shape;9598;p35"/>
            <p:cNvSpPr/>
            <p:nvPr/>
          </p:nvSpPr>
          <p:spPr>
            <a:xfrm>
              <a:off x="2324625" y="2235700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0"/>
                  </a:moveTo>
                  <a:cubicBezTo>
                    <a:pt x="38" y="0"/>
                    <a:pt x="1" y="25"/>
                    <a:pt x="1" y="76"/>
                  </a:cubicBezTo>
                  <a:lnTo>
                    <a:pt x="1" y="15133"/>
                  </a:lnTo>
                  <a:cubicBezTo>
                    <a:pt x="1" y="15174"/>
                    <a:pt x="34" y="15207"/>
                    <a:pt x="76" y="15208"/>
                  </a:cubicBezTo>
                  <a:cubicBezTo>
                    <a:pt x="117" y="15207"/>
                    <a:pt x="151" y="15174"/>
                    <a:pt x="151" y="15133"/>
                  </a:cubicBezTo>
                  <a:lnTo>
                    <a:pt x="151" y="76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9" name="Google Shape;9599;p35"/>
            <p:cNvSpPr/>
            <p:nvPr/>
          </p:nvSpPr>
          <p:spPr>
            <a:xfrm>
              <a:off x="2623975" y="2009725"/>
              <a:ext cx="153325" cy="489200"/>
            </a:xfrm>
            <a:custGeom>
              <a:avLst/>
              <a:gdLst/>
              <a:ahLst/>
              <a:cxnLst/>
              <a:rect l="l" t="t" r="r" b="b"/>
              <a:pathLst>
                <a:path w="6133" h="19568" extrusionOk="0">
                  <a:moveTo>
                    <a:pt x="5981" y="249"/>
                  </a:moveTo>
                  <a:lnTo>
                    <a:pt x="5981" y="16855"/>
                  </a:lnTo>
                  <a:lnTo>
                    <a:pt x="151" y="19339"/>
                  </a:lnTo>
                  <a:lnTo>
                    <a:pt x="151" y="3273"/>
                  </a:lnTo>
                  <a:lnTo>
                    <a:pt x="5981" y="249"/>
                  </a:lnTo>
                  <a:close/>
                  <a:moveTo>
                    <a:pt x="6132" y="0"/>
                  </a:moveTo>
                  <a:lnTo>
                    <a:pt x="0" y="3182"/>
                  </a:lnTo>
                  <a:lnTo>
                    <a:pt x="0" y="19567"/>
                  </a:lnTo>
                  <a:lnTo>
                    <a:pt x="6132" y="16954"/>
                  </a:lnTo>
                  <a:lnTo>
                    <a:pt x="6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0" name="Google Shape;9600;p35"/>
            <p:cNvSpPr/>
            <p:nvPr/>
          </p:nvSpPr>
          <p:spPr>
            <a:xfrm>
              <a:off x="2819650" y="1881125"/>
              <a:ext cx="186725" cy="533075"/>
            </a:xfrm>
            <a:custGeom>
              <a:avLst/>
              <a:gdLst/>
              <a:ahLst/>
              <a:cxnLst/>
              <a:rect l="l" t="t" r="r" b="b"/>
              <a:pathLst>
                <a:path w="7469" h="21323" extrusionOk="0">
                  <a:moveTo>
                    <a:pt x="7318" y="257"/>
                  </a:moveTo>
                  <a:lnTo>
                    <a:pt x="7318" y="17852"/>
                  </a:lnTo>
                  <a:lnTo>
                    <a:pt x="151" y="21088"/>
                  </a:lnTo>
                  <a:lnTo>
                    <a:pt x="151" y="4262"/>
                  </a:lnTo>
                  <a:lnTo>
                    <a:pt x="7318" y="257"/>
                  </a:lnTo>
                  <a:close/>
                  <a:moveTo>
                    <a:pt x="7468" y="1"/>
                  </a:moveTo>
                  <a:lnTo>
                    <a:pt x="0" y="4173"/>
                  </a:lnTo>
                  <a:lnTo>
                    <a:pt x="0" y="21322"/>
                  </a:lnTo>
                  <a:lnTo>
                    <a:pt x="7423" y="17970"/>
                  </a:lnTo>
                  <a:lnTo>
                    <a:pt x="7468" y="17950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1" name="Google Shape;9601;p35"/>
            <p:cNvSpPr/>
            <p:nvPr/>
          </p:nvSpPr>
          <p:spPr>
            <a:xfrm>
              <a:off x="2642100" y="2079125"/>
              <a:ext cx="3800" cy="414075"/>
            </a:xfrm>
            <a:custGeom>
              <a:avLst/>
              <a:gdLst/>
              <a:ahLst/>
              <a:cxnLst/>
              <a:rect l="l" t="t" r="r" b="b"/>
              <a:pathLst>
                <a:path w="152" h="16563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6489"/>
                  </a:lnTo>
                  <a:cubicBezTo>
                    <a:pt x="0" y="16530"/>
                    <a:pt x="33" y="16563"/>
                    <a:pt x="74" y="16563"/>
                  </a:cubicBezTo>
                  <a:cubicBezTo>
                    <a:pt x="117" y="16563"/>
                    <a:pt x="150" y="16530"/>
                    <a:pt x="151" y="16489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2" name="Google Shape;9602;p35"/>
            <p:cNvSpPr/>
            <p:nvPr/>
          </p:nvSpPr>
          <p:spPr>
            <a:xfrm>
              <a:off x="2835600" y="1975725"/>
              <a:ext cx="3775" cy="428150"/>
            </a:xfrm>
            <a:custGeom>
              <a:avLst/>
              <a:gdLst/>
              <a:ahLst/>
              <a:cxnLst/>
              <a:rect l="l" t="t" r="r" b="b"/>
              <a:pathLst>
                <a:path w="151" h="17126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51"/>
                  </a:lnTo>
                  <a:cubicBezTo>
                    <a:pt x="0" y="17091"/>
                    <a:pt x="33" y="17126"/>
                    <a:pt x="76" y="17126"/>
                  </a:cubicBezTo>
                  <a:cubicBezTo>
                    <a:pt x="117" y="17126"/>
                    <a:pt x="150" y="17091"/>
                    <a:pt x="150" y="17051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3" name="Google Shape;9603;p35"/>
            <p:cNvSpPr/>
            <p:nvPr/>
          </p:nvSpPr>
          <p:spPr>
            <a:xfrm>
              <a:off x="1472325" y="3098050"/>
              <a:ext cx="118025" cy="358525"/>
            </a:xfrm>
            <a:custGeom>
              <a:avLst/>
              <a:gdLst/>
              <a:ahLst/>
              <a:cxnLst/>
              <a:rect l="l" t="t" r="r" b="b"/>
              <a:pathLst>
                <a:path w="4721" h="14341" extrusionOk="0">
                  <a:moveTo>
                    <a:pt x="4613" y="0"/>
                  </a:moveTo>
                  <a:cubicBezTo>
                    <a:pt x="4604" y="0"/>
                    <a:pt x="4595" y="2"/>
                    <a:pt x="4586" y="5"/>
                  </a:cubicBezTo>
                  <a:lnTo>
                    <a:pt x="1" y="1553"/>
                  </a:lnTo>
                  <a:lnTo>
                    <a:pt x="1" y="14341"/>
                  </a:lnTo>
                  <a:lnTo>
                    <a:pt x="4624" y="13411"/>
                  </a:lnTo>
                  <a:cubicBezTo>
                    <a:pt x="4665" y="13403"/>
                    <a:pt x="4692" y="13363"/>
                    <a:pt x="4684" y="13322"/>
                  </a:cubicBezTo>
                  <a:cubicBezTo>
                    <a:pt x="4677" y="13286"/>
                    <a:pt x="4646" y="13261"/>
                    <a:pt x="4611" y="13261"/>
                  </a:cubicBezTo>
                  <a:cubicBezTo>
                    <a:pt x="4606" y="13261"/>
                    <a:pt x="4600" y="13261"/>
                    <a:pt x="4595" y="13263"/>
                  </a:cubicBezTo>
                  <a:lnTo>
                    <a:pt x="152" y="14157"/>
                  </a:lnTo>
                  <a:lnTo>
                    <a:pt x="152" y="1662"/>
                  </a:lnTo>
                  <a:lnTo>
                    <a:pt x="4635" y="148"/>
                  </a:lnTo>
                  <a:cubicBezTo>
                    <a:pt x="4720" y="119"/>
                    <a:pt x="4689" y="0"/>
                    <a:pt x="46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4" name="Google Shape;9604;p35"/>
            <p:cNvSpPr/>
            <p:nvPr/>
          </p:nvSpPr>
          <p:spPr>
            <a:xfrm>
              <a:off x="1275075" y="3151250"/>
              <a:ext cx="130000" cy="341000"/>
            </a:xfrm>
            <a:custGeom>
              <a:avLst/>
              <a:gdLst/>
              <a:ahLst/>
              <a:cxnLst/>
              <a:rect l="l" t="t" r="r" b="b"/>
              <a:pathLst>
                <a:path w="5200" h="13640" extrusionOk="0">
                  <a:moveTo>
                    <a:pt x="5048" y="192"/>
                  </a:moveTo>
                  <a:lnTo>
                    <a:pt x="5048" y="12588"/>
                  </a:lnTo>
                  <a:lnTo>
                    <a:pt x="151" y="13459"/>
                  </a:lnTo>
                  <a:lnTo>
                    <a:pt x="151" y="1391"/>
                  </a:lnTo>
                  <a:lnTo>
                    <a:pt x="5048" y="192"/>
                  </a:lnTo>
                  <a:close/>
                  <a:moveTo>
                    <a:pt x="5200" y="0"/>
                  </a:moveTo>
                  <a:lnTo>
                    <a:pt x="57" y="1259"/>
                  </a:lnTo>
                  <a:lnTo>
                    <a:pt x="0" y="1274"/>
                  </a:lnTo>
                  <a:lnTo>
                    <a:pt x="0" y="13640"/>
                  </a:lnTo>
                  <a:lnTo>
                    <a:pt x="5200" y="12715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5" name="Google Shape;9605;p35"/>
            <p:cNvSpPr/>
            <p:nvPr/>
          </p:nvSpPr>
          <p:spPr>
            <a:xfrm>
              <a:off x="1297375" y="3177200"/>
              <a:ext cx="3775" cy="311500"/>
            </a:xfrm>
            <a:custGeom>
              <a:avLst/>
              <a:gdLst/>
              <a:ahLst/>
              <a:cxnLst/>
              <a:rect l="l" t="t" r="r" b="b"/>
              <a:pathLst>
                <a:path w="151" h="12460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2"/>
                  </a:lnTo>
                  <a:cubicBezTo>
                    <a:pt x="0" y="12425"/>
                    <a:pt x="35" y="12459"/>
                    <a:pt x="75" y="12459"/>
                  </a:cubicBezTo>
                  <a:cubicBezTo>
                    <a:pt x="116" y="12459"/>
                    <a:pt x="151" y="12425"/>
                    <a:pt x="151" y="12384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6" name="Google Shape;9606;p35"/>
            <p:cNvSpPr/>
            <p:nvPr/>
          </p:nvSpPr>
          <p:spPr>
            <a:xfrm>
              <a:off x="1866800" y="2974200"/>
              <a:ext cx="119850" cy="389300"/>
            </a:xfrm>
            <a:custGeom>
              <a:avLst/>
              <a:gdLst/>
              <a:ahLst/>
              <a:cxnLst/>
              <a:rect l="l" t="t" r="r" b="b"/>
              <a:pathLst>
                <a:path w="4794" h="15572" extrusionOk="0">
                  <a:moveTo>
                    <a:pt x="4686" y="0"/>
                  </a:moveTo>
                  <a:cubicBezTo>
                    <a:pt x="4677" y="0"/>
                    <a:pt x="4668" y="2"/>
                    <a:pt x="4658" y="5"/>
                  </a:cubicBezTo>
                  <a:lnTo>
                    <a:pt x="1" y="1679"/>
                  </a:lnTo>
                  <a:lnTo>
                    <a:pt x="1" y="15571"/>
                  </a:lnTo>
                  <a:lnTo>
                    <a:pt x="4700" y="14467"/>
                  </a:lnTo>
                  <a:cubicBezTo>
                    <a:pt x="4787" y="14442"/>
                    <a:pt x="4765" y="14318"/>
                    <a:pt x="4683" y="14318"/>
                  </a:cubicBezTo>
                  <a:cubicBezTo>
                    <a:pt x="4678" y="14318"/>
                    <a:pt x="4672" y="14319"/>
                    <a:pt x="4666" y="14320"/>
                  </a:cubicBezTo>
                  <a:lnTo>
                    <a:pt x="151" y="15381"/>
                  </a:lnTo>
                  <a:lnTo>
                    <a:pt x="151" y="1785"/>
                  </a:lnTo>
                  <a:lnTo>
                    <a:pt x="4710" y="148"/>
                  </a:lnTo>
                  <a:cubicBezTo>
                    <a:pt x="4794" y="117"/>
                    <a:pt x="4762" y="0"/>
                    <a:pt x="4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7" name="Google Shape;9607;p35"/>
            <p:cNvSpPr/>
            <p:nvPr/>
          </p:nvSpPr>
          <p:spPr>
            <a:xfrm>
              <a:off x="1720475" y="3021725"/>
              <a:ext cx="123075" cy="367450"/>
            </a:xfrm>
            <a:custGeom>
              <a:avLst/>
              <a:gdLst/>
              <a:ahLst/>
              <a:cxnLst/>
              <a:rect l="l" t="t" r="r" b="b"/>
              <a:pathLst>
                <a:path w="4923" h="14698" extrusionOk="0">
                  <a:moveTo>
                    <a:pt x="4773" y="211"/>
                  </a:moveTo>
                  <a:lnTo>
                    <a:pt x="4773" y="13722"/>
                  </a:lnTo>
                  <a:lnTo>
                    <a:pt x="151" y="14517"/>
                  </a:lnTo>
                  <a:lnTo>
                    <a:pt x="151" y="1770"/>
                  </a:lnTo>
                  <a:lnTo>
                    <a:pt x="4773" y="211"/>
                  </a:lnTo>
                  <a:close/>
                  <a:moveTo>
                    <a:pt x="4922" y="0"/>
                  </a:moveTo>
                  <a:lnTo>
                    <a:pt x="0" y="1661"/>
                  </a:lnTo>
                  <a:lnTo>
                    <a:pt x="0" y="14697"/>
                  </a:lnTo>
                  <a:lnTo>
                    <a:pt x="4922" y="13849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8" name="Google Shape;9608;p35"/>
            <p:cNvSpPr/>
            <p:nvPr/>
          </p:nvSpPr>
          <p:spPr>
            <a:xfrm>
              <a:off x="1739075" y="3056450"/>
              <a:ext cx="3775" cy="329025"/>
            </a:xfrm>
            <a:custGeom>
              <a:avLst/>
              <a:gdLst/>
              <a:ahLst/>
              <a:cxnLst/>
              <a:rect l="l" t="t" r="r" b="b"/>
              <a:pathLst>
                <a:path w="151" h="13161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6"/>
                    <a:pt x="33" y="13160"/>
                    <a:pt x="76" y="13160"/>
                  </a:cubicBezTo>
                  <a:cubicBezTo>
                    <a:pt x="117" y="13160"/>
                    <a:pt x="151" y="13126"/>
                    <a:pt x="151" y="13085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9" name="Google Shape;9609;p35"/>
            <p:cNvSpPr/>
            <p:nvPr/>
          </p:nvSpPr>
          <p:spPr>
            <a:xfrm>
              <a:off x="1888575" y="3007650"/>
              <a:ext cx="4175" cy="350225"/>
            </a:xfrm>
            <a:custGeom>
              <a:avLst/>
              <a:gdLst/>
              <a:ahLst/>
              <a:cxnLst/>
              <a:rect l="l" t="t" r="r" b="b"/>
              <a:pathLst>
                <a:path w="167" h="14009" extrusionOk="0">
                  <a:moveTo>
                    <a:pt x="92" y="1"/>
                  </a:moveTo>
                  <a:cubicBezTo>
                    <a:pt x="49" y="1"/>
                    <a:pt x="16" y="35"/>
                    <a:pt x="16" y="76"/>
                  </a:cubicBezTo>
                  <a:lnTo>
                    <a:pt x="0" y="13933"/>
                  </a:lnTo>
                  <a:cubicBezTo>
                    <a:pt x="0" y="13974"/>
                    <a:pt x="35" y="14009"/>
                    <a:pt x="76" y="14009"/>
                  </a:cubicBezTo>
                  <a:cubicBezTo>
                    <a:pt x="118" y="14009"/>
                    <a:pt x="151" y="13974"/>
                    <a:pt x="151" y="13933"/>
                  </a:cubicBezTo>
                  <a:lnTo>
                    <a:pt x="167" y="76"/>
                  </a:lnTo>
                  <a:cubicBezTo>
                    <a:pt x="167" y="35"/>
                    <a:pt x="133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0" name="Google Shape;9610;p35"/>
            <p:cNvSpPr/>
            <p:nvPr/>
          </p:nvSpPr>
          <p:spPr>
            <a:xfrm>
              <a:off x="2118150" y="2884875"/>
              <a:ext cx="159700" cy="416525"/>
            </a:xfrm>
            <a:custGeom>
              <a:avLst/>
              <a:gdLst/>
              <a:ahLst/>
              <a:cxnLst/>
              <a:rect l="l" t="t" r="r" b="b"/>
              <a:pathLst>
                <a:path w="6388" h="16661" extrusionOk="0">
                  <a:moveTo>
                    <a:pt x="5921" y="209"/>
                  </a:moveTo>
                  <a:lnTo>
                    <a:pt x="6234" y="14815"/>
                  </a:lnTo>
                  <a:lnTo>
                    <a:pt x="151" y="16462"/>
                  </a:lnTo>
                  <a:lnTo>
                    <a:pt x="151" y="2174"/>
                  </a:lnTo>
                  <a:lnTo>
                    <a:pt x="5921" y="209"/>
                  </a:lnTo>
                  <a:close/>
                  <a:moveTo>
                    <a:pt x="6066" y="0"/>
                  </a:moveTo>
                  <a:lnTo>
                    <a:pt x="52" y="2048"/>
                  </a:lnTo>
                  <a:lnTo>
                    <a:pt x="0" y="2066"/>
                  </a:lnTo>
                  <a:lnTo>
                    <a:pt x="0" y="16660"/>
                  </a:lnTo>
                  <a:lnTo>
                    <a:pt x="6387" y="14928"/>
                  </a:lnTo>
                  <a:lnTo>
                    <a:pt x="60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1" name="Google Shape;9611;p35"/>
            <p:cNvSpPr/>
            <p:nvPr/>
          </p:nvSpPr>
          <p:spPr>
            <a:xfrm>
              <a:off x="2304250" y="2815550"/>
              <a:ext cx="168025" cy="436400"/>
            </a:xfrm>
            <a:custGeom>
              <a:avLst/>
              <a:gdLst/>
              <a:ahLst/>
              <a:cxnLst/>
              <a:rect l="l" t="t" r="r" b="b"/>
              <a:pathLst>
                <a:path w="6721" h="17456" extrusionOk="0">
                  <a:moveTo>
                    <a:pt x="6615" y="1"/>
                  </a:moveTo>
                  <a:cubicBezTo>
                    <a:pt x="6607" y="1"/>
                    <a:pt x="6599" y="2"/>
                    <a:pt x="6590" y="5"/>
                  </a:cubicBezTo>
                  <a:lnTo>
                    <a:pt x="0" y="2291"/>
                  </a:lnTo>
                  <a:lnTo>
                    <a:pt x="0" y="17455"/>
                  </a:lnTo>
                  <a:lnTo>
                    <a:pt x="6631" y="15929"/>
                  </a:lnTo>
                  <a:cubicBezTo>
                    <a:pt x="6671" y="15920"/>
                    <a:pt x="6697" y="15879"/>
                    <a:pt x="6687" y="15838"/>
                  </a:cubicBezTo>
                  <a:cubicBezTo>
                    <a:pt x="6680" y="15804"/>
                    <a:pt x="6649" y="15780"/>
                    <a:pt x="6616" y="15780"/>
                  </a:cubicBezTo>
                  <a:cubicBezTo>
                    <a:pt x="6610" y="15780"/>
                    <a:pt x="6604" y="15781"/>
                    <a:pt x="6598" y="15783"/>
                  </a:cubicBezTo>
                  <a:lnTo>
                    <a:pt x="151" y="17265"/>
                  </a:lnTo>
                  <a:lnTo>
                    <a:pt x="151" y="2398"/>
                  </a:lnTo>
                  <a:lnTo>
                    <a:pt x="6638" y="148"/>
                  </a:lnTo>
                  <a:cubicBezTo>
                    <a:pt x="6721" y="116"/>
                    <a:pt x="6690" y="1"/>
                    <a:pt x="6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2" name="Google Shape;9612;p35"/>
            <p:cNvSpPr/>
            <p:nvPr/>
          </p:nvSpPr>
          <p:spPr>
            <a:xfrm>
              <a:off x="2136250" y="2929800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7"/>
                    <a:pt x="33" y="14550"/>
                    <a:pt x="76" y="14550"/>
                  </a:cubicBezTo>
                  <a:cubicBezTo>
                    <a:pt x="117" y="14550"/>
                    <a:pt x="151" y="14517"/>
                    <a:pt x="151" y="14475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3" name="Google Shape;9613;p35"/>
            <p:cNvSpPr/>
            <p:nvPr/>
          </p:nvSpPr>
          <p:spPr>
            <a:xfrm>
              <a:off x="2324625" y="2865175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15134"/>
                  </a:lnTo>
                  <a:cubicBezTo>
                    <a:pt x="1" y="15174"/>
                    <a:pt x="34" y="15209"/>
                    <a:pt x="76" y="15209"/>
                  </a:cubicBezTo>
                  <a:cubicBezTo>
                    <a:pt x="117" y="15209"/>
                    <a:pt x="151" y="15174"/>
                    <a:pt x="151" y="15134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4" name="Google Shape;9614;p35"/>
            <p:cNvSpPr/>
            <p:nvPr/>
          </p:nvSpPr>
          <p:spPr>
            <a:xfrm>
              <a:off x="2623975" y="2709825"/>
              <a:ext cx="153325" cy="465000"/>
            </a:xfrm>
            <a:custGeom>
              <a:avLst/>
              <a:gdLst/>
              <a:ahLst/>
              <a:cxnLst/>
              <a:rect l="l" t="t" r="r" b="b"/>
              <a:pathLst>
                <a:path w="6133" h="18600" extrusionOk="0">
                  <a:moveTo>
                    <a:pt x="5981" y="215"/>
                  </a:moveTo>
                  <a:lnTo>
                    <a:pt x="5981" y="16830"/>
                  </a:lnTo>
                  <a:lnTo>
                    <a:pt x="151" y="18402"/>
                  </a:lnTo>
                  <a:lnTo>
                    <a:pt x="151" y="2329"/>
                  </a:lnTo>
                  <a:lnTo>
                    <a:pt x="5981" y="215"/>
                  </a:lnTo>
                  <a:close/>
                  <a:moveTo>
                    <a:pt x="6132" y="1"/>
                  </a:moveTo>
                  <a:lnTo>
                    <a:pt x="0" y="2223"/>
                  </a:lnTo>
                  <a:lnTo>
                    <a:pt x="0" y="18599"/>
                  </a:lnTo>
                  <a:lnTo>
                    <a:pt x="6132" y="16946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5" name="Google Shape;9615;p35"/>
            <p:cNvSpPr/>
            <p:nvPr/>
          </p:nvSpPr>
          <p:spPr>
            <a:xfrm>
              <a:off x="2819650" y="2617050"/>
              <a:ext cx="186725" cy="503650"/>
            </a:xfrm>
            <a:custGeom>
              <a:avLst/>
              <a:gdLst/>
              <a:ahLst/>
              <a:cxnLst/>
              <a:rect l="l" t="t" r="r" b="b"/>
              <a:pathLst>
                <a:path w="7469" h="20146" extrusionOk="0">
                  <a:moveTo>
                    <a:pt x="7318" y="224"/>
                  </a:moveTo>
                  <a:lnTo>
                    <a:pt x="7318" y="17830"/>
                  </a:lnTo>
                  <a:lnTo>
                    <a:pt x="151" y="19944"/>
                  </a:lnTo>
                  <a:lnTo>
                    <a:pt x="151" y="3107"/>
                  </a:lnTo>
                  <a:lnTo>
                    <a:pt x="7318" y="224"/>
                  </a:lnTo>
                  <a:close/>
                  <a:moveTo>
                    <a:pt x="7468" y="0"/>
                  </a:moveTo>
                  <a:lnTo>
                    <a:pt x="47" y="2986"/>
                  </a:lnTo>
                  <a:lnTo>
                    <a:pt x="0" y="3005"/>
                  </a:lnTo>
                  <a:lnTo>
                    <a:pt x="0" y="20146"/>
                  </a:lnTo>
                  <a:lnTo>
                    <a:pt x="7414" y="17958"/>
                  </a:lnTo>
                  <a:lnTo>
                    <a:pt x="7468" y="17942"/>
                  </a:lnTo>
                  <a:lnTo>
                    <a:pt x="74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6" name="Google Shape;9616;p35"/>
            <p:cNvSpPr/>
            <p:nvPr/>
          </p:nvSpPr>
          <p:spPr>
            <a:xfrm>
              <a:off x="2642075" y="2758250"/>
              <a:ext cx="3775" cy="414100"/>
            </a:xfrm>
            <a:custGeom>
              <a:avLst/>
              <a:gdLst/>
              <a:ahLst/>
              <a:cxnLst/>
              <a:rect l="l" t="t" r="r" b="b"/>
              <a:pathLst>
                <a:path w="151" h="16564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6488"/>
                  </a:lnTo>
                  <a:cubicBezTo>
                    <a:pt x="0" y="16529"/>
                    <a:pt x="34" y="16563"/>
                    <a:pt x="75" y="16563"/>
                  </a:cubicBezTo>
                  <a:cubicBezTo>
                    <a:pt x="118" y="16563"/>
                    <a:pt x="151" y="16529"/>
                    <a:pt x="151" y="16488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7" name="Google Shape;9617;p35"/>
            <p:cNvSpPr/>
            <p:nvPr/>
          </p:nvSpPr>
          <p:spPr>
            <a:xfrm>
              <a:off x="2835600" y="2685150"/>
              <a:ext cx="3775" cy="428125"/>
            </a:xfrm>
            <a:custGeom>
              <a:avLst/>
              <a:gdLst/>
              <a:ahLst/>
              <a:cxnLst/>
              <a:rect l="l" t="t" r="r" b="b"/>
              <a:pathLst>
                <a:path w="151" h="17125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49"/>
                  </a:lnTo>
                  <a:cubicBezTo>
                    <a:pt x="0" y="17090"/>
                    <a:pt x="33" y="17125"/>
                    <a:pt x="76" y="17125"/>
                  </a:cubicBezTo>
                  <a:cubicBezTo>
                    <a:pt x="117" y="17125"/>
                    <a:pt x="150" y="17090"/>
                    <a:pt x="150" y="17049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8" name="Google Shape;9618;p35"/>
            <p:cNvSpPr/>
            <p:nvPr/>
          </p:nvSpPr>
          <p:spPr>
            <a:xfrm>
              <a:off x="1472325" y="3563175"/>
              <a:ext cx="117425" cy="356175"/>
            </a:xfrm>
            <a:custGeom>
              <a:avLst/>
              <a:gdLst/>
              <a:ahLst/>
              <a:cxnLst/>
              <a:rect l="l" t="t" r="r" b="b"/>
              <a:pathLst>
                <a:path w="4697" h="14247" extrusionOk="0">
                  <a:moveTo>
                    <a:pt x="4613" y="0"/>
                  </a:moveTo>
                  <a:cubicBezTo>
                    <a:pt x="4605" y="0"/>
                    <a:pt x="4596" y="2"/>
                    <a:pt x="4587" y="5"/>
                  </a:cubicBezTo>
                  <a:lnTo>
                    <a:pt x="54" y="1444"/>
                  </a:lnTo>
                  <a:lnTo>
                    <a:pt x="1" y="1461"/>
                  </a:lnTo>
                  <a:lnTo>
                    <a:pt x="1" y="14247"/>
                  </a:lnTo>
                  <a:lnTo>
                    <a:pt x="4623" y="13411"/>
                  </a:lnTo>
                  <a:cubicBezTo>
                    <a:pt x="4666" y="13405"/>
                    <a:pt x="4695" y="13364"/>
                    <a:pt x="4688" y="13322"/>
                  </a:cubicBezTo>
                  <a:cubicBezTo>
                    <a:pt x="4682" y="13284"/>
                    <a:pt x="4649" y="13259"/>
                    <a:pt x="4613" y="13259"/>
                  </a:cubicBezTo>
                  <a:cubicBezTo>
                    <a:pt x="4608" y="13259"/>
                    <a:pt x="4602" y="13260"/>
                    <a:pt x="4596" y="13261"/>
                  </a:cubicBezTo>
                  <a:lnTo>
                    <a:pt x="152" y="14066"/>
                  </a:lnTo>
                  <a:lnTo>
                    <a:pt x="152" y="1571"/>
                  </a:lnTo>
                  <a:lnTo>
                    <a:pt x="4633" y="148"/>
                  </a:lnTo>
                  <a:cubicBezTo>
                    <a:pt x="4674" y="136"/>
                    <a:pt x="4697" y="93"/>
                    <a:pt x="4685" y="52"/>
                  </a:cubicBezTo>
                  <a:cubicBezTo>
                    <a:pt x="4675" y="20"/>
                    <a:pt x="4645" y="0"/>
                    <a:pt x="46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9" name="Google Shape;9619;p35"/>
            <p:cNvSpPr/>
            <p:nvPr/>
          </p:nvSpPr>
          <p:spPr>
            <a:xfrm>
              <a:off x="1275075" y="3612675"/>
              <a:ext cx="130000" cy="338375"/>
            </a:xfrm>
            <a:custGeom>
              <a:avLst/>
              <a:gdLst/>
              <a:ahLst/>
              <a:cxnLst/>
              <a:rect l="l" t="t" r="r" b="b"/>
              <a:pathLst>
                <a:path w="5200" h="13535" extrusionOk="0">
                  <a:moveTo>
                    <a:pt x="5048" y="189"/>
                  </a:moveTo>
                  <a:lnTo>
                    <a:pt x="5048" y="12585"/>
                  </a:lnTo>
                  <a:lnTo>
                    <a:pt x="151" y="13357"/>
                  </a:lnTo>
                  <a:lnTo>
                    <a:pt x="151" y="1290"/>
                  </a:lnTo>
                  <a:lnTo>
                    <a:pt x="5048" y="189"/>
                  </a:lnTo>
                  <a:close/>
                  <a:moveTo>
                    <a:pt x="5200" y="0"/>
                  </a:moveTo>
                  <a:lnTo>
                    <a:pt x="0" y="1168"/>
                  </a:lnTo>
                  <a:lnTo>
                    <a:pt x="0" y="13534"/>
                  </a:lnTo>
                  <a:lnTo>
                    <a:pt x="5200" y="12714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0" name="Google Shape;9620;p35"/>
            <p:cNvSpPr/>
            <p:nvPr/>
          </p:nvSpPr>
          <p:spPr>
            <a:xfrm>
              <a:off x="1297375" y="3636475"/>
              <a:ext cx="3775" cy="311500"/>
            </a:xfrm>
            <a:custGeom>
              <a:avLst/>
              <a:gdLst/>
              <a:ahLst/>
              <a:cxnLst/>
              <a:rect l="l" t="t" r="r" b="b"/>
              <a:pathLst>
                <a:path w="151" h="12460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4"/>
                  </a:lnTo>
                  <a:cubicBezTo>
                    <a:pt x="0" y="12425"/>
                    <a:pt x="33" y="12459"/>
                    <a:pt x="75" y="12459"/>
                  </a:cubicBezTo>
                  <a:cubicBezTo>
                    <a:pt x="118" y="12459"/>
                    <a:pt x="151" y="12425"/>
                    <a:pt x="151" y="12384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1" name="Google Shape;9621;p35"/>
            <p:cNvSpPr/>
            <p:nvPr/>
          </p:nvSpPr>
          <p:spPr>
            <a:xfrm>
              <a:off x="1866800" y="3485700"/>
              <a:ext cx="119850" cy="383125"/>
            </a:xfrm>
            <a:custGeom>
              <a:avLst/>
              <a:gdLst/>
              <a:ahLst/>
              <a:cxnLst/>
              <a:rect l="l" t="t" r="r" b="b"/>
              <a:pathLst>
                <a:path w="4794" h="15325" extrusionOk="0">
                  <a:moveTo>
                    <a:pt x="4687" y="0"/>
                  </a:moveTo>
                  <a:cubicBezTo>
                    <a:pt x="4679" y="0"/>
                    <a:pt x="4671" y="1"/>
                    <a:pt x="4662" y="4"/>
                  </a:cubicBezTo>
                  <a:lnTo>
                    <a:pt x="1" y="1435"/>
                  </a:lnTo>
                  <a:lnTo>
                    <a:pt x="1" y="15324"/>
                  </a:lnTo>
                  <a:lnTo>
                    <a:pt x="4698" y="14467"/>
                  </a:lnTo>
                  <a:cubicBezTo>
                    <a:pt x="4739" y="14459"/>
                    <a:pt x="4765" y="14419"/>
                    <a:pt x="4759" y="14378"/>
                  </a:cubicBezTo>
                  <a:cubicBezTo>
                    <a:pt x="4750" y="14342"/>
                    <a:pt x="4719" y="14317"/>
                    <a:pt x="4683" y="14317"/>
                  </a:cubicBezTo>
                  <a:cubicBezTo>
                    <a:pt x="4678" y="14317"/>
                    <a:pt x="4674" y="14317"/>
                    <a:pt x="4670" y="14318"/>
                  </a:cubicBezTo>
                  <a:lnTo>
                    <a:pt x="151" y="15143"/>
                  </a:lnTo>
                  <a:lnTo>
                    <a:pt x="151" y="1546"/>
                  </a:lnTo>
                  <a:lnTo>
                    <a:pt x="4706" y="148"/>
                  </a:lnTo>
                  <a:cubicBezTo>
                    <a:pt x="4793" y="122"/>
                    <a:pt x="4764" y="0"/>
                    <a:pt x="4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2" name="Google Shape;9622;p35"/>
            <p:cNvSpPr/>
            <p:nvPr/>
          </p:nvSpPr>
          <p:spPr>
            <a:xfrm>
              <a:off x="1720475" y="3525900"/>
              <a:ext cx="123075" cy="360925"/>
            </a:xfrm>
            <a:custGeom>
              <a:avLst/>
              <a:gdLst/>
              <a:ahLst/>
              <a:cxnLst/>
              <a:rect l="l" t="t" r="r" b="b"/>
              <a:pathLst>
                <a:path w="4923" h="14437" extrusionOk="0">
                  <a:moveTo>
                    <a:pt x="4773" y="200"/>
                  </a:moveTo>
                  <a:lnTo>
                    <a:pt x="4773" y="13714"/>
                  </a:lnTo>
                  <a:lnTo>
                    <a:pt x="151" y="14267"/>
                  </a:lnTo>
                  <a:lnTo>
                    <a:pt x="151" y="1517"/>
                  </a:lnTo>
                  <a:lnTo>
                    <a:pt x="4773" y="200"/>
                  </a:lnTo>
                  <a:close/>
                  <a:moveTo>
                    <a:pt x="4922" y="0"/>
                  </a:moveTo>
                  <a:lnTo>
                    <a:pt x="55" y="1387"/>
                  </a:lnTo>
                  <a:lnTo>
                    <a:pt x="0" y="1403"/>
                  </a:lnTo>
                  <a:lnTo>
                    <a:pt x="0" y="14436"/>
                  </a:lnTo>
                  <a:lnTo>
                    <a:pt x="4856" y="13855"/>
                  </a:lnTo>
                  <a:lnTo>
                    <a:pt x="4922" y="13847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3" name="Google Shape;9623;p35"/>
            <p:cNvSpPr/>
            <p:nvPr/>
          </p:nvSpPr>
          <p:spPr>
            <a:xfrm>
              <a:off x="1739075" y="3555225"/>
              <a:ext cx="3775" cy="329000"/>
            </a:xfrm>
            <a:custGeom>
              <a:avLst/>
              <a:gdLst/>
              <a:ahLst/>
              <a:cxnLst/>
              <a:rect l="l" t="t" r="r" b="b"/>
              <a:pathLst>
                <a:path w="151" h="13160" extrusionOk="0">
                  <a:moveTo>
                    <a:pt x="76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3084"/>
                  </a:lnTo>
                  <a:cubicBezTo>
                    <a:pt x="0" y="13125"/>
                    <a:pt x="33" y="13159"/>
                    <a:pt x="76" y="13159"/>
                  </a:cubicBezTo>
                  <a:cubicBezTo>
                    <a:pt x="117" y="13159"/>
                    <a:pt x="151" y="13125"/>
                    <a:pt x="151" y="13084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4" name="Google Shape;9624;p35"/>
            <p:cNvSpPr/>
            <p:nvPr/>
          </p:nvSpPr>
          <p:spPr>
            <a:xfrm>
              <a:off x="1888575" y="3514275"/>
              <a:ext cx="4175" cy="350225"/>
            </a:xfrm>
            <a:custGeom>
              <a:avLst/>
              <a:gdLst/>
              <a:ahLst/>
              <a:cxnLst/>
              <a:rect l="l" t="t" r="r" b="b"/>
              <a:pathLst>
                <a:path w="167" h="14009" extrusionOk="0">
                  <a:moveTo>
                    <a:pt x="92" y="0"/>
                  </a:moveTo>
                  <a:cubicBezTo>
                    <a:pt x="49" y="0"/>
                    <a:pt x="16" y="34"/>
                    <a:pt x="16" y="75"/>
                  </a:cubicBezTo>
                  <a:lnTo>
                    <a:pt x="0" y="13933"/>
                  </a:lnTo>
                  <a:cubicBezTo>
                    <a:pt x="0" y="13974"/>
                    <a:pt x="35" y="14008"/>
                    <a:pt x="76" y="14008"/>
                  </a:cubicBezTo>
                  <a:cubicBezTo>
                    <a:pt x="118" y="14008"/>
                    <a:pt x="151" y="13974"/>
                    <a:pt x="151" y="13933"/>
                  </a:cubicBezTo>
                  <a:lnTo>
                    <a:pt x="167" y="75"/>
                  </a:lnTo>
                  <a:cubicBezTo>
                    <a:pt x="167" y="33"/>
                    <a:pt x="133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5" name="Google Shape;9625;p35"/>
            <p:cNvSpPr/>
            <p:nvPr/>
          </p:nvSpPr>
          <p:spPr>
            <a:xfrm>
              <a:off x="2118150" y="3431775"/>
              <a:ext cx="159700" cy="401075"/>
            </a:xfrm>
            <a:custGeom>
              <a:avLst/>
              <a:gdLst/>
              <a:ahLst/>
              <a:cxnLst/>
              <a:rect l="l" t="t" r="r" b="b"/>
              <a:pathLst>
                <a:path w="6388" h="16043" extrusionOk="0">
                  <a:moveTo>
                    <a:pt x="5920" y="191"/>
                  </a:moveTo>
                  <a:lnTo>
                    <a:pt x="6234" y="14832"/>
                  </a:lnTo>
                  <a:lnTo>
                    <a:pt x="151" y="15864"/>
                  </a:lnTo>
                  <a:lnTo>
                    <a:pt x="151" y="1570"/>
                  </a:lnTo>
                  <a:lnTo>
                    <a:pt x="5920" y="191"/>
                  </a:lnTo>
                  <a:close/>
                  <a:moveTo>
                    <a:pt x="6066" y="1"/>
                  </a:moveTo>
                  <a:lnTo>
                    <a:pt x="0" y="1452"/>
                  </a:lnTo>
                  <a:lnTo>
                    <a:pt x="0" y="16042"/>
                  </a:lnTo>
                  <a:lnTo>
                    <a:pt x="6324" y="14970"/>
                  </a:lnTo>
                  <a:lnTo>
                    <a:pt x="6387" y="14959"/>
                  </a:lnTo>
                  <a:lnTo>
                    <a:pt x="6068" y="95"/>
                  </a:lnTo>
                  <a:lnTo>
                    <a:pt x="60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6" name="Google Shape;9626;p35"/>
            <p:cNvSpPr/>
            <p:nvPr/>
          </p:nvSpPr>
          <p:spPr>
            <a:xfrm>
              <a:off x="2304250" y="3382675"/>
              <a:ext cx="167425" cy="419625"/>
            </a:xfrm>
            <a:custGeom>
              <a:avLst/>
              <a:gdLst/>
              <a:ahLst/>
              <a:cxnLst/>
              <a:rect l="l" t="t" r="r" b="b"/>
              <a:pathLst>
                <a:path w="6697" h="16785" extrusionOk="0">
                  <a:moveTo>
                    <a:pt x="6613" y="1"/>
                  </a:moveTo>
                  <a:cubicBezTo>
                    <a:pt x="6607" y="1"/>
                    <a:pt x="6602" y="1"/>
                    <a:pt x="6596" y="3"/>
                  </a:cubicBezTo>
                  <a:lnTo>
                    <a:pt x="59" y="1608"/>
                  </a:lnTo>
                  <a:lnTo>
                    <a:pt x="0" y="1623"/>
                  </a:lnTo>
                  <a:lnTo>
                    <a:pt x="0" y="16784"/>
                  </a:lnTo>
                  <a:lnTo>
                    <a:pt x="6624" y="15932"/>
                  </a:lnTo>
                  <a:cubicBezTo>
                    <a:pt x="6665" y="15925"/>
                    <a:pt x="6694" y="15888"/>
                    <a:pt x="6689" y="15848"/>
                  </a:cubicBezTo>
                  <a:cubicBezTo>
                    <a:pt x="6682" y="15809"/>
                    <a:pt x="6649" y="15781"/>
                    <a:pt x="6612" y="15781"/>
                  </a:cubicBezTo>
                  <a:cubicBezTo>
                    <a:pt x="6609" y="15781"/>
                    <a:pt x="6607" y="15781"/>
                    <a:pt x="6604" y="15781"/>
                  </a:cubicBezTo>
                  <a:lnTo>
                    <a:pt x="151" y="16613"/>
                  </a:lnTo>
                  <a:lnTo>
                    <a:pt x="151" y="1742"/>
                  </a:lnTo>
                  <a:lnTo>
                    <a:pt x="6632" y="149"/>
                  </a:lnTo>
                  <a:cubicBezTo>
                    <a:pt x="6671" y="140"/>
                    <a:pt x="6697" y="99"/>
                    <a:pt x="6687" y="58"/>
                  </a:cubicBezTo>
                  <a:cubicBezTo>
                    <a:pt x="6678" y="24"/>
                    <a:pt x="6647" y="1"/>
                    <a:pt x="6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7" name="Google Shape;9627;p35"/>
            <p:cNvSpPr/>
            <p:nvPr/>
          </p:nvSpPr>
          <p:spPr>
            <a:xfrm>
              <a:off x="2136250" y="3463325"/>
              <a:ext cx="3775" cy="363800"/>
            </a:xfrm>
            <a:custGeom>
              <a:avLst/>
              <a:gdLst/>
              <a:ahLst/>
              <a:cxnLst/>
              <a:rect l="l" t="t" r="r" b="b"/>
              <a:pathLst>
                <a:path w="151" h="14552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4475"/>
                  </a:lnTo>
                  <a:cubicBezTo>
                    <a:pt x="0" y="14518"/>
                    <a:pt x="33" y="14551"/>
                    <a:pt x="76" y="14552"/>
                  </a:cubicBezTo>
                  <a:cubicBezTo>
                    <a:pt x="117" y="14551"/>
                    <a:pt x="151" y="14518"/>
                    <a:pt x="151" y="14475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8" name="Google Shape;9628;p35"/>
            <p:cNvSpPr/>
            <p:nvPr/>
          </p:nvSpPr>
          <p:spPr>
            <a:xfrm>
              <a:off x="2324625" y="3417800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15134"/>
                  </a:lnTo>
                  <a:cubicBezTo>
                    <a:pt x="1" y="15176"/>
                    <a:pt x="34" y="15209"/>
                    <a:pt x="76" y="15209"/>
                  </a:cubicBezTo>
                  <a:cubicBezTo>
                    <a:pt x="117" y="15209"/>
                    <a:pt x="151" y="15176"/>
                    <a:pt x="151" y="15134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9" name="Google Shape;9629;p35"/>
            <p:cNvSpPr/>
            <p:nvPr/>
          </p:nvSpPr>
          <p:spPr>
            <a:xfrm>
              <a:off x="2623975" y="3308200"/>
              <a:ext cx="153325" cy="449375"/>
            </a:xfrm>
            <a:custGeom>
              <a:avLst/>
              <a:gdLst/>
              <a:ahLst/>
              <a:cxnLst/>
              <a:rect l="l" t="t" r="r" b="b"/>
              <a:pathLst>
                <a:path w="6133" h="17975" extrusionOk="0">
                  <a:moveTo>
                    <a:pt x="5981" y="196"/>
                  </a:moveTo>
                  <a:lnTo>
                    <a:pt x="5981" y="16816"/>
                  </a:lnTo>
                  <a:lnTo>
                    <a:pt x="151" y="17796"/>
                  </a:lnTo>
                  <a:lnTo>
                    <a:pt x="151" y="1719"/>
                  </a:lnTo>
                  <a:lnTo>
                    <a:pt x="5981" y="196"/>
                  </a:lnTo>
                  <a:close/>
                  <a:moveTo>
                    <a:pt x="6132" y="1"/>
                  </a:moveTo>
                  <a:lnTo>
                    <a:pt x="0" y="1602"/>
                  </a:lnTo>
                  <a:lnTo>
                    <a:pt x="0" y="17974"/>
                  </a:lnTo>
                  <a:lnTo>
                    <a:pt x="6070" y="16953"/>
                  </a:lnTo>
                  <a:lnTo>
                    <a:pt x="6132" y="16942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0" name="Google Shape;9630;p35"/>
            <p:cNvSpPr/>
            <p:nvPr/>
          </p:nvSpPr>
          <p:spPr>
            <a:xfrm>
              <a:off x="2819650" y="3238675"/>
              <a:ext cx="186725" cy="484600"/>
            </a:xfrm>
            <a:custGeom>
              <a:avLst/>
              <a:gdLst/>
              <a:ahLst/>
              <a:cxnLst/>
              <a:rect l="l" t="t" r="r" b="b"/>
              <a:pathLst>
                <a:path w="7469" h="19384" extrusionOk="0">
                  <a:moveTo>
                    <a:pt x="7318" y="203"/>
                  </a:moveTo>
                  <a:lnTo>
                    <a:pt x="7318" y="17813"/>
                  </a:lnTo>
                  <a:lnTo>
                    <a:pt x="151" y="19201"/>
                  </a:lnTo>
                  <a:lnTo>
                    <a:pt x="151" y="2359"/>
                  </a:lnTo>
                  <a:lnTo>
                    <a:pt x="7318" y="203"/>
                  </a:lnTo>
                  <a:close/>
                  <a:moveTo>
                    <a:pt x="7468" y="1"/>
                  </a:moveTo>
                  <a:lnTo>
                    <a:pt x="0" y="2248"/>
                  </a:lnTo>
                  <a:lnTo>
                    <a:pt x="0" y="19384"/>
                  </a:lnTo>
                  <a:lnTo>
                    <a:pt x="7407" y="17948"/>
                  </a:lnTo>
                  <a:lnTo>
                    <a:pt x="7468" y="17937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1" name="Google Shape;9631;p35"/>
            <p:cNvSpPr/>
            <p:nvPr/>
          </p:nvSpPr>
          <p:spPr>
            <a:xfrm>
              <a:off x="2642075" y="3343075"/>
              <a:ext cx="3775" cy="414100"/>
            </a:xfrm>
            <a:custGeom>
              <a:avLst/>
              <a:gdLst/>
              <a:ahLst/>
              <a:cxnLst/>
              <a:rect l="l" t="t" r="r" b="b"/>
              <a:pathLst>
                <a:path w="151" h="16564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6488"/>
                  </a:lnTo>
                  <a:cubicBezTo>
                    <a:pt x="0" y="16529"/>
                    <a:pt x="34" y="16563"/>
                    <a:pt x="75" y="16563"/>
                  </a:cubicBezTo>
                  <a:cubicBezTo>
                    <a:pt x="118" y="16563"/>
                    <a:pt x="151" y="16529"/>
                    <a:pt x="151" y="16487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2" name="Google Shape;9632;p35"/>
            <p:cNvSpPr/>
            <p:nvPr/>
          </p:nvSpPr>
          <p:spPr>
            <a:xfrm>
              <a:off x="2835575" y="3289550"/>
              <a:ext cx="3825" cy="428175"/>
            </a:xfrm>
            <a:custGeom>
              <a:avLst/>
              <a:gdLst/>
              <a:ahLst/>
              <a:cxnLst/>
              <a:rect l="l" t="t" r="r" b="b"/>
              <a:pathLst>
                <a:path w="153" h="17127" extrusionOk="0">
                  <a:moveTo>
                    <a:pt x="76" y="1"/>
                  </a:moveTo>
                  <a:cubicBezTo>
                    <a:pt x="38" y="1"/>
                    <a:pt x="1" y="26"/>
                    <a:pt x="1" y="77"/>
                  </a:cubicBezTo>
                  <a:lnTo>
                    <a:pt x="1" y="17050"/>
                  </a:lnTo>
                  <a:cubicBezTo>
                    <a:pt x="0" y="17092"/>
                    <a:pt x="34" y="17126"/>
                    <a:pt x="77" y="17127"/>
                  </a:cubicBezTo>
                  <a:cubicBezTo>
                    <a:pt x="118" y="17126"/>
                    <a:pt x="152" y="17092"/>
                    <a:pt x="151" y="17050"/>
                  </a:cubicBezTo>
                  <a:lnTo>
                    <a:pt x="151" y="77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3" name="Google Shape;9633;p35"/>
            <p:cNvSpPr/>
            <p:nvPr/>
          </p:nvSpPr>
          <p:spPr>
            <a:xfrm>
              <a:off x="4319700" y="1826000"/>
              <a:ext cx="209175" cy="477925"/>
            </a:xfrm>
            <a:custGeom>
              <a:avLst/>
              <a:gdLst/>
              <a:ahLst/>
              <a:cxnLst/>
              <a:rect l="l" t="t" r="r" b="b"/>
              <a:pathLst>
                <a:path w="8367" h="19117" extrusionOk="0">
                  <a:moveTo>
                    <a:pt x="451" y="276"/>
                  </a:moveTo>
                  <a:lnTo>
                    <a:pt x="8104" y="5325"/>
                  </a:lnTo>
                  <a:lnTo>
                    <a:pt x="8215" y="18854"/>
                  </a:lnTo>
                  <a:lnTo>
                    <a:pt x="152" y="14217"/>
                  </a:lnTo>
                  <a:lnTo>
                    <a:pt x="451" y="276"/>
                  </a:lnTo>
                  <a:close/>
                  <a:moveTo>
                    <a:pt x="305" y="0"/>
                  </a:moveTo>
                  <a:lnTo>
                    <a:pt x="0" y="14258"/>
                  </a:lnTo>
                  <a:lnTo>
                    <a:pt x="0" y="14303"/>
                  </a:lnTo>
                  <a:lnTo>
                    <a:pt x="8366" y="19117"/>
                  </a:lnTo>
                  <a:lnTo>
                    <a:pt x="8366" y="19117"/>
                  </a:lnTo>
                  <a:lnTo>
                    <a:pt x="8253" y="5283"/>
                  </a:lnTo>
                  <a:lnTo>
                    <a:pt x="8253" y="5243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4" name="Google Shape;9634;p35"/>
            <p:cNvSpPr/>
            <p:nvPr/>
          </p:nvSpPr>
          <p:spPr>
            <a:xfrm>
              <a:off x="4063650" y="1651375"/>
              <a:ext cx="220050" cy="512025"/>
            </a:xfrm>
            <a:custGeom>
              <a:avLst/>
              <a:gdLst/>
              <a:ahLst/>
              <a:cxnLst/>
              <a:rect l="l" t="t" r="r" b="b"/>
              <a:pathLst>
                <a:path w="8802" h="20481" extrusionOk="0">
                  <a:moveTo>
                    <a:pt x="321" y="0"/>
                  </a:moveTo>
                  <a:cubicBezTo>
                    <a:pt x="297" y="0"/>
                    <a:pt x="273" y="11"/>
                    <a:pt x="259" y="33"/>
                  </a:cubicBezTo>
                  <a:cubicBezTo>
                    <a:pt x="235" y="67"/>
                    <a:pt x="244" y="113"/>
                    <a:pt x="278" y="137"/>
                  </a:cubicBezTo>
                  <a:lnTo>
                    <a:pt x="8531" y="5792"/>
                  </a:lnTo>
                  <a:lnTo>
                    <a:pt x="8650" y="20219"/>
                  </a:lnTo>
                  <a:lnTo>
                    <a:pt x="150" y="15353"/>
                  </a:lnTo>
                  <a:cubicBezTo>
                    <a:pt x="136" y="15345"/>
                    <a:pt x="123" y="15341"/>
                    <a:pt x="110" y="15341"/>
                  </a:cubicBezTo>
                  <a:cubicBezTo>
                    <a:pt x="43" y="15341"/>
                    <a:pt x="1" y="15443"/>
                    <a:pt x="76" y="15484"/>
                  </a:cubicBezTo>
                  <a:lnTo>
                    <a:pt x="8688" y="20415"/>
                  </a:lnTo>
                  <a:lnTo>
                    <a:pt x="8802" y="20481"/>
                  </a:lnTo>
                  <a:lnTo>
                    <a:pt x="8682" y="5751"/>
                  </a:lnTo>
                  <a:lnTo>
                    <a:pt x="8682" y="5713"/>
                  </a:lnTo>
                  <a:lnTo>
                    <a:pt x="364" y="13"/>
                  </a:lnTo>
                  <a:cubicBezTo>
                    <a:pt x="351" y="4"/>
                    <a:pt x="336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5" name="Google Shape;9635;p35"/>
            <p:cNvSpPr/>
            <p:nvPr/>
          </p:nvSpPr>
          <p:spPr>
            <a:xfrm>
              <a:off x="4498400" y="1940725"/>
              <a:ext cx="6625" cy="346125"/>
            </a:xfrm>
            <a:custGeom>
              <a:avLst/>
              <a:gdLst/>
              <a:ahLst/>
              <a:cxnLst/>
              <a:rect l="l" t="t" r="r" b="b"/>
              <a:pathLst>
                <a:path w="265" h="13845" extrusionOk="0">
                  <a:moveTo>
                    <a:pt x="78" y="0"/>
                  </a:moveTo>
                  <a:cubicBezTo>
                    <a:pt x="77" y="0"/>
                    <a:pt x="76" y="0"/>
                    <a:pt x="76" y="0"/>
                  </a:cubicBezTo>
                  <a:cubicBezTo>
                    <a:pt x="33" y="0"/>
                    <a:pt x="0" y="35"/>
                    <a:pt x="0" y="75"/>
                  </a:cubicBezTo>
                  <a:lnTo>
                    <a:pt x="113" y="13769"/>
                  </a:lnTo>
                  <a:cubicBezTo>
                    <a:pt x="113" y="13812"/>
                    <a:pt x="147" y="13845"/>
                    <a:pt x="188" y="13845"/>
                  </a:cubicBezTo>
                  <a:lnTo>
                    <a:pt x="189" y="13845"/>
                  </a:lnTo>
                  <a:cubicBezTo>
                    <a:pt x="231" y="13843"/>
                    <a:pt x="265" y="13809"/>
                    <a:pt x="265" y="13768"/>
                  </a:cubicBezTo>
                  <a:lnTo>
                    <a:pt x="152" y="74"/>
                  </a:lnTo>
                  <a:cubicBezTo>
                    <a:pt x="152" y="33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6" name="Google Shape;9636;p35"/>
            <p:cNvSpPr/>
            <p:nvPr/>
          </p:nvSpPr>
          <p:spPr>
            <a:xfrm>
              <a:off x="4250025" y="1774900"/>
              <a:ext cx="6825" cy="370700"/>
            </a:xfrm>
            <a:custGeom>
              <a:avLst/>
              <a:gdLst/>
              <a:ahLst/>
              <a:cxnLst/>
              <a:rect l="l" t="t" r="r" b="b"/>
              <a:pathLst>
                <a:path w="273" h="14828" extrusionOk="0">
                  <a:moveTo>
                    <a:pt x="76" y="0"/>
                  </a:moveTo>
                  <a:cubicBezTo>
                    <a:pt x="35" y="2"/>
                    <a:pt x="1" y="36"/>
                    <a:pt x="2" y="77"/>
                  </a:cubicBezTo>
                  <a:lnTo>
                    <a:pt x="122" y="14752"/>
                  </a:lnTo>
                  <a:cubicBezTo>
                    <a:pt x="122" y="14793"/>
                    <a:pt x="156" y="14828"/>
                    <a:pt x="197" y="14828"/>
                  </a:cubicBezTo>
                  <a:cubicBezTo>
                    <a:pt x="238" y="14826"/>
                    <a:pt x="273" y="14793"/>
                    <a:pt x="273" y="14751"/>
                  </a:cubicBezTo>
                  <a:lnTo>
                    <a:pt x="153" y="76"/>
                  </a:lnTo>
                  <a:cubicBezTo>
                    <a:pt x="151" y="35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7" name="Google Shape;9637;p35"/>
            <p:cNvSpPr/>
            <p:nvPr/>
          </p:nvSpPr>
          <p:spPr>
            <a:xfrm>
              <a:off x="4324075" y="2361075"/>
              <a:ext cx="208950" cy="450150"/>
            </a:xfrm>
            <a:custGeom>
              <a:avLst/>
              <a:gdLst/>
              <a:ahLst/>
              <a:cxnLst/>
              <a:rect l="l" t="t" r="r" b="b"/>
              <a:pathLst>
                <a:path w="8358" h="18006" extrusionOk="0">
                  <a:moveTo>
                    <a:pt x="451" y="249"/>
                  </a:moveTo>
                  <a:lnTo>
                    <a:pt x="8095" y="4235"/>
                  </a:lnTo>
                  <a:lnTo>
                    <a:pt x="8206" y="17775"/>
                  </a:lnTo>
                  <a:lnTo>
                    <a:pt x="153" y="14257"/>
                  </a:lnTo>
                  <a:lnTo>
                    <a:pt x="451" y="249"/>
                  </a:lnTo>
                  <a:close/>
                  <a:moveTo>
                    <a:pt x="305" y="1"/>
                  </a:moveTo>
                  <a:lnTo>
                    <a:pt x="1" y="14304"/>
                  </a:lnTo>
                  <a:lnTo>
                    <a:pt x="1" y="14354"/>
                  </a:lnTo>
                  <a:lnTo>
                    <a:pt x="8358" y="18006"/>
                  </a:lnTo>
                  <a:lnTo>
                    <a:pt x="8244" y="4188"/>
                  </a:lnTo>
                  <a:lnTo>
                    <a:pt x="8244" y="4143"/>
                  </a:lnTo>
                  <a:lnTo>
                    <a:pt x="412" y="5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8" name="Google Shape;9638;p35"/>
            <p:cNvSpPr/>
            <p:nvPr/>
          </p:nvSpPr>
          <p:spPr>
            <a:xfrm>
              <a:off x="4065800" y="2216100"/>
              <a:ext cx="222375" cy="488750"/>
            </a:xfrm>
            <a:custGeom>
              <a:avLst/>
              <a:gdLst/>
              <a:ahLst/>
              <a:cxnLst/>
              <a:rect l="l" t="t" r="r" b="b"/>
              <a:pathLst>
                <a:path w="8895" h="19550" extrusionOk="0">
                  <a:moveTo>
                    <a:pt x="88" y="0"/>
                  </a:moveTo>
                  <a:cubicBezTo>
                    <a:pt x="62" y="0"/>
                    <a:pt x="36" y="14"/>
                    <a:pt x="22" y="39"/>
                  </a:cubicBezTo>
                  <a:cubicBezTo>
                    <a:pt x="1" y="75"/>
                    <a:pt x="14" y="121"/>
                    <a:pt x="51" y="142"/>
                  </a:cubicBezTo>
                  <a:lnTo>
                    <a:pt x="8623" y="4881"/>
                  </a:lnTo>
                  <a:lnTo>
                    <a:pt x="8741" y="19319"/>
                  </a:lnTo>
                  <a:lnTo>
                    <a:pt x="245" y="15674"/>
                  </a:lnTo>
                  <a:cubicBezTo>
                    <a:pt x="234" y="15669"/>
                    <a:pt x="223" y="15667"/>
                    <a:pt x="213" y="15667"/>
                  </a:cubicBezTo>
                  <a:cubicBezTo>
                    <a:pt x="140" y="15667"/>
                    <a:pt x="105" y="15778"/>
                    <a:pt x="186" y="15812"/>
                  </a:cubicBezTo>
                  <a:lnTo>
                    <a:pt x="8789" y="19504"/>
                  </a:lnTo>
                  <a:lnTo>
                    <a:pt x="8894" y="19549"/>
                  </a:lnTo>
                  <a:lnTo>
                    <a:pt x="8774" y="4837"/>
                  </a:lnTo>
                  <a:lnTo>
                    <a:pt x="8774" y="4792"/>
                  </a:lnTo>
                  <a:lnTo>
                    <a:pt x="124" y="9"/>
                  </a:lnTo>
                  <a:cubicBezTo>
                    <a:pt x="113" y="3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9" name="Google Shape;9639;p35"/>
            <p:cNvSpPr/>
            <p:nvPr/>
          </p:nvSpPr>
          <p:spPr>
            <a:xfrm>
              <a:off x="4502600" y="2451700"/>
              <a:ext cx="6575" cy="346125"/>
            </a:xfrm>
            <a:custGeom>
              <a:avLst/>
              <a:gdLst/>
              <a:ahLst/>
              <a:cxnLst/>
              <a:rect l="l" t="t" r="r" b="b"/>
              <a:pathLst>
                <a:path w="263" h="13845" extrusionOk="0">
                  <a:moveTo>
                    <a:pt x="75" y="0"/>
                  </a:moveTo>
                  <a:cubicBezTo>
                    <a:pt x="34" y="0"/>
                    <a:pt x="0" y="34"/>
                    <a:pt x="1" y="75"/>
                  </a:cubicBezTo>
                  <a:lnTo>
                    <a:pt x="112" y="13769"/>
                  </a:lnTo>
                  <a:cubicBezTo>
                    <a:pt x="112" y="13811"/>
                    <a:pt x="147" y="13844"/>
                    <a:pt x="188" y="13844"/>
                  </a:cubicBezTo>
                  <a:lnTo>
                    <a:pt x="189" y="13844"/>
                  </a:lnTo>
                  <a:cubicBezTo>
                    <a:pt x="230" y="13844"/>
                    <a:pt x="263" y="13810"/>
                    <a:pt x="263" y="13768"/>
                  </a:cubicBezTo>
                  <a:lnTo>
                    <a:pt x="152" y="74"/>
                  </a:lnTo>
                  <a:cubicBezTo>
                    <a:pt x="151" y="33"/>
                    <a:pt x="118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0" name="Google Shape;9640;p35"/>
            <p:cNvSpPr/>
            <p:nvPr/>
          </p:nvSpPr>
          <p:spPr>
            <a:xfrm>
              <a:off x="4254525" y="2320550"/>
              <a:ext cx="6800" cy="370675"/>
            </a:xfrm>
            <a:custGeom>
              <a:avLst/>
              <a:gdLst/>
              <a:ahLst/>
              <a:cxnLst/>
              <a:rect l="l" t="t" r="r" b="b"/>
              <a:pathLst>
                <a:path w="272" h="14827" extrusionOk="0">
                  <a:moveTo>
                    <a:pt x="76" y="1"/>
                  </a:moveTo>
                  <a:cubicBezTo>
                    <a:pt x="33" y="1"/>
                    <a:pt x="0" y="35"/>
                    <a:pt x="0" y="77"/>
                  </a:cubicBezTo>
                  <a:lnTo>
                    <a:pt x="121" y="14753"/>
                  </a:lnTo>
                  <a:cubicBezTo>
                    <a:pt x="121" y="14794"/>
                    <a:pt x="155" y="14827"/>
                    <a:pt x="196" y="14827"/>
                  </a:cubicBezTo>
                  <a:cubicBezTo>
                    <a:pt x="238" y="14827"/>
                    <a:pt x="271" y="14792"/>
                    <a:pt x="271" y="14751"/>
                  </a:cubicBezTo>
                  <a:lnTo>
                    <a:pt x="151" y="76"/>
                  </a:lnTo>
                  <a:cubicBezTo>
                    <a:pt x="150" y="34"/>
                    <a:pt x="117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1" name="Google Shape;9641;p35"/>
            <p:cNvSpPr/>
            <p:nvPr/>
          </p:nvSpPr>
          <p:spPr>
            <a:xfrm>
              <a:off x="4329000" y="2961600"/>
              <a:ext cx="208700" cy="415825"/>
            </a:xfrm>
            <a:custGeom>
              <a:avLst/>
              <a:gdLst/>
              <a:ahLst/>
              <a:cxnLst/>
              <a:rect l="l" t="t" r="r" b="b"/>
              <a:pathLst>
                <a:path w="8348" h="16633" extrusionOk="0">
                  <a:moveTo>
                    <a:pt x="451" y="212"/>
                  </a:moveTo>
                  <a:lnTo>
                    <a:pt x="8084" y="2886"/>
                  </a:lnTo>
                  <a:lnTo>
                    <a:pt x="8195" y="16436"/>
                  </a:lnTo>
                  <a:lnTo>
                    <a:pt x="155" y="14302"/>
                  </a:lnTo>
                  <a:lnTo>
                    <a:pt x="451" y="212"/>
                  </a:lnTo>
                  <a:close/>
                  <a:moveTo>
                    <a:pt x="306" y="1"/>
                  </a:moveTo>
                  <a:lnTo>
                    <a:pt x="1" y="14417"/>
                  </a:lnTo>
                  <a:lnTo>
                    <a:pt x="8347" y="16633"/>
                  </a:lnTo>
                  <a:lnTo>
                    <a:pt x="8234" y="2832"/>
                  </a:lnTo>
                  <a:lnTo>
                    <a:pt x="8234" y="2779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2" name="Google Shape;9642;p35"/>
            <p:cNvSpPr/>
            <p:nvPr/>
          </p:nvSpPr>
          <p:spPr>
            <a:xfrm>
              <a:off x="4071125" y="2863300"/>
              <a:ext cx="222000" cy="449925"/>
            </a:xfrm>
            <a:custGeom>
              <a:avLst/>
              <a:gdLst/>
              <a:ahLst/>
              <a:cxnLst/>
              <a:rect l="l" t="t" r="r" b="b"/>
              <a:pathLst>
                <a:path w="8880" h="17997" extrusionOk="0">
                  <a:moveTo>
                    <a:pt x="86" y="1"/>
                  </a:moveTo>
                  <a:cubicBezTo>
                    <a:pt x="55" y="1"/>
                    <a:pt x="26" y="20"/>
                    <a:pt x="15" y="51"/>
                  </a:cubicBezTo>
                  <a:cubicBezTo>
                    <a:pt x="1" y="89"/>
                    <a:pt x="20" y="133"/>
                    <a:pt x="60" y="147"/>
                  </a:cubicBezTo>
                  <a:lnTo>
                    <a:pt x="8609" y="3355"/>
                  </a:lnTo>
                  <a:lnTo>
                    <a:pt x="8728" y="17804"/>
                  </a:lnTo>
                  <a:lnTo>
                    <a:pt x="232" y="15671"/>
                  </a:lnTo>
                  <a:cubicBezTo>
                    <a:pt x="225" y="15669"/>
                    <a:pt x="218" y="15668"/>
                    <a:pt x="211" y="15668"/>
                  </a:cubicBezTo>
                  <a:cubicBezTo>
                    <a:pt x="131" y="15668"/>
                    <a:pt x="106" y="15796"/>
                    <a:pt x="196" y="15818"/>
                  </a:cubicBezTo>
                  <a:lnTo>
                    <a:pt x="8786" y="17973"/>
                  </a:lnTo>
                  <a:lnTo>
                    <a:pt x="8880" y="17996"/>
                  </a:lnTo>
                  <a:lnTo>
                    <a:pt x="8759" y="3302"/>
                  </a:lnTo>
                  <a:lnTo>
                    <a:pt x="8759" y="3250"/>
                  </a:lnTo>
                  <a:lnTo>
                    <a:pt x="113" y="6"/>
                  </a:lnTo>
                  <a:cubicBezTo>
                    <a:pt x="104" y="2"/>
                    <a:pt x="95" y="1"/>
                    <a:pt x="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3" name="Google Shape;9643;p35"/>
            <p:cNvSpPr/>
            <p:nvPr/>
          </p:nvSpPr>
          <p:spPr>
            <a:xfrm>
              <a:off x="4507275" y="3022325"/>
              <a:ext cx="6575" cy="346150"/>
            </a:xfrm>
            <a:custGeom>
              <a:avLst/>
              <a:gdLst/>
              <a:ahLst/>
              <a:cxnLst/>
              <a:rect l="l" t="t" r="r" b="b"/>
              <a:pathLst>
                <a:path w="263" h="13846" extrusionOk="0">
                  <a:moveTo>
                    <a:pt x="76" y="0"/>
                  </a:moveTo>
                  <a:cubicBezTo>
                    <a:pt x="34" y="2"/>
                    <a:pt x="1" y="36"/>
                    <a:pt x="1" y="77"/>
                  </a:cubicBezTo>
                  <a:lnTo>
                    <a:pt x="112" y="13771"/>
                  </a:lnTo>
                  <a:cubicBezTo>
                    <a:pt x="112" y="13812"/>
                    <a:pt x="146" y="13846"/>
                    <a:pt x="187" y="13846"/>
                  </a:cubicBezTo>
                  <a:lnTo>
                    <a:pt x="188" y="13846"/>
                  </a:lnTo>
                  <a:cubicBezTo>
                    <a:pt x="229" y="13845"/>
                    <a:pt x="262" y="13812"/>
                    <a:pt x="262" y="13769"/>
                  </a:cubicBezTo>
                  <a:lnTo>
                    <a:pt x="151" y="76"/>
                  </a:lnTo>
                  <a:cubicBezTo>
                    <a:pt x="150" y="35"/>
                    <a:pt x="117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4" name="Google Shape;9644;p35"/>
            <p:cNvSpPr/>
            <p:nvPr/>
          </p:nvSpPr>
          <p:spPr>
            <a:xfrm>
              <a:off x="4259550" y="2934125"/>
              <a:ext cx="6775" cy="370675"/>
            </a:xfrm>
            <a:custGeom>
              <a:avLst/>
              <a:gdLst/>
              <a:ahLst/>
              <a:cxnLst/>
              <a:rect l="l" t="t" r="r" b="b"/>
              <a:pathLst>
                <a:path w="271" h="14827" extrusionOk="0">
                  <a:moveTo>
                    <a:pt x="78" y="0"/>
                  </a:moveTo>
                  <a:cubicBezTo>
                    <a:pt x="77" y="0"/>
                    <a:pt x="76" y="0"/>
                    <a:pt x="75" y="0"/>
                  </a:cubicBezTo>
                  <a:cubicBezTo>
                    <a:pt x="33" y="0"/>
                    <a:pt x="0" y="35"/>
                    <a:pt x="0" y="76"/>
                  </a:cubicBezTo>
                  <a:lnTo>
                    <a:pt x="120" y="14752"/>
                  </a:lnTo>
                  <a:cubicBezTo>
                    <a:pt x="120" y="14793"/>
                    <a:pt x="155" y="14826"/>
                    <a:pt x="196" y="14826"/>
                  </a:cubicBezTo>
                  <a:lnTo>
                    <a:pt x="197" y="14826"/>
                  </a:lnTo>
                  <a:cubicBezTo>
                    <a:pt x="238" y="14825"/>
                    <a:pt x="271" y="14792"/>
                    <a:pt x="271" y="14750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5" name="Google Shape;9645;p35"/>
            <p:cNvSpPr/>
            <p:nvPr/>
          </p:nvSpPr>
          <p:spPr>
            <a:xfrm>
              <a:off x="5170475" y="2340750"/>
              <a:ext cx="116075" cy="362625"/>
            </a:xfrm>
            <a:custGeom>
              <a:avLst/>
              <a:gdLst/>
              <a:ahLst/>
              <a:cxnLst/>
              <a:rect l="l" t="t" r="r" b="b"/>
              <a:pathLst>
                <a:path w="4643" h="14505" extrusionOk="0">
                  <a:moveTo>
                    <a:pt x="119" y="1"/>
                  </a:moveTo>
                  <a:cubicBezTo>
                    <a:pt x="94" y="1"/>
                    <a:pt x="71" y="13"/>
                    <a:pt x="55" y="34"/>
                  </a:cubicBezTo>
                  <a:cubicBezTo>
                    <a:pt x="32" y="69"/>
                    <a:pt x="41" y="116"/>
                    <a:pt x="75" y="139"/>
                  </a:cubicBezTo>
                  <a:lnTo>
                    <a:pt x="4491" y="3106"/>
                  </a:lnTo>
                  <a:lnTo>
                    <a:pt x="4491" y="14254"/>
                  </a:lnTo>
                  <a:lnTo>
                    <a:pt x="153" y="11926"/>
                  </a:lnTo>
                  <a:cubicBezTo>
                    <a:pt x="139" y="11917"/>
                    <a:pt x="124" y="11913"/>
                    <a:pt x="111" y="11913"/>
                  </a:cubicBezTo>
                  <a:cubicBezTo>
                    <a:pt x="42" y="11913"/>
                    <a:pt x="1" y="12019"/>
                    <a:pt x="82" y="12058"/>
                  </a:cubicBezTo>
                  <a:lnTo>
                    <a:pt x="4531" y="14445"/>
                  </a:lnTo>
                  <a:lnTo>
                    <a:pt x="4643" y="14505"/>
                  </a:lnTo>
                  <a:lnTo>
                    <a:pt x="4643" y="3026"/>
                  </a:lnTo>
                  <a:lnTo>
                    <a:pt x="160" y="13"/>
                  </a:lnTo>
                  <a:cubicBezTo>
                    <a:pt x="147" y="5"/>
                    <a:pt x="13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6" name="Google Shape;9646;p35"/>
            <p:cNvSpPr/>
            <p:nvPr/>
          </p:nvSpPr>
          <p:spPr>
            <a:xfrm>
              <a:off x="5352475" y="2452975"/>
              <a:ext cx="127650" cy="349575"/>
            </a:xfrm>
            <a:custGeom>
              <a:avLst/>
              <a:gdLst/>
              <a:ahLst/>
              <a:cxnLst/>
              <a:rect l="l" t="t" r="r" b="b"/>
              <a:pathLst>
                <a:path w="5106" h="13983" extrusionOk="0">
                  <a:moveTo>
                    <a:pt x="152" y="262"/>
                  </a:moveTo>
                  <a:lnTo>
                    <a:pt x="4954" y="3049"/>
                  </a:lnTo>
                  <a:lnTo>
                    <a:pt x="4954" y="13737"/>
                  </a:lnTo>
                  <a:lnTo>
                    <a:pt x="151" y="11295"/>
                  </a:lnTo>
                  <a:lnTo>
                    <a:pt x="152" y="262"/>
                  </a:lnTo>
                  <a:close/>
                  <a:moveTo>
                    <a:pt x="0" y="1"/>
                  </a:moveTo>
                  <a:lnTo>
                    <a:pt x="0" y="11387"/>
                  </a:lnTo>
                  <a:lnTo>
                    <a:pt x="5106" y="13982"/>
                  </a:lnTo>
                  <a:lnTo>
                    <a:pt x="5106" y="29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7" name="Google Shape;9647;p35"/>
            <p:cNvSpPr/>
            <p:nvPr/>
          </p:nvSpPr>
          <p:spPr>
            <a:xfrm>
              <a:off x="5454450" y="2513575"/>
              <a:ext cx="3775" cy="277375"/>
            </a:xfrm>
            <a:custGeom>
              <a:avLst/>
              <a:gdLst/>
              <a:ahLst/>
              <a:cxnLst/>
              <a:rect l="l" t="t" r="r" b="b"/>
              <a:pathLst>
                <a:path w="151" h="11095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1021"/>
                  </a:lnTo>
                  <a:cubicBezTo>
                    <a:pt x="0" y="11062"/>
                    <a:pt x="34" y="11095"/>
                    <a:pt x="75" y="11095"/>
                  </a:cubicBezTo>
                  <a:cubicBezTo>
                    <a:pt x="118" y="11095"/>
                    <a:pt x="151" y="11062"/>
                    <a:pt x="151" y="11021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8" name="Google Shape;9648;p35"/>
            <p:cNvSpPr/>
            <p:nvPr/>
          </p:nvSpPr>
          <p:spPr>
            <a:xfrm>
              <a:off x="5260075" y="2400400"/>
              <a:ext cx="3800" cy="288725"/>
            </a:xfrm>
            <a:custGeom>
              <a:avLst/>
              <a:gdLst/>
              <a:ahLst/>
              <a:cxnLst/>
              <a:rect l="l" t="t" r="r" b="b"/>
              <a:pathLst>
                <a:path w="152" h="11549" extrusionOk="0">
                  <a:moveTo>
                    <a:pt x="76" y="0"/>
                  </a:moveTo>
                  <a:cubicBezTo>
                    <a:pt x="39" y="0"/>
                    <a:pt x="3" y="25"/>
                    <a:pt x="1" y="73"/>
                  </a:cubicBezTo>
                  <a:lnTo>
                    <a:pt x="1" y="11473"/>
                  </a:lnTo>
                  <a:cubicBezTo>
                    <a:pt x="1" y="11515"/>
                    <a:pt x="35" y="11548"/>
                    <a:pt x="76" y="11548"/>
                  </a:cubicBezTo>
                  <a:cubicBezTo>
                    <a:pt x="118" y="11548"/>
                    <a:pt x="151" y="11515"/>
                    <a:pt x="151" y="11473"/>
                  </a:cubicBezTo>
                  <a:lnTo>
                    <a:pt x="151" y="73"/>
                  </a:lnTo>
                  <a:cubicBezTo>
                    <a:pt x="149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9" name="Google Shape;9649;p35"/>
            <p:cNvSpPr/>
            <p:nvPr/>
          </p:nvSpPr>
          <p:spPr>
            <a:xfrm>
              <a:off x="5171200" y="2764400"/>
              <a:ext cx="115325" cy="348550"/>
            </a:xfrm>
            <a:custGeom>
              <a:avLst/>
              <a:gdLst/>
              <a:ahLst/>
              <a:cxnLst/>
              <a:rect l="l" t="t" r="r" b="b"/>
              <a:pathLst>
                <a:path w="4613" h="13942" extrusionOk="0">
                  <a:moveTo>
                    <a:pt x="88" y="1"/>
                  </a:moveTo>
                  <a:cubicBezTo>
                    <a:pt x="61" y="1"/>
                    <a:pt x="35" y="15"/>
                    <a:pt x="21" y="40"/>
                  </a:cubicBezTo>
                  <a:cubicBezTo>
                    <a:pt x="0" y="76"/>
                    <a:pt x="15" y="122"/>
                    <a:pt x="50" y="142"/>
                  </a:cubicBezTo>
                  <a:lnTo>
                    <a:pt x="4461" y="2559"/>
                  </a:lnTo>
                  <a:lnTo>
                    <a:pt x="4461" y="13714"/>
                  </a:lnTo>
                  <a:lnTo>
                    <a:pt x="116" y="11921"/>
                  </a:lnTo>
                  <a:cubicBezTo>
                    <a:pt x="107" y="11917"/>
                    <a:pt x="97" y="11916"/>
                    <a:pt x="88" y="11916"/>
                  </a:cubicBezTo>
                  <a:cubicBezTo>
                    <a:pt x="58" y="11916"/>
                    <a:pt x="29" y="11933"/>
                    <a:pt x="17" y="11962"/>
                  </a:cubicBezTo>
                  <a:cubicBezTo>
                    <a:pt x="1" y="12002"/>
                    <a:pt x="20" y="12045"/>
                    <a:pt x="58" y="12061"/>
                  </a:cubicBezTo>
                  <a:lnTo>
                    <a:pt x="4613" y="13941"/>
                  </a:lnTo>
                  <a:lnTo>
                    <a:pt x="4613" y="2469"/>
                  </a:lnTo>
                  <a:lnTo>
                    <a:pt x="124" y="10"/>
                  </a:lnTo>
                  <a:cubicBezTo>
                    <a:pt x="113" y="4"/>
                    <a:pt x="100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0" name="Google Shape;9650;p35"/>
            <p:cNvSpPr/>
            <p:nvPr/>
          </p:nvSpPr>
          <p:spPr>
            <a:xfrm>
              <a:off x="5352475" y="2854550"/>
              <a:ext cx="127625" cy="333575"/>
            </a:xfrm>
            <a:custGeom>
              <a:avLst/>
              <a:gdLst/>
              <a:ahLst/>
              <a:cxnLst/>
              <a:rect l="l" t="t" r="r" b="b"/>
              <a:pathLst>
                <a:path w="5105" h="13343" extrusionOk="0">
                  <a:moveTo>
                    <a:pt x="151" y="237"/>
                  </a:moveTo>
                  <a:lnTo>
                    <a:pt x="4952" y="2428"/>
                  </a:lnTo>
                  <a:lnTo>
                    <a:pt x="4952" y="13123"/>
                  </a:lnTo>
                  <a:lnTo>
                    <a:pt x="150" y="11276"/>
                  </a:lnTo>
                  <a:lnTo>
                    <a:pt x="151" y="237"/>
                  </a:lnTo>
                  <a:close/>
                  <a:moveTo>
                    <a:pt x="0" y="0"/>
                  </a:moveTo>
                  <a:lnTo>
                    <a:pt x="0" y="11379"/>
                  </a:lnTo>
                  <a:lnTo>
                    <a:pt x="5104" y="13343"/>
                  </a:lnTo>
                  <a:lnTo>
                    <a:pt x="5104" y="2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1" name="Google Shape;9651;p35"/>
            <p:cNvSpPr/>
            <p:nvPr/>
          </p:nvSpPr>
          <p:spPr>
            <a:xfrm>
              <a:off x="5454400" y="2902175"/>
              <a:ext cx="3825" cy="277400"/>
            </a:xfrm>
            <a:custGeom>
              <a:avLst/>
              <a:gdLst/>
              <a:ahLst/>
              <a:cxnLst/>
              <a:rect l="l" t="t" r="r" b="b"/>
              <a:pathLst>
                <a:path w="153" h="11096" extrusionOk="0">
                  <a:moveTo>
                    <a:pt x="77" y="1"/>
                  </a:moveTo>
                  <a:cubicBezTo>
                    <a:pt x="39" y="1"/>
                    <a:pt x="1" y="26"/>
                    <a:pt x="1" y="76"/>
                  </a:cubicBezTo>
                  <a:lnTo>
                    <a:pt x="1" y="11020"/>
                  </a:lnTo>
                  <a:cubicBezTo>
                    <a:pt x="2" y="11061"/>
                    <a:pt x="35" y="11096"/>
                    <a:pt x="77" y="11096"/>
                  </a:cubicBezTo>
                  <a:cubicBezTo>
                    <a:pt x="118" y="11096"/>
                    <a:pt x="153" y="11061"/>
                    <a:pt x="153" y="11020"/>
                  </a:cubicBezTo>
                  <a:lnTo>
                    <a:pt x="153" y="76"/>
                  </a:lnTo>
                  <a:cubicBezTo>
                    <a:pt x="153" y="26"/>
                    <a:pt x="115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2" name="Google Shape;9652;p35"/>
            <p:cNvSpPr/>
            <p:nvPr/>
          </p:nvSpPr>
          <p:spPr>
            <a:xfrm>
              <a:off x="5260075" y="2813075"/>
              <a:ext cx="3800" cy="288700"/>
            </a:xfrm>
            <a:custGeom>
              <a:avLst/>
              <a:gdLst/>
              <a:ahLst/>
              <a:cxnLst/>
              <a:rect l="l" t="t" r="r" b="b"/>
              <a:pathLst>
                <a:path w="152" h="11548" extrusionOk="0">
                  <a:moveTo>
                    <a:pt x="75" y="0"/>
                  </a:moveTo>
                  <a:cubicBezTo>
                    <a:pt x="39" y="0"/>
                    <a:pt x="3" y="24"/>
                    <a:pt x="1" y="73"/>
                  </a:cubicBezTo>
                  <a:lnTo>
                    <a:pt x="1" y="11473"/>
                  </a:lnTo>
                  <a:cubicBezTo>
                    <a:pt x="1" y="11515"/>
                    <a:pt x="34" y="11548"/>
                    <a:pt x="76" y="11548"/>
                  </a:cubicBezTo>
                  <a:cubicBezTo>
                    <a:pt x="117" y="11548"/>
                    <a:pt x="151" y="11514"/>
                    <a:pt x="151" y="11473"/>
                  </a:cubicBezTo>
                  <a:lnTo>
                    <a:pt x="151" y="73"/>
                  </a:lnTo>
                  <a:cubicBezTo>
                    <a:pt x="149" y="24"/>
                    <a:pt x="112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3" name="Google Shape;9653;p35"/>
            <p:cNvSpPr/>
            <p:nvPr/>
          </p:nvSpPr>
          <p:spPr>
            <a:xfrm>
              <a:off x="5171225" y="3226250"/>
              <a:ext cx="115275" cy="330450"/>
            </a:xfrm>
            <a:custGeom>
              <a:avLst/>
              <a:gdLst/>
              <a:ahLst/>
              <a:cxnLst/>
              <a:rect l="l" t="t" r="r" b="b"/>
              <a:pathLst>
                <a:path w="4611" h="13218" extrusionOk="0">
                  <a:moveTo>
                    <a:pt x="85" y="1"/>
                  </a:moveTo>
                  <a:cubicBezTo>
                    <a:pt x="55" y="1"/>
                    <a:pt x="26" y="19"/>
                    <a:pt x="15" y="48"/>
                  </a:cubicBezTo>
                  <a:cubicBezTo>
                    <a:pt x="0" y="88"/>
                    <a:pt x="20" y="132"/>
                    <a:pt x="59" y="146"/>
                  </a:cubicBezTo>
                  <a:lnTo>
                    <a:pt x="4460" y="1859"/>
                  </a:lnTo>
                  <a:lnTo>
                    <a:pt x="4460" y="13023"/>
                  </a:lnTo>
                  <a:lnTo>
                    <a:pt x="105" y="11919"/>
                  </a:lnTo>
                  <a:cubicBezTo>
                    <a:pt x="99" y="11917"/>
                    <a:pt x="93" y="11917"/>
                    <a:pt x="87" y="11917"/>
                  </a:cubicBezTo>
                  <a:cubicBezTo>
                    <a:pt x="53" y="11917"/>
                    <a:pt x="22" y="11939"/>
                    <a:pt x="12" y="11973"/>
                  </a:cubicBezTo>
                  <a:cubicBezTo>
                    <a:pt x="3" y="12014"/>
                    <a:pt x="27" y="12055"/>
                    <a:pt x="68" y="12065"/>
                  </a:cubicBezTo>
                  <a:lnTo>
                    <a:pt x="4610" y="13218"/>
                  </a:lnTo>
                  <a:lnTo>
                    <a:pt x="4610" y="1754"/>
                  </a:lnTo>
                  <a:lnTo>
                    <a:pt x="113" y="6"/>
                  </a:lnTo>
                  <a:cubicBezTo>
                    <a:pt x="104" y="2"/>
                    <a:pt x="94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4" name="Google Shape;9654;p35"/>
            <p:cNvSpPr/>
            <p:nvPr/>
          </p:nvSpPr>
          <p:spPr>
            <a:xfrm>
              <a:off x="5352425" y="3288050"/>
              <a:ext cx="127675" cy="313175"/>
            </a:xfrm>
            <a:custGeom>
              <a:avLst/>
              <a:gdLst/>
              <a:ahLst/>
              <a:cxnLst/>
              <a:rect l="l" t="t" r="r" b="b"/>
              <a:pathLst>
                <a:path w="5107" h="12527" extrusionOk="0">
                  <a:moveTo>
                    <a:pt x="153" y="203"/>
                  </a:moveTo>
                  <a:lnTo>
                    <a:pt x="4954" y="1635"/>
                  </a:lnTo>
                  <a:lnTo>
                    <a:pt x="4954" y="12338"/>
                  </a:lnTo>
                  <a:lnTo>
                    <a:pt x="152" y="11250"/>
                  </a:lnTo>
                  <a:lnTo>
                    <a:pt x="153" y="203"/>
                  </a:lnTo>
                  <a:close/>
                  <a:moveTo>
                    <a:pt x="1" y="1"/>
                  </a:moveTo>
                  <a:lnTo>
                    <a:pt x="1" y="11371"/>
                  </a:lnTo>
                  <a:lnTo>
                    <a:pt x="5106" y="12527"/>
                  </a:lnTo>
                  <a:lnTo>
                    <a:pt x="5105" y="15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5" name="Google Shape;9655;p35"/>
            <p:cNvSpPr/>
            <p:nvPr/>
          </p:nvSpPr>
          <p:spPr>
            <a:xfrm>
              <a:off x="5454400" y="3319125"/>
              <a:ext cx="3800" cy="277425"/>
            </a:xfrm>
            <a:custGeom>
              <a:avLst/>
              <a:gdLst/>
              <a:ahLst/>
              <a:cxnLst/>
              <a:rect l="l" t="t" r="r" b="b"/>
              <a:pathLst>
                <a:path w="152" h="11097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11021"/>
                  </a:lnTo>
                  <a:cubicBezTo>
                    <a:pt x="1" y="11062"/>
                    <a:pt x="35" y="11096"/>
                    <a:pt x="76" y="11096"/>
                  </a:cubicBezTo>
                  <a:cubicBezTo>
                    <a:pt x="118" y="11096"/>
                    <a:pt x="151" y="11062"/>
                    <a:pt x="151" y="11021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6" name="Google Shape;9656;p35"/>
            <p:cNvSpPr/>
            <p:nvPr/>
          </p:nvSpPr>
          <p:spPr>
            <a:xfrm>
              <a:off x="5260050" y="3260725"/>
              <a:ext cx="3775" cy="288850"/>
            </a:xfrm>
            <a:custGeom>
              <a:avLst/>
              <a:gdLst/>
              <a:ahLst/>
              <a:cxnLst/>
              <a:rect l="l" t="t" r="r" b="b"/>
              <a:pathLst>
                <a:path w="151" h="11554" extrusionOk="0">
                  <a:moveTo>
                    <a:pt x="76" y="0"/>
                  </a:moveTo>
                  <a:cubicBezTo>
                    <a:pt x="38" y="0"/>
                    <a:pt x="0" y="26"/>
                    <a:pt x="0" y="77"/>
                  </a:cubicBezTo>
                  <a:lnTo>
                    <a:pt x="0" y="11478"/>
                  </a:lnTo>
                  <a:cubicBezTo>
                    <a:pt x="0" y="11519"/>
                    <a:pt x="33" y="11553"/>
                    <a:pt x="76" y="11553"/>
                  </a:cubicBezTo>
                  <a:cubicBezTo>
                    <a:pt x="118" y="11553"/>
                    <a:pt x="151" y="11519"/>
                    <a:pt x="151" y="11477"/>
                  </a:cubicBezTo>
                  <a:lnTo>
                    <a:pt x="151" y="77"/>
                  </a:lnTo>
                  <a:cubicBezTo>
                    <a:pt x="151" y="26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7" name="Google Shape;9657;p35"/>
            <p:cNvSpPr/>
            <p:nvPr/>
          </p:nvSpPr>
          <p:spPr>
            <a:xfrm>
              <a:off x="5171250" y="3644200"/>
              <a:ext cx="115275" cy="326700"/>
            </a:xfrm>
            <a:custGeom>
              <a:avLst/>
              <a:gdLst/>
              <a:ahLst/>
              <a:cxnLst/>
              <a:rect l="l" t="t" r="r" b="b"/>
              <a:pathLst>
                <a:path w="4611" h="13068" extrusionOk="0">
                  <a:moveTo>
                    <a:pt x="85" y="0"/>
                  </a:moveTo>
                  <a:cubicBezTo>
                    <a:pt x="53" y="0"/>
                    <a:pt x="24" y="20"/>
                    <a:pt x="14" y="51"/>
                  </a:cubicBezTo>
                  <a:cubicBezTo>
                    <a:pt x="1" y="91"/>
                    <a:pt x="21" y="133"/>
                    <a:pt x="60" y="148"/>
                  </a:cubicBezTo>
                  <a:lnTo>
                    <a:pt x="4457" y="1712"/>
                  </a:lnTo>
                  <a:lnTo>
                    <a:pt x="4457" y="12880"/>
                  </a:lnTo>
                  <a:lnTo>
                    <a:pt x="100" y="11918"/>
                  </a:lnTo>
                  <a:cubicBezTo>
                    <a:pt x="94" y="11916"/>
                    <a:pt x="88" y="11916"/>
                    <a:pt x="83" y="11916"/>
                  </a:cubicBezTo>
                  <a:cubicBezTo>
                    <a:pt x="48" y="11916"/>
                    <a:pt x="17" y="11939"/>
                    <a:pt x="10" y="11976"/>
                  </a:cubicBezTo>
                  <a:cubicBezTo>
                    <a:pt x="1" y="12017"/>
                    <a:pt x="27" y="12056"/>
                    <a:pt x="67" y="12066"/>
                  </a:cubicBezTo>
                  <a:lnTo>
                    <a:pt x="4609" y="13067"/>
                  </a:lnTo>
                  <a:lnTo>
                    <a:pt x="4611" y="1605"/>
                  </a:lnTo>
                  <a:lnTo>
                    <a:pt x="110" y="5"/>
                  </a:ln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8" name="Google Shape;9658;p35"/>
            <p:cNvSpPr/>
            <p:nvPr/>
          </p:nvSpPr>
          <p:spPr>
            <a:xfrm>
              <a:off x="5352425" y="3700075"/>
              <a:ext cx="127625" cy="308775"/>
            </a:xfrm>
            <a:custGeom>
              <a:avLst/>
              <a:gdLst/>
              <a:ahLst/>
              <a:cxnLst/>
              <a:rect l="l" t="t" r="r" b="b"/>
              <a:pathLst>
                <a:path w="5105" h="12351" extrusionOk="0">
                  <a:moveTo>
                    <a:pt x="150" y="196"/>
                  </a:moveTo>
                  <a:lnTo>
                    <a:pt x="4953" y="1463"/>
                  </a:lnTo>
                  <a:lnTo>
                    <a:pt x="4953" y="12167"/>
                  </a:lnTo>
                  <a:lnTo>
                    <a:pt x="150" y="11243"/>
                  </a:lnTo>
                  <a:lnTo>
                    <a:pt x="150" y="196"/>
                  </a:lnTo>
                  <a:close/>
                  <a:moveTo>
                    <a:pt x="1" y="0"/>
                  </a:moveTo>
                  <a:lnTo>
                    <a:pt x="1" y="11369"/>
                  </a:lnTo>
                  <a:lnTo>
                    <a:pt x="5015" y="12333"/>
                  </a:lnTo>
                  <a:lnTo>
                    <a:pt x="5105" y="12350"/>
                  </a:lnTo>
                  <a:lnTo>
                    <a:pt x="5105" y="1345"/>
                  </a:lnTo>
                  <a:lnTo>
                    <a:pt x="96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9" name="Google Shape;9659;p35"/>
            <p:cNvSpPr/>
            <p:nvPr/>
          </p:nvSpPr>
          <p:spPr>
            <a:xfrm>
              <a:off x="5454350" y="3727450"/>
              <a:ext cx="3900" cy="277500"/>
            </a:xfrm>
            <a:custGeom>
              <a:avLst/>
              <a:gdLst/>
              <a:ahLst/>
              <a:cxnLst/>
              <a:rect l="l" t="t" r="r" b="b"/>
              <a:pathLst>
                <a:path w="156" h="11100" extrusionOk="0">
                  <a:moveTo>
                    <a:pt x="78" y="1"/>
                  </a:moveTo>
                  <a:cubicBezTo>
                    <a:pt x="39" y="1"/>
                    <a:pt x="0" y="27"/>
                    <a:pt x="3" y="80"/>
                  </a:cubicBezTo>
                  <a:lnTo>
                    <a:pt x="3" y="11024"/>
                  </a:lnTo>
                  <a:cubicBezTo>
                    <a:pt x="3" y="11066"/>
                    <a:pt x="36" y="11099"/>
                    <a:pt x="78" y="11099"/>
                  </a:cubicBezTo>
                  <a:cubicBezTo>
                    <a:pt x="119" y="11099"/>
                    <a:pt x="153" y="11066"/>
                    <a:pt x="153" y="11024"/>
                  </a:cubicBezTo>
                  <a:lnTo>
                    <a:pt x="153" y="80"/>
                  </a:lnTo>
                  <a:cubicBezTo>
                    <a:pt x="156" y="27"/>
                    <a:pt x="117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0" name="Google Shape;9660;p35"/>
            <p:cNvSpPr/>
            <p:nvPr/>
          </p:nvSpPr>
          <p:spPr>
            <a:xfrm>
              <a:off x="5260050" y="3675750"/>
              <a:ext cx="3775" cy="288825"/>
            </a:xfrm>
            <a:custGeom>
              <a:avLst/>
              <a:gdLst/>
              <a:ahLst/>
              <a:cxnLst/>
              <a:rect l="l" t="t" r="r" b="b"/>
              <a:pathLst>
                <a:path w="151" h="11553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1476"/>
                  </a:lnTo>
                  <a:cubicBezTo>
                    <a:pt x="0" y="11518"/>
                    <a:pt x="33" y="11551"/>
                    <a:pt x="76" y="11553"/>
                  </a:cubicBezTo>
                  <a:cubicBezTo>
                    <a:pt x="118" y="11551"/>
                    <a:pt x="151" y="11518"/>
                    <a:pt x="151" y="11476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1" name="Google Shape;9661;p35"/>
            <p:cNvSpPr/>
            <p:nvPr/>
          </p:nvSpPr>
          <p:spPr>
            <a:xfrm>
              <a:off x="5605175" y="2621625"/>
              <a:ext cx="77475" cy="304375"/>
            </a:xfrm>
            <a:custGeom>
              <a:avLst/>
              <a:gdLst/>
              <a:ahLst/>
              <a:cxnLst/>
              <a:rect l="l" t="t" r="r" b="b"/>
              <a:pathLst>
                <a:path w="3099" h="12175" extrusionOk="0">
                  <a:moveTo>
                    <a:pt x="115" y="0"/>
                  </a:moveTo>
                  <a:cubicBezTo>
                    <a:pt x="91" y="0"/>
                    <a:pt x="67" y="12"/>
                    <a:pt x="53" y="34"/>
                  </a:cubicBezTo>
                  <a:cubicBezTo>
                    <a:pt x="29" y="70"/>
                    <a:pt x="40" y="116"/>
                    <a:pt x="74" y="140"/>
                  </a:cubicBezTo>
                  <a:lnTo>
                    <a:pt x="2948" y="2042"/>
                  </a:lnTo>
                  <a:lnTo>
                    <a:pt x="2948" y="11927"/>
                  </a:lnTo>
                  <a:lnTo>
                    <a:pt x="149" y="10500"/>
                  </a:lnTo>
                  <a:cubicBezTo>
                    <a:pt x="136" y="10492"/>
                    <a:pt x="122" y="10489"/>
                    <a:pt x="110" y="10489"/>
                  </a:cubicBezTo>
                  <a:cubicBezTo>
                    <a:pt x="40" y="10489"/>
                    <a:pt x="1" y="10596"/>
                    <a:pt x="81" y="10633"/>
                  </a:cubicBezTo>
                  <a:lnTo>
                    <a:pt x="3098" y="12174"/>
                  </a:lnTo>
                  <a:lnTo>
                    <a:pt x="3098" y="1962"/>
                  </a:lnTo>
                  <a:lnTo>
                    <a:pt x="157" y="13"/>
                  </a:lnTo>
                  <a:cubicBezTo>
                    <a:pt x="144" y="4"/>
                    <a:pt x="13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2" name="Google Shape;9662;p35"/>
            <p:cNvSpPr/>
            <p:nvPr/>
          </p:nvSpPr>
          <p:spPr>
            <a:xfrm>
              <a:off x="5724400" y="2692825"/>
              <a:ext cx="84750" cy="298600"/>
            </a:xfrm>
            <a:custGeom>
              <a:avLst/>
              <a:gdLst/>
              <a:ahLst/>
              <a:cxnLst/>
              <a:rect l="l" t="t" r="r" b="b"/>
              <a:pathLst>
                <a:path w="3390" h="11944" extrusionOk="0">
                  <a:moveTo>
                    <a:pt x="153" y="265"/>
                  </a:moveTo>
                  <a:lnTo>
                    <a:pt x="3238" y="2100"/>
                  </a:lnTo>
                  <a:lnTo>
                    <a:pt x="3238" y="11696"/>
                  </a:lnTo>
                  <a:lnTo>
                    <a:pt x="153" y="10091"/>
                  </a:lnTo>
                  <a:lnTo>
                    <a:pt x="153" y="265"/>
                  </a:lnTo>
                  <a:close/>
                  <a:moveTo>
                    <a:pt x="1" y="0"/>
                  </a:moveTo>
                  <a:lnTo>
                    <a:pt x="1" y="10182"/>
                  </a:lnTo>
                  <a:lnTo>
                    <a:pt x="3390" y="11943"/>
                  </a:lnTo>
                  <a:lnTo>
                    <a:pt x="3390" y="20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3" name="Google Shape;9663;p35"/>
            <p:cNvSpPr/>
            <p:nvPr/>
          </p:nvSpPr>
          <p:spPr>
            <a:xfrm>
              <a:off x="5791075" y="2733675"/>
              <a:ext cx="3775" cy="249600"/>
            </a:xfrm>
            <a:custGeom>
              <a:avLst/>
              <a:gdLst/>
              <a:ahLst/>
              <a:cxnLst/>
              <a:rect l="l" t="t" r="r" b="b"/>
              <a:pathLst>
                <a:path w="151" h="9984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9908"/>
                  </a:lnTo>
                  <a:cubicBezTo>
                    <a:pt x="0" y="9949"/>
                    <a:pt x="33" y="9983"/>
                    <a:pt x="75" y="9983"/>
                  </a:cubicBezTo>
                  <a:cubicBezTo>
                    <a:pt x="116" y="9983"/>
                    <a:pt x="151" y="9949"/>
                    <a:pt x="151" y="9908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4" name="Google Shape;9664;p35"/>
            <p:cNvSpPr/>
            <p:nvPr/>
          </p:nvSpPr>
          <p:spPr>
            <a:xfrm>
              <a:off x="5664025" y="2659800"/>
              <a:ext cx="3825" cy="256475"/>
            </a:xfrm>
            <a:custGeom>
              <a:avLst/>
              <a:gdLst/>
              <a:ahLst/>
              <a:cxnLst/>
              <a:rect l="l" t="t" r="r" b="b"/>
              <a:pathLst>
                <a:path w="153" h="10259" extrusionOk="0">
                  <a:moveTo>
                    <a:pt x="76" y="0"/>
                  </a:moveTo>
                  <a:cubicBezTo>
                    <a:pt x="39" y="0"/>
                    <a:pt x="1" y="25"/>
                    <a:pt x="1" y="75"/>
                  </a:cubicBezTo>
                  <a:lnTo>
                    <a:pt x="1" y="10183"/>
                  </a:lnTo>
                  <a:cubicBezTo>
                    <a:pt x="2" y="10224"/>
                    <a:pt x="35" y="10259"/>
                    <a:pt x="77" y="10259"/>
                  </a:cubicBezTo>
                  <a:cubicBezTo>
                    <a:pt x="118" y="10259"/>
                    <a:pt x="152" y="10224"/>
                    <a:pt x="152" y="10183"/>
                  </a:cubicBezTo>
                  <a:lnTo>
                    <a:pt x="152" y="75"/>
                  </a:lnTo>
                  <a:cubicBezTo>
                    <a:pt x="152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5" name="Google Shape;9665;p35"/>
            <p:cNvSpPr/>
            <p:nvPr/>
          </p:nvSpPr>
          <p:spPr>
            <a:xfrm>
              <a:off x="5605250" y="2994650"/>
              <a:ext cx="77400" cy="295025"/>
            </a:xfrm>
            <a:custGeom>
              <a:avLst/>
              <a:gdLst/>
              <a:ahLst/>
              <a:cxnLst/>
              <a:rect l="l" t="t" r="r" b="b"/>
              <a:pathLst>
                <a:path w="3096" h="11801" extrusionOk="0">
                  <a:moveTo>
                    <a:pt x="112" y="1"/>
                  </a:moveTo>
                  <a:cubicBezTo>
                    <a:pt x="44" y="1"/>
                    <a:pt x="5" y="99"/>
                    <a:pt x="75" y="143"/>
                  </a:cubicBezTo>
                  <a:lnTo>
                    <a:pt x="2943" y="1687"/>
                  </a:lnTo>
                  <a:lnTo>
                    <a:pt x="2943" y="11581"/>
                  </a:lnTo>
                  <a:lnTo>
                    <a:pt x="138" y="10495"/>
                  </a:lnTo>
                  <a:cubicBezTo>
                    <a:pt x="128" y="10491"/>
                    <a:pt x="118" y="10489"/>
                    <a:pt x="109" y="10489"/>
                  </a:cubicBezTo>
                  <a:cubicBezTo>
                    <a:pt x="34" y="10489"/>
                    <a:pt x="1" y="10603"/>
                    <a:pt x="84" y="10636"/>
                  </a:cubicBezTo>
                  <a:lnTo>
                    <a:pt x="3095" y="11800"/>
                  </a:lnTo>
                  <a:lnTo>
                    <a:pt x="3095" y="1597"/>
                  </a:lnTo>
                  <a:lnTo>
                    <a:pt x="148" y="9"/>
                  </a:lnTo>
                  <a:cubicBezTo>
                    <a:pt x="135" y="3"/>
                    <a:pt x="124" y="1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6" name="Google Shape;9666;p35"/>
            <p:cNvSpPr/>
            <p:nvPr/>
          </p:nvSpPr>
          <p:spPr>
            <a:xfrm>
              <a:off x="5724400" y="3051275"/>
              <a:ext cx="84750" cy="286925"/>
            </a:xfrm>
            <a:custGeom>
              <a:avLst/>
              <a:gdLst/>
              <a:ahLst/>
              <a:cxnLst/>
              <a:rect l="l" t="t" r="r" b="b"/>
              <a:pathLst>
                <a:path w="3390" h="11477" extrusionOk="0">
                  <a:moveTo>
                    <a:pt x="153" y="236"/>
                  </a:moveTo>
                  <a:lnTo>
                    <a:pt x="3238" y="1651"/>
                  </a:lnTo>
                  <a:lnTo>
                    <a:pt x="3238" y="11257"/>
                  </a:lnTo>
                  <a:lnTo>
                    <a:pt x="153" y="10070"/>
                  </a:lnTo>
                  <a:lnTo>
                    <a:pt x="153" y="236"/>
                  </a:lnTo>
                  <a:close/>
                  <a:moveTo>
                    <a:pt x="1" y="1"/>
                  </a:moveTo>
                  <a:lnTo>
                    <a:pt x="1" y="10175"/>
                  </a:lnTo>
                  <a:lnTo>
                    <a:pt x="3390" y="11476"/>
                  </a:lnTo>
                  <a:lnTo>
                    <a:pt x="3390" y="1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7" name="Google Shape;9667;p35"/>
            <p:cNvSpPr/>
            <p:nvPr/>
          </p:nvSpPr>
          <p:spPr>
            <a:xfrm>
              <a:off x="5791025" y="3082775"/>
              <a:ext cx="3800" cy="249575"/>
            </a:xfrm>
            <a:custGeom>
              <a:avLst/>
              <a:gdLst/>
              <a:ahLst/>
              <a:cxnLst/>
              <a:rect l="l" t="t" r="r" b="b"/>
              <a:pathLst>
                <a:path w="152" h="9983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9907"/>
                  </a:lnTo>
                  <a:cubicBezTo>
                    <a:pt x="1" y="9949"/>
                    <a:pt x="34" y="9982"/>
                    <a:pt x="76" y="9982"/>
                  </a:cubicBezTo>
                  <a:cubicBezTo>
                    <a:pt x="118" y="9982"/>
                    <a:pt x="151" y="9949"/>
                    <a:pt x="151" y="9907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8" name="Google Shape;9668;p35"/>
            <p:cNvSpPr/>
            <p:nvPr/>
          </p:nvSpPr>
          <p:spPr>
            <a:xfrm>
              <a:off x="5664025" y="3025750"/>
              <a:ext cx="3800" cy="256425"/>
            </a:xfrm>
            <a:custGeom>
              <a:avLst/>
              <a:gdLst/>
              <a:ahLst/>
              <a:cxnLst/>
              <a:rect l="l" t="t" r="r" b="b"/>
              <a:pathLst>
                <a:path w="152" h="10257" extrusionOk="0">
                  <a:moveTo>
                    <a:pt x="76" y="1"/>
                  </a:moveTo>
                  <a:cubicBezTo>
                    <a:pt x="39" y="1"/>
                    <a:pt x="3" y="25"/>
                    <a:pt x="1" y="73"/>
                  </a:cubicBezTo>
                  <a:lnTo>
                    <a:pt x="1" y="10181"/>
                  </a:lnTo>
                  <a:cubicBezTo>
                    <a:pt x="1" y="10222"/>
                    <a:pt x="35" y="10256"/>
                    <a:pt x="76" y="10256"/>
                  </a:cubicBezTo>
                  <a:cubicBezTo>
                    <a:pt x="118" y="10256"/>
                    <a:pt x="151" y="10223"/>
                    <a:pt x="151" y="10181"/>
                  </a:cubicBezTo>
                  <a:lnTo>
                    <a:pt x="151" y="73"/>
                  </a:lnTo>
                  <a:cubicBezTo>
                    <a:pt x="149" y="25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9" name="Google Shape;9669;p35"/>
            <p:cNvSpPr/>
            <p:nvPr/>
          </p:nvSpPr>
          <p:spPr>
            <a:xfrm>
              <a:off x="5605900" y="3401225"/>
              <a:ext cx="76725" cy="282525"/>
            </a:xfrm>
            <a:custGeom>
              <a:avLst/>
              <a:gdLst/>
              <a:ahLst/>
              <a:cxnLst/>
              <a:rect l="l" t="t" r="r" b="b"/>
              <a:pathLst>
                <a:path w="3069" h="11301" extrusionOk="0">
                  <a:moveTo>
                    <a:pt x="84" y="1"/>
                  </a:moveTo>
                  <a:cubicBezTo>
                    <a:pt x="54" y="1"/>
                    <a:pt x="25" y="20"/>
                    <a:pt x="15" y="51"/>
                  </a:cubicBezTo>
                  <a:cubicBezTo>
                    <a:pt x="0" y="89"/>
                    <a:pt x="20" y="133"/>
                    <a:pt x="58" y="147"/>
                  </a:cubicBezTo>
                  <a:lnTo>
                    <a:pt x="2917" y="1210"/>
                  </a:lnTo>
                  <a:lnTo>
                    <a:pt x="2917" y="11113"/>
                  </a:lnTo>
                  <a:lnTo>
                    <a:pt x="102" y="10493"/>
                  </a:lnTo>
                  <a:cubicBezTo>
                    <a:pt x="96" y="10491"/>
                    <a:pt x="90" y="10491"/>
                    <a:pt x="84" y="10491"/>
                  </a:cubicBezTo>
                  <a:cubicBezTo>
                    <a:pt x="49" y="10491"/>
                    <a:pt x="19" y="10515"/>
                    <a:pt x="12" y="10550"/>
                  </a:cubicBezTo>
                  <a:cubicBezTo>
                    <a:pt x="3" y="10591"/>
                    <a:pt x="28" y="10632"/>
                    <a:pt x="69" y="10641"/>
                  </a:cubicBezTo>
                  <a:lnTo>
                    <a:pt x="3068" y="11300"/>
                  </a:lnTo>
                  <a:lnTo>
                    <a:pt x="3068" y="1105"/>
                  </a:lnTo>
                  <a:lnTo>
                    <a:pt x="111" y="6"/>
                  </a:lnTo>
                  <a:cubicBezTo>
                    <a:pt x="102" y="2"/>
                    <a:pt x="93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0" name="Google Shape;9670;p35"/>
            <p:cNvSpPr/>
            <p:nvPr/>
          </p:nvSpPr>
          <p:spPr>
            <a:xfrm>
              <a:off x="5724375" y="3438300"/>
              <a:ext cx="84750" cy="271375"/>
            </a:xfrm>
            <a:custGeom>
              <a:avLst/>
              <a:gdLst/>
              <a:ahLst/>
              <a:cxnLst/>
              <a:rect l="l" t="t" r="r" b="b"/>
              <a:pathLst>
                <a:path w="3390" h="10855" extrusionOk="0">
                  <a:moveTo>
                    <a:pt x="152" y="198"/>
                  </a:moveTo>
                  <a:lnTo>
                    <a:pt x="3239" y="1057"/>
                  </a:lnTo>
                  <a:lnTo>
                    <a:pt x="3239" y="10669"/>
                  </a:lnTo>
                  <a:lnTo>
                    <a:pt x="152" y="10042"/>
                  </a:lnTo>
                  <a:lnTo>
                    <a:pt x="152" y="198"/>
                  </a:lnTo>
                  <a:close/>
                  <a:moveTo>
                    <a:pt x="0" y="0"/>
                  </a:moveTo>
                  <a:lnTo>
                    <a:pt x="0" y="10165"/>
                  </a:lnTo>
                  <a:lnTo>
                    <a:pt x="3300" y="10836"/>
                  </a:lnTo>
                  <a:lnTo>
                    <a:pt x="3390" y="10854"/>
                  </a:lnTo>
                  <a:lnTo>
                    <a:pt x="3390" y="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1" name="Google Shape;9671;p35"/>
            <p:cNvSpPr/>
            <p:nvPr/>
          </p:nvSpPr>
          <p:spPr>
            <a:xfrm>
              <a:off x="5791025" y="3457325"/>
              <a:ext cx="3800" cy="249600"/>
            </a:xfrm>
            <a:custGeom>
              <a:avLst/>
              <a:gdLst/>
              <a:ahLst/>
              <a:cxnLst/>
              <a:rect l="l" t="t" r="r" b="b"/>
              <a:pathLst>
                <a:path w="152" h="9984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9907"/>
                  </a:lnTo>
                  <a:cubicBezTo>
                    <a:pt x="1" y="9949"/>
                    <a:pt x="34" y="9982"/>
                    <a:pt x="76" y="9984"/>
                  </a:cubicBezTo>
                  <a:cubicBezTo>
                    <a:pt x="118" y="9982"/>
                    <a:pt x="151" y="9949"/>
                    <a:pt x="151" y="9907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2" name="Google Shape;9672;p35"/>
            <p:cNvSpPr/>
            <p:nvPr/>
          </p:nvSpPr>
          <p:spPr>
            <a:xfrm>
              <a:off x="5664025" y="3422775"/>
              <a:ext cx="3800" cy="256400"/>
            </a:xfrm>
            <a:custGeom>
              <a:avLst/>
              <a:gdLst/>
              <a:ahLst/>
              <a:cxnLst/>
              <a:rect l="l" t="t" r="r" b="b"/>
              <a:pathLst>
                <a:path w="152" h="10256" extrusionOk="0">
                  <a:moveTo>
                    <a:pt x="75" y="0"/>
                  </a:moveTo>
                  <a:cubicBezTo>
                    <a:pt x="39" y="0"/>
                    <a:pt x="3" y="24"/>
                    <a:pt x="1" y="71"/>
                  </a:cubicBezTo>
                  <a:lnTo>
                    <a:pt x="1" y="10179"/>
                  </a:lnTo>
                  <a:cubicBezTo>
                    <a:pt x="1" y="10222"/>
                    <a:pt x="34" y="10256"/>
                    <a:pt x="76" y="10256"/>
                  </a:cubicBezTo>
                  <a:cubicBezTo>
                    <a:pt x="117" y="10255"/>
                    <a:pt x="151" y="10222"/>
                    <a:pt x="151" y="10179"/>
                  </a:cubicBezTo>
                  <a:lnTo>
                    <a:pt x="151" y="71"/>
                  </a:lnTo>
                  <a:cubicBezTo>
                    <a:pt x="149" y="24"/>
                    <a:pt x="112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3" name="Google Shape;9673;p35"/>
            <p:cNvSpPr/>
            <p:nvPr/>
          </p:nvSpPr>
          <p:spPr>
            <a:xfrm>
              <a:off x="5605225" y="3769175"/>
              <a:ext cx="77400" cy="282475"/>
            </a:xfrm>
            <a:custGeom>
              <a:avLst/>
              <a:gdLst/>
              <a:ahLst/>
              <a:cxnLst/>
              <a:rect l="l" t="t" r="r" b="b"/>
              <a:pathLst>
                <a:path w="3096" h="11299" extrusionOk="0">
                  <a:moveTo>
                    <a:pt x="108" y="1"/>
                  </a:moveTo>
                  <a:cubicBezTo>
                    <a:pt x="34" y="1"/>
                    <a:pt x="1" y="117"/>
                    <a:pt x="85" y="147"/>
                  </a:cubicBezTo>
                  <a:lnTo>
                    <a:pt x="2944" y="1209"/>
                  </a:lnTo>
                  <a:lnTo>
                    <a:pt x="2944" y="11111"/>
                  </a:lnTo>
                  <a:lnTo>
                    <a:pt x="129" y="10494"/>
                  </a:lnTo>
                  <a:cubicBezTo>
                    <a:pt x="122" y="10492"/>
                    <a:pt x="115" y="10491"/>
                    <a:pt x="109" y="10491"/>
                  </a:cubicBezTo>
                  <a:cubicBezTo>
                    <a:pt x="74" y="10491"/>
                    <a:pt x="44" y="10516"/>
                    <a:pt x="38" y="10551"/>
                  </a:cubicBezTo>
                  <a:cubicBezTo>
                    <a:pt x="30" y="10592"/>
                    <a:pt x="55" y="10631"/>
                    <a:pt x="96" y="10641"/>
                  </a:cubicBezTo>
                  <a:lnTo>
                    <a:pt x="3095" y="11299"/>
                  </a:lnTo>
                  <a:lnTo>
                    <a:pt x="3095" y="1104"/>
                  </a:lnTo>
                  <a:lnTo>
                    <a:pt x="138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4" name="Google Shape;9674;p35"/>
            <p:cNvSpPr/>
            <p:nvPr/>
          </p:nvSpPr>
          <p:spPr>
            <a:xfrm>
              <a:off x="5724375" y="3805925"/>
              <a:ext cx="84750" cy="270400"/>
            </a:xfrm>
            <a:custGeom>
              <a:avLst/>
              <a:gdLst/>
              <a:ahLst/>
              <a:cxnLst/>
              <a:rect l="l" t="t" r="r" b="b"/>
              <a:pathLst>
                <a:path w="3390" h="10816" extrusionOk="0">
                  <a:moveTo>
                    <a:pt x="152" y="197"/>
                  </a:moveTo>
                  <a:lnTo>
                    <a:pt x="3239" y="1018"/>
                  </a:lnTo>
                  <a:lnTo>
                    <a:pt x="3239" y="10632"/>
                  </a:lnTo>
                  <a:lnTo>
                    <a:pt x="152" y="10041"/>
                  </a:lnTo>
                  <a:lnTo>
                    <a:pt x="152" y="197"/>
                  </a:lnTo>
                  <a:close/>
                  <a:moveTo>
                    <a:pt x="0" y="1"/>
                  </a:moveTo>
                  <a:lnTo>
                    <a:pt x="0" y="10166"/>
                  </a:lnTo>
                  <a:lnTo>
                    <a:pt x="3390" y="10816"/>
                  </a:lnTo>
                  <a:lnTo>
                    <a:pt x="3390" y="9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5" name="Google Shape;9675;p35"/>
            <p:cNvSpPr/>
            <p:nvPr/>
          </p:nvSpPr>
          <p:spPr>
            <a:xfrm>
              <a:off x="5791025" y="3824200"/>
              <a:ext cx="3800" cy="249575"/>
            </a:xfrm>
            <a:custGeom>
              <a:avLst/>
              <a:gdLst/>
              <a:ahLst/>
              <a:cxnLst/>
              <a:rect l="l" t="t" r="r" b="b"/>
              <a:pathLst>
                <a:path w="152" h="9983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9908"/>
                  </a:lnTo>
                  <a:cubicBezTo>
                    <a:pt x="1" y="9950"/>
                    <a:pt x="34" y="9983"/>
                    <a:pt x="76" y="9983"/>
                  </a:cubicBezTo>
                  <a:cubicBezTo>
                    <a:pt x="117" y="9983"/>
                    <a:pt x="151" y="9950"/>
                    <a:pt x="151" y="9909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6" name="Google Shape;9676;p35"/>
            <p:cNvSpPr/>
            <p:nvPr/>
          </p:nvSpPr>
          <p:spPr>
            <a:xfrm>
              <a:off x="5664000" y="3790725"/>
              <a:ext cx="3775" cy="256425"/>
            </a:xfrm>
            <a:custGeom>
              <a:avLst/>
              <a:gdLst/>
              <a:ahLst/>
              <a:cxnLst/>
              <a:rect l="l" t="t" r="r" b="b"/>
              <a:pathLst>
                <a:path w="151" h="10257" extrusionOk="0">
                  <a:moveTo>
                    <a:pt x="76" y="0"/>
                  </a:moveTo>
                  <a:cubicBezTo>
                    <a:pt x="39" y="0"/>
                    <a:pt x="2" y="24"/>
                    <a:pt x="0" y="73"/>
                  </a:cubicBezTo>
                  <a:lnTo>
                    <a:pt x="0" y="10180"/>
                  </a:lnTo>
                  <a:cubicBezTo>
                    <a:pt x="0" y="10223"/>
                    <a:pt x="35" y="10256"/>
                    <a:pt x="76" y="10257"/>
                  </a:cubicBezTo>
                  <a:cubicBezTo>
                    <a:pt x="118" y="10256"/>
                    <a:pt x="151" y="10223"/>
                    <a:pt x="151" y="10180"/>
                  </a:cubicBezTo>
                  <a:lnTo>
                    <a:pt x="151" y="73"/>
                  </a:lnTo>
                  <a:cubicBezTo>
                    <a:pt x="149" y="24"/>
                    <a:pt x="112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7" name="Google Shape;9677;p35"/>
            <p:cNvSpPr/>
            <p:nvPr/>
          </p:nvSpPr>
          <p:spPr>
            <a:xfrm>
              <a:off x="5919425" y="2771225"/>
              <a:ext cx="108925" cy="312125"/>
            </a:xfrm>
            <a:custGeom>
              <a:avLst/>
              <a:gdLst/>
              <a:ahLst/>
              <a:cxnLst/>
              <a:rect l="l" t="t" r="r" b="b"/>
              <a:pathLst>
                <a:path w="4357" h="12485" extrusionOk="0">
                  <a:moveTo>
                    <a:pt x="111" y="0"/>
                  </a:moveTo>
                  <a:cubicBezTo>
                    <a:pt x="47" y="0"/>
                    <a:pt x="0" y="93"/>
                    <a:pt x="69" y="140"/>
                  </a:cubicBezTo>
                  <a:lnTo>
                    <a:pt x="4206" y="3174"/>
                  </a:lnTo>
                  <a:lnTo>
                    <a:pt x="4206" y="12220"/>
                  </a:lnTo>
                  <a:lnTo>
                    <a:pt x="151" y="9833"/>
                  </a:lnTo>
                  <a:cubicBezTo>
                    <a:pt x="139" y="9826"/>
                    <a:pt x="126" y="9822"/>
                    <a:pt x="113" y="9822"/>
                  </a:cubicBezTo>
                  <a:cubicBezTo>
                    <a:pt x="87" y="9822"/>
                    <a:pt x="62" y="9836"/>
                    <a:pt x="48" y="9859"/>
                  </a:cubicBezTo>
                  <a:cubicBezTo>
                    <a:pt x="27" y="9895"/>
                    <a:pt x="39" y="9941"/>
                    <a:pt x="75" y="9962"/>
                  </a:cubicBezTo>
                  <a:lnTo>
                    <a:pt x="4357" y="12485"/>
                  </a:lnTo>
                  <a:lnTo>
                    <a:pt x="4357" y="3097"/>
                  </a:lnTo>
                  <a:lnTo>
                    <a:pt x="158" y="18"/>
                  </a:lnTo>
                  <a:cubicBezTo>
                    <a:pt x="142" y="6"/>
                    <a:pt x="12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8" name="Google Shape;9678;p35"/>
            <p:cNvSpPr/>
            <p:nvPr/>
          </p:nvSpPr>
          <p:spPr>
            <a:xfrm>
              <a:off x="6089850" y="2886750"/>
              <a:ext cx="119825" cy="296325"/>
            </a:xfrm>
            <a:custGeom>
              <a:avLst/>
              <a:gdLst/>
              <a:ahLst/>
              <a:cxnLst/>
              <a:rect l="l" t="t" r="r" b="b"/>
              <a:pathLst>
                <a:path w="4793" h="11853" extrusionOk="0">
                  <a:moveTo>
                    <a:pt x="152" y="274"/>
                  </a:moveTo>
                  <a:lnTo>
                    <a:pt x="4642" y="3095"/>
                  </a:lnTo>
                  <a:lnTo>
                    <a:pt x="4642" y="11598"/>
                  </a:lnTo>
                  <a:lnTo>
                    <a:pt x="152" y="9160"/>
                  </a:lnTo>
                  <a:lnTo>
                    <a:pt x="152" y="274"/>
                  </a:lnTo>
                  <a:close/>
                  <a:moveTo>
                    <a:pt x="0" y="1"/>
                  </a:moveTo>
                  <a:lnTo>
                    <a:pt x="0" y="9250"/>
                  </a:lnTo>
                  <a:lnTo>
                    <a:pt x="4792" y="11853"/>
                  </a:lnTo>
                  <a:lnTo>
                    <a:pt x="4791" y="3012"/>
                  </a:lnTo>
                  <a:lnTo>
                    <a:pt x="116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9" name="Google Shape;9679;p35"/>
            <p:cNvSpPr/>
            <p:nvPr/>
          </p:nvSpPr>
          <p:spPr>
            <a:xfrm>
              <a:off x="6185325" y="2948575"/>
              <a:ext cx="3825" cy="222775"/>
            </a:xfrm>
            <a:custGeom>
              <a:avLst/>
              <a:gdLst/>
              <a:ahLst/>
              <a:cxnLst/>
              <a:rect l="l" t="t" r="r" b="b"/>
              <a:pathLst>
                <a:path w="153" h="8911" extrusionOk="0">
                  <a:moveTo>
                    <a:pt x="77" y="0"/>
                  </a:moveTo>
                  <a:cubicBezTo>
                    <a:pt x="40" y="0"/>
                    <a:pt x="4" y="24"/>
                    <a:pt x="1" y="72"/>
                  </a:cubicBezTo>
                  <a:lnTo>
                    <a:pt x="1" y="8835"/>
                  </a:lnTo>
                  <a:cubicBezTo>
                    <a:pt x="1" y="8876"/>
                    <a:pt x="35" y="8911"/>
                    <a:pt x="78" y="8911"/>
                  </a:cubicBezTo>
                  <a:cubicBezTo>
                    <a:pt x="119" y="8911"/>
                    <a:pt x="152" y="8876"/>
                    <a:pt x="153" y="8835"/>
                  </a:cubicBezTo>
                  <a:lnTo>
                    <a:pt x="153" y="72"/>
                  </a:lnTo>
                  <a:cubicBezTo>
                    <a:pt x="150" y="24"/>
                    <a:pt x="114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0" name="Google Shape;9680;p35"/>
            <p:cNvSpPr/>
            <p:nvPr/>
          </p:nvSpPr>
          <p:spPr>
            <a:xfrm>
              <a:off x="6003325" y="2832325"/>
              <a:ext cx="3800" cy="236500"/>
            </a:xfrm>
            <a:custGeom>
              <a:avLst/>
              <a:gdLst/>
              <a:ahLst/>
              <a:cxnLst/>
              <a:rect l="l" t="t" r="r" b="b"/>
              <a:pathLst>
                <a:path w="152" h="9460" extrusionOk="0">
                  <a:moveTo>
                    <a:pt x="76" y="0"/>
                  </a:moveTo>
                  <a:cubicBezTo>
                    <a:pt x="38" y="0"/>
                    <a:pt x="1" y="25"/>
                    <a:pt x="1" y="76"/>
                  </a:cubicBezTo>
                  <a:lnTo>
                    <a:pt x="1" y="9384"/>
                  </a:lnTo>
                  <a:cubicBezTo>
                    <a:pt x="1" y="9426"/>
                    <a:pt x="34" y="9459"/>
                    <a:pt x="76" y="9459"/>
                  </a:cubicBezTo>
                  <a:cubicBezTo>
                    <a:pt x="118" y="9459"/>
                    <a:pt x="151" y="9426"/>
                    <a:pt x="151" y="9384"/>
                  </a:cubicBezTo>
                  <a:lnTo>
                    <a:pt x="151" y="76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1" name="Google Shape;9681;p35"/>
            <p:cNvSpPr/>
            <p:nvPr/>
          </p:nvSpPr>
          <p:spPr>
            <a:xfrm>
              <a:off x="5919500" y="3120400"/>
              <a:ext cx="108825" cy="296450"/>
            </a:xfrm>
            <a:custGeom>
              <a:avLst/>
              <a:gdLst/>
              <a:ahLst/>
              <a:cxnLst/>
              <a:rect l="l" t="t" r="r" b="b"/>
              <a:pathLst>
                <a:path w="4353" h="11858" extrusionOk="0">
                  <a:moveTo>
                    <a:pt x="110" y="0"/>
                  </a:moveTo>
                  <a:cubicBezTo>
                    <a:pt x="84" y="0"/>
                    <a:pt x="59" y="13"/>
                    <a:pt x="45" y="37"/>
                  </a:cubicBezTo>
                  <a:cubicBezTo>
                    <a:pt x="23" y="73"/>
                    <a:pt x="35" y="119"/>
                    <a:pt x="72" y="140"/>
                  </a:cubicBezTo>
                  <a:lnTo>
                    <a:pt x="4202" y="2567"/>
                  </a:lnTo>
                  <a:lnTo>
                    <a:pt x="4202" y="11625"/>
                  </a:lnTo>
                  <a:lnTo>
                    <a:pt x="140" y="9824"/>
                  </a:lnTo>
                  <a:cubicBezTo>
                    <a:pt x="129" y="9819"/>
                    <a:pt x="119" y="9817"/>
                    <a:pt x="109" y="9817"/>
                  </a:cubicBezTo>
                  <a:cubicBezTo>
                    <a:pt x="37" y="9817"/>
                    <a:pt x="1" y="9925"/>
                    <a:pt x="78" y="9963"/>
                  </a:cubicBezTo>
                  <a:lnTo>
                    <a:pt x="4247" y="11810"/>
                  </a:lnTo>
                  <a:lnTo>
                    <a:pt x="4353" y="11857"/>
                  </a:lnTo>
                  <a:lnTo>
                    <a:pt x="4353" y="2480"/>
                  </a:lnTo>
                  <a:lnTo>
                    <a:pt x="148" y="11"/>
                  </a:lnTo>
                  <a:cubicBezTo>
                    <a:pt x="136" y="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2" name="Google Shape;9682;p35"/>
            <p:cNvSpPr/>
            <p:nvPr/>
          </p:nvSpPr>
          <p:spPr>
            <a:xfrm>
              <a:off x="6089850" y="3211700"/>
              <a:ext cx="119825" cy="279275"/>
            </a:xfrm>
            <a:custGeom>
              <a:avLst/>
              <a:gdLst/>
              <a:ahLst/>
              <a:cxnLst/>
              <a:rect l="l" t="t" r="r" b="b"/>
              <a:pathLst>
                <a:path w="4793" h="11171" extrusionOk="0">
                  <a:moveTo>
                    <a:pt x="152" y="242"/>
                  </a:moveTo>
                  <a:lnTo>
                    <a:pt x="4640" y="2435"/>
                  </a:lnTo>
                  <a:lnTo>
                    <a:pt x="4640" y="10947"/>
                  </a:lnTo>
                  <a:lnTo>
                    <a:pt x="151" y="9138"/>
                  </a:lnTo>
                  <a:lnTo>
                    <a:pt x="152" y="242"/>
                  </a:lnTo>
                  <a:close/>
                  <a:moveTo>
                    <a:pt x="0" y="0"/>
                  </a:moveTo>
                  <a:lnTo>
                    <a:pt x="0" y="9240"/>
                  </a:lnTo>
                  <a:lnTo>
                    <a:pt x="4792" y="11170"/>
                  </a:lnTo>
                  <a:lnTo>
                    <a:pt x="4791" y="2340"/>
                  </a:lnTo>
                  <a:lnTo>
                    <a:pt x="108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3" name="Google Shape;9683;p35"/>
            <p:cNvSpPr/>
            <p:nvPr/>
          </p:nvSpPr>
          <p:spPr>
            <a:xfrm>
              <a:off x="6185325" y="3259625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0"/>
                  </a:moveTo>
                  <a:cubicBezTo>
                    <a:pt x="39" y="0"/>
                    <a:pt x="1" y="25"/>
                    <a:pt x="1" y="76"/>
                  </a:cubicBezTo>
                  <a:lnTo>
                    <a:pt x="1" y="8838"/>
                  </a:lnTo>
                  <a:cubicBezTo>
                    <a:pt x="1" y="8879"/>
                    <a:pt x="35" y="8914"/>
                    <a:pt x="78" y="8914"/>
                  </a:cubicBezTo>
                  <a:cubicBezTo>
                    <a:pt x="119" y="8914"/>
                    <a:pt x="153" y="8879"/>
                    <a:pt x="153" y="8838"/>
                  </a:cubicBezTo>
                  <a:lnTo>
                    <a:pt x="153" y="76"/>
                  </a:lnTo>
                  <a:cubicBezTo>
                    <a:pt x="153" y="25"/>
                    <a:pt x="115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4" name="Google Shape;9684;p35"/>
            <p:cNvSpPr/>
            <p:nvPr/>
          </p:nvSpPr>
          <p:spPr>
            <a:xfrm>
              <a:off x="6003300" y="3169275"/>
              <a:ext cx="3825" cy="236500"/>
            </a:xfrm>
            <a:custGeom>
              <a:avLst/>
              <a:gdLst/>
              <a:ahLst/>
              <a:cxnLst/>
              <a:rect l="l" t="t" r="r" b="b"/>
              <a:pathLst>
                <a:path w="153" h="9460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9384"/>
                  </a:lnTo>
                  <a:cubicBezTo>
                    <a:pt x="0" y="9427"/>
                    <a:pt x="35" y="9460"/>
                    <a:pt x="77" y="9460"/>
                  </a:cubicBezTo>
                  <a:cubicBezTo>
                    <a:pt x="118" y="9460"/>
                    <a:pt x="152" y="9427"/>
                    <a:pt x="152" y="9384"/>
                  </a:cubicBezTo>
                  <a:lnTo>
                    <a:pt x="152" y="76"/>
                  </a:lnTo>
                  <a:cubicBezTo>
                    <a:pt x="152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5" name="Google Shape;9685;p35"/>
            <p:cNvSpPr/>
            <p:nvPr/>
          </p:nvSpPr>
          <p:spPr>
            <a:xfrm>
              <a:off x="5920050" y="3500900"/>
              <a:ext cx="108300" cy="277275"/>
            </a:xfrm>
            <a:custGeom>
              <a:avLst/>
              <a:gdLst/>
              <a:ahLst/>
              <a:cxnLst/>
              <a:rect l="l" t="t" r="r" b="b"/>
              <a:pathLst>
                <a:path w="4332" h="11091" extrusionOk="0">
                  <a:moveTo>
                    <a:pt x="87" y="1"/>
                  </a:moveTo>
                  <a:cubicBezTo>
                    <a:pt x="57" y="1"/>
                    <a:pt x="29" y="19"/>
                    <a:pt x="17" y="49"/>
                  </a:cubicBezTo>
                  <a:cubicBezTo>
                    <a:pt x="1" y="87"/>
                    <a:pt x="19" y="131"/>
                    <a:pt x="59" y="148"/>
                  </a:cubicBezTo>
                  <a:lnTo>
                    <a:pt x="4180" y="1827"/>
                  </a:lnTo>
                  <a:lnTo>
                    <a:pt x="4180" y="10895"/>
                  </a:lnTo>
                  <a:lnTo>
                    <a:pt x="108" y="9821"/>
                  </a:lnTo>
                  <a:cubicBezTo>
                    <a:pt x="102" y="9820"/>
                    <a:pt x="97" y="9820"/>
                    <a:pt x="92" y="9820"/>
                  </a:cubicBezTo>
                  <a:cubicBezTo>
                    <a:pt x="54" y="9820"/>
                    <a:pt x="23" y="9840"/>
                    <a:pt x="14" y="9875"/>
                  </a:cubicBezTo>
                  <a:cubicBezTo>
                    <a:pt x="3" y="9916"/>
                    <a:pt x="28" y="9957"/>
                    <a:pt x="68" y="9968"/>
                  </a:cubicBezTo>
                  <a:lnTo>
                    <a:pt x="4235" y="11067"/>
                  </a:lnTo>
                  <a:lnTo>
                    <a:pt x="4331" y="11091"/>
                  </a:lnTo>
                  <a:lnTo>
                    <a:pt x="4332" y="1727"/>
                  </a:lnTo>
                  <a:lnTo>
                    <a:pt x="116" y="7"/>
                  </a:lnTo>
                  <a:cubicBezTo>
                    <a:pt x="106" y="3"/>
                    <a:pt x="97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6" name="Google Shape;9686;p35"/>
            <p:cNvSpPr/>
            <p:nvPr/>
          </p:nvSpPr>
          <p:spPr>
            <a:xfrm>
              <a:off x="6089800" y="3562500"/>
              <a:ext cx="119850" cy="258400"/>
            </a:xfrm>
            <a:custGeom>
              <a:avLst/>
              <a:gdLst/>
              <a:ahLst/>
              <a:cxnLst/>
              <a:rect l="l" t="t" r="r" b="b"/>
              <a:pathLst>
                <a:path w="4794" h="10336" extrusionOk="0">
                  <a:moveTo>
                    <a:pt x="153" y="206"/>
                  </a:moveTo>
                  <a:lnTo>
                    <a:pt x="4642" y="1624"/>
                  </a:lnTo>
                  <a:lnTo>
                    <a:pt x="4642" y="10145"/>
                  </a:lnTo>
                  <a:lnTo>
                    <a:pt x="153" y="9109"/>
                  </a:lnTo>
                  <a:lnTo>
                    <a:pt x="153" y="206"/>
                  </a:lnTo>
                  <a:close/>
                  <a:moveTo>
                    <a:pt x="1" y="0"/>
                  </a:moveTo>
                  <a:lnTo>
                    <a:pt x="1" y="9229"/>
                  </a:lnTo>
                  <a:lnTo>
                    <a:pt x="4701" y="10314"/>
                  </a:lnTo>
                  <a:lnTo>
                    <a:pt x="4793" y="10335"/>
                  </a:lnTo>
                  <a:lnTo>
                    <a:pt x="4793" y="15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7" name="Google Shape;9687;p35"/>
            <p:cNvSpPr/>
            <p:nvPr/>
          </p:nvSpPr>
          <p:spPr>
            <a:xfrm>
              <a:off x="6185325" y="3593450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0"/>
                  </a:moveTo>
                  <a:cubicBezTo>
                    <a:pt x="39" y="0"/>
                    <a:pt x="1" y="25"/>
                    <a:pt x="1" y="75"/>
                  </a:cubicBezTo>
                  <a:lnTo>
                    <a:pt x="1" y="8838"/>
                  </a:lnTo>
                  <a:cubicBezTo>
                    <a:pt x="1" y="8879"/>
                    <a:pt x="35" y="8914"/>
                    <a:pt x="78" y="8914"/>
                  </a:cubicBezTo>
                  <a:cubicBezTo>
                    <a:pt x="119" y="8914"/>
                    <a:pt x="153" y="8879"/>
                    <a:pt x="153" y="8838"/>
                  </a:cubicBezTo>
                  <a:lnTo>
                    <a:pt x="153" y="75"/>
                  </a:lnTo>
                  <a:cubicBezTo>
                    <a:pt x="153" y="25"/>
                    <a:pt x="115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8" name="Google Shape;9688;p35"/>
            <p:cNvSpPr/>
            <p:nvPr/>
          </p:nvSpPr>
          <p:spPr>
            <a:xfrm>
              <a:off x="6003275" y="3534950"/>
              <a:ext cx="3800" cy="236425"/>
            </a:xfrm>
            <a:custGeom>
              <a:avLst/>
              <a:gdLst/>
              <a:ahLst/>
              <a:cxnLst/>
              <a:rect l="l" t="t" r="r" b="b"/>
              <a:pathLst>
                <a:path w="152" h="9457" extrusionOk="0">
                  <a:moveTo>
                    <a:pt x="76" y="1"/>
                  </a:moveTo>
                  <a:cubicBezTo>
                    <a:pt x="39" y="1"/>
                    <a:pt x="3" y="25"/>
                    <a:pt x="0" y="73"/>
                  </a:cubicBezTo>
                  <a:lnTo>
                    <a:pt x="0" y="9381"/>
                  </a:lnTo>
                  <a:cubicBezTo>
                    <a:pt x="0" y="9424"/>
                    <a:pt x="34" y="9457"/>
                    <a:pt x="77" y="9457"/>
                  </a:cubicBezTo>
                  <a:cubicBezTo>
                    <a:pt x="118" y="9457"/>
                    <a:pt x="152" y="9424"/>
                    <a:pt x="152" y="9381"/>
                  </a:cubicBezTo>
                  <a:lnTo>
                    <a:pt x="152" y="73"/>
                  </a:lnTo>
                  <a:cubicBezTo>
                    <a:pt x="149" y="25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9" name="Google Shape;9689;p35"/>
            <p:cNvSpPr/>
            <p:nvPr/>
          </p:nvSpPr>
          <p:spPr>
            <a:xfrm>
              <a:off x="5920050" y="3845300"/>
              <a:ext cx="108250" cy="270250"/>
            </a:xfrm>
            <a:custGeom>
              <a:avLst/>
              <a:gdLst/>
              <a:ahLst/>
              <a:cxnLst/>
              <a:rect l="l" t="t" r="r" b="b"/>
              <a:pathLst>
                <a:path w="4330" h="10810" extrusionOk="0">
                  <a:moveTo>
                    <a:pt x="85" y="0"/>
                  </a:moveTo>
                  <a:cubicBezTo>
                    <a:pt x="54" y="0"/>
                    <a:pt x="24" y="20"/>
                    <a:pt x="14" y="52"/>
                  </a:cubicBezTo>
                  <a:cubicBezTo>
                    <a:pt x="1" y="91"/>
                    <a:pt x="22" y="134"/>
                    <a:pt x="60" y="148"/>
                  </a:cubicBezTo>
                  <a:lnTo>
                    <a:pt x="4179" y="1553"/>
                  </a:lnTo>
                  <a:lnTo>
                    <a:pt x="4179" y="10624"/>
                  </a:lnTo>
                  <a:lnTo>
                    <a:pt x="101" y="9821"/>
                  </a:lnTo>
                  <a:cubicBezTo>
                    <a:pt x="96" y="9819"/>
                    <a:pt x="90" y="9819"/>
                    <a:pt x="85" y="9819"/>
                  </a:cubicBezTo>
                  <a:cubicBezTo>
                    <a:pt x="50" y="9819"/>
                    <a:pt x="18" y="9844"/>
                    <a:pt x="13" y="9880"/>
                  </a:cubicBezTo>
                  <a:cubicBezTo>
                    <a:pt x="3" y="9920"/>
                    <a:pt x="31" y="9961"/>
                    <a:pt x="72" y="9967"/>
                  </a:cubicBezTo>
                  <a:lnTo>
                    <a:pt x="4239" y="10791"/>
                  </a:lnTo>
                  <a:lnTo>
                    <a:pt x="4329" y="10809"/>
                  </a:lnTo>
                  <a:lnTo>
                    <a:pt x="4329" y="1445"/>
                  </a:lnTo>
                  <a:lnTo>
                    <a:pt x="110" y="5"/>
                  </a:ln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0" name="Google Shape;9690;p35"/>
            <p:cNvSpPr/>
            <p:nvPr/>
          </p:nvSpPr>
          <p:spPr>
            <a:xfrm>
              <a:off x="6089800" y="3895825"/>
              <a:ext cx="119850" cy="250600"/>
            </a:xfrm>
            <a:custGeom>
              <a:avLst/>
              <a:gdLst/>
              <a:ahLst/>
              <a:cxnLst/>
              <a:rect l="l" t="t" r="r" b="b"/>
              <a:pathLst>
                <a:path w="4794" h="10024" extrusionOk="0">
                  <a:moveTo>
                    <a:pt x="153" y="194"/>
                  </a:moveTo>
                  <a:lnTo>
                    <a:pt x="4641" y="1321"/>
                  </a:lnTo>
                  <a:lnTo>
                    <a:pt x="4641" y="9845"/>
                  </a:lnTo>
                  <a:lnTo>
                    <a:pt x="151" y="9100"/>
                  </a:lnTo>
                  <a:lnTo>
                    <a:pt x="153" y="194"/>
                  </a:lnTo>
                  <a:close/>
                  <a:moveTo>
                    <a:pt x="1" y="0"/>
                  </a:moveTo>
                  <a:lnTo>
                    <a:pt x="1" y="9228"/>
                  </a:lnTo>
                  <a:lnTo>
                    <a:pt x="4793" y="10023"/>
                  </a:lnTo>
                  <a:lnTo>
                    <a:pt x="4792" y="1204"/>
                  </a:lnTo>
                  <a:lnTo>
                    <a:pt x="95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1" name="Google Shape;9691;p35"/>
            <p:cNvSpPr/>
            <p:nvPr/>
          </p:nvSpPr>
          <p:spPr>
            <a:xfrm>
              <a:off x="6185300" y="3920425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1"/>
                  </a:moveTo>
                  <a:cubicBezTo>
                    <a:pt x="39" y="1"/>
                    <a:pt x="1" y="26"/>
                    <a:pt x="1" y="76"/>
                  </a:cubicBezTo>
                  <a:lnTo>
                    <a:pt x="1" y="8839"/>
                  </a:lnTo>
                  <a:cubicBezTo>
                    <a:pt x="1" y="8881"/>
                    <a:pt x="35" y="8914"/>
                    <a:pt x="77" y="8914"/>
                  </a:cubicBezTo>
                  <a:cubicBezTo>
                    <a:pt x="118" y="8914"/>
                    <a:pt x="153" y="8881"/>
                    <a:pt x="153" y="8839"/>
                  </a:cubicBezTo>
                  <a:lnTo>
                    <a:pt x="153" y="76"/>
                  </a:lnTo>
                  <a:cubicBezTo>
                    <a:pt x="153" y="26"/>
                    <a:pt x="115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2" name="Google Shape;9692;p35"/>
            <p:cNvSpPr/>
            <p:nvPr/>
          </p:nvSpPr>
          <p:spPr>
            <a:xfrm>
              <a:off x="6003200" y="3873650"/>
              <a:ext cx="3925" cy="236600"/>
            </a:xfrm>
            <a:custGeom>
              <a:avLst/>
              <a:gdLst/>
              <a:ahLst/>
              <a:cxnLst/>
              <a:rect l="l" t="t" r="r" b="b"/>
              <a:pathLst>
                <a:path w="157" h="9464" extrusionOk="0">
                  <a:moveTo>
                    <a:pt x="78" y="1"/>
                  </a:moveTo>
                  <a:cubicBezTo>
                    <a:pt x="39" y="1"/>
                    <a:pt x="0" y="27"/>
                    <a:pt x="3" y="80"/>
                  </a:cubicBezTo>
                  <a:lnTo>
                    <a:pt x="3" y="9388"/>
                  </a:lnTo>
                  <a:cubicBezTo>
                    <a:pt x="3" y="9431"/>
                    <a:pt x="36" y="9464"/>
                    <a:pt x="78" y="9464"/>
                  </a:cubicBezTo>
                  <a:cubicBezTo>
                    <a:pt x="121" y="9464"/>
                    <a:pt x="154" y="9431"/>
                    <a:pt x="154" y="9388"/>
                  </a:cubicBezTo>
                  <a:lnTo>
                    <a:pt x="154" y="80"/>
                  </a:lnTo>
                  <a:cubicBezTo>
                    <a:pt x="156" y="27"/>
                    <a:pt x="117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3" name="Google Shape;9693;p35"/>
            <p:cNvSpPr/>
            <p:nvPr/>
          </p:nvSpPr>
          <p:spPr>
            <a:xfrm>
              <a:off x="4677850" y="2079325"/>
              <a:ext cx="172300" cy="421650"/>
            </a:xfrm>
            <a:custGeom>
              <a:avLst/>
              <a:gdLst/>
              <a:ahLst/>
              <a:cxnLst/>
              <a:rect l="l" t="t" r="r" b="b"/>
              <a:pathLst>
                <a:path w="6892" h="16866" extrusionOk="0">
                  <a:moveTo>
                    <a:pt x="111" y="0"/>
                  </a:moveTo>
                  <a:cubicBezTo>
                    <a:pt x="45" y="0"/>
                    <a:pt x="1" y="98"/>
                    <a:pt x="75" y="142"/>
                  </a:cubicBezTo>
                  <a:lnTo>
                    <a:pt x="6697" y="4323"/>
                  </a:lnTo>
                  <a:lnTo>
                    <a:pt x="6742" y="16615"/>
                  </a:lnTo>
                  <a:lnTo>
                    <a:pt x="196" y="13188"/>
                  </a:lnTo>
                  <a:cubicBezTo>
                    <a:pt x="184" y="13182"/>
                    <a:pt x="172" y="13179"/>
                    <a:pt x="161" y="13179"/>
                  </a:cubicBezTo>
                  <a:cubicBezTo>
                    <a:pt x="93" y="13179"/>
                    <a:pt x="53" y="13279"/>
                    <a:pt x="126" y="13321"/>
                  </a:cubicBezTo>
                  <a:lnTo>
                    <a:pt x="6891" y="16865"/>
                  </a:lnTo>
                  <a:lnTo>
                    <a:pt x="6891" y="16865"/>
                  </a:lnTo>
                  <a:lnTo>
                    <a:pt x="6848" y="4283"/>
                  </a:lnTo>
                  <a:lnTo>
                    <a:pt x="6848" y="4242"/>
                  </a:lnTo>
                  <a:lnTo>
                    <a:pt x="155" y="15"/>
                  </a:lnTo>
                  <a:cubicBezTo>
                    <a:pt x="140" y="5"/>
                    <a:pt x="125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4" name="Google Shape;9694;p35"/>
            <p:cNvSpPr/>
            <p:nvPr/>
          </p:nvSpPr>
          <p:spPr>
            <a:xfrm>
              <a:off x="4884350" y="2204750"/>
              <a:ext cx="177175" cy="395775"/>
            </a:xfrm>
            <a:custGeom>
              <a:avLst/>
              <a:gdLst/>
              <a:ahLst/>
              <a:cxnLst/>
              <a:rect l="l" t="t" r="r" b="b"/>
              <a:pathLst>
                <a:path w="7087" h="15831" extrusionOk="0">
                  <a:moveTo>
                    <a:pt x="151" y="266"/>
                  </a:moveTo>
                  <a:lnTo>
                    <a:pt x="6895" y="4296"/>
                  </a:lnTo>
                  <a:lnTo>
                    <a:pt x="6934" y="15593"/>
                  </a:lnTo>
                  <a:lnTo>
                    <a:pt x="6934" y="15593"/>
                  </a:lnTo>
                  <a:lnTo>
                    <a:pt x="194" y="12440"/>
                  </a:lnTo>
                  <a:lnTo>
                    <a:pt x="151" y="266"/>
                  </a:lnTo>
                  <a:close/>
                  <a:moveTo>
                    <a:pt x="0" y="0"/>
                  </a:moveTo>
                  <a:lnTo>
                    <a:pt x="44" y="12489"/>
                  </a:lnTo>
                  <a:lnTo>
                    <a:pt x="44" y="12536"/>
                  </a:lnTo>
                  <a:lnTo>
                    <a:pt x="7086" y="15830"/>
                  </a:lnTo>
                  <a:lnTo>
                    <a:pt x="7045" y="4252"/>
                  </a:lnTo>
                  <a:lnTo>
                    <a:pt x="7045" y="4210"/>
                  </a:lnTo>
                  <a:lnTo>
                    <a:pt x="114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5" name="Google Shape;9695;p35"/>
            <p:cNvSpPr/>
            <p:nvPr/>
          </p:nvSpPr>
          <p:spPr>
            <a:xfrm>
              <a:off x="5029800" y="2293300"/>
              <a:ext cx="4850" cy="293575"/>
            </a:xfrm>
            <a:custGeom>
              <a:avLst/>
              <a:gdLst/>
              <a:ahLst/>
              <a:cxnLst/>
              <a:rect l="l" t="t" r="r" b="b"/>
              <a:pathLst>
                <a:path w="194" h="11743" extrusionOk="0">
                  <a:moveTo>
                    <a:pt x="78" y="1"/>
                  </a:moveTo>
                  <a:cubicBezTo>
                    <a:pt x="35" y="1"/>
                    <a:pt x="1" y="35"/>
                    <a:pt x="1" y="76"/>
                  </a:cubicBezTo>
                  <a:lnTo>
                    <a:pt x="42" y="11667"/>
                  </a:lnTo>
                  <a:cubicBezTo>
                    <a:pt x="42" y="11710"/>
                    <a:pt x="76" y="11743"/>
                    <a:pt x="119" y="11743"/>
                  </a:cubicBezTo>
                  <a:cubicBezTo>
                    <a:pt x="160" y="11743"/>
                    <a:pt x="194" y="11708"/>
                    <a:pt x="194" y="11667"/>
                  </a:cubicBezTo>
                  <a:lnTo>
                    <a:pt x="153" y="76"/>
                  </a:lnTo>
                  <a:cubicBezTo>
                    <a:pt x="152" y="35"/>
                    <a:pt x="119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6" name="Google Shape;9696;p35"/>
            <p:cNvSpPr/>
            <p:nvPr/>
          </p:nvSpPr>
          <p:spPr>
            <a:xfrm>
              <a:off x="4813225" y="2164500"/>
              <a:ext cx="5475" cy="318925"/>
            </a:xfrm>
            <a:custGeom>
              <a:avLst/>
              <a:gdLst/>
              <a:ahLst/>
              <a:cxnLst/>
              <a:rect l="l" t="t" r="r" b="b"/>
              <a:pathLst>
                <a:path w="219" h="12757" extrusionOk="0">
                  <a:moveTo>
                    <a:pt x="76" y="1"/>
                  </a:moveTo>
                  <a:cubicBezTo>
                    <a:pt x="35" y="1"/>
                    <a:pt x="0" y="34"/>
                    <a:pt x="2" y="76"/>
                  </a:cubicBezTo>
                  <a:lnTo>
                    <a:pt x="68" y="12681"/>
                  </a:lnTo>
                  <a:cubicBezTo>
                    <a:pt x="68" y="12723"/>
                    <a:pt x="101" y="12756"/>
                    <a:pt x="143" y="12756"/>
                  </a:cubicBezTo>
                  <a:cubicBezTo>
                    <a:pt x="184" y="12756"/>
                    <a:pt x="218" y="12722"/>
                    <a:pt x="218" y="12681"/>
                  </a:cubicBezTo>
                  <a:lnTo>
                    <a:pt x="152" y="75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7" name="Google Shape;9697;p35"/>
            <p:cNvSpPr/>
            <p:nvPr/>
          </p:nvSpPr>
          <p:spPr>
            <a:xfrm>
              <a:off x="4680225" y="2556925"/>
              <a:ext cx="171575" cy="401525"/>
            </a:xfrm>
            <a:custGeom>
              <a:avLst/>
              <a:gdLst/>
              <a:ahLst/>
              <a:cxnLst/>
              <a:rect l="l" t="t" r="r" b="b"/>
              <a:pathLst>
                <a:path w="6863" h="16061" extrusionOk="0">
                  <a:moveTo>
                    <a:pt x="87" y="1"/>
                  </a:moveTo>
                  <a:cubicBezTo>
                    <a:pt x="60" y="1"/>
                    <a:pt x="33" y="15"/>
                    <a:pt x="19" y="42"/>
                  </a:cubicBezTo>
                  <a:cubicBezTo>
                    <a:pt x="1" y="79"/>
                    <a:pt x="15" y="124"/>
                    <a:pt x="52" y="143"/>
                  </a:cubicBezTo>
                  <a:lnTo>
                    <a:pt x="6667" y="3538"/>
                  </a:lnTo>
                  <a:lnTo>
                    <a:pt x="6712" y="15836"/>
                  </a:lnTo>
                  <a:lnTo>
                    <a:pt x="163" y="13182"/>
                  </a:lnTo>
                  <a:cubicBezTo>
                    <a:pt x="152" y="13177"/>
                    <a:pt x="142" y="13175"/>
                    <a:pt x="132" y="13175"/>
                  </a:cubicBezTo>
                  <a:cubicBezTo>
                    <a:pt x="58" y="13175"/>
                    <a:pt x="24" y="13288"/>
                    <a:pt x="105" y="13322"/>
                  </a:cubicBezTo>
                  <a:lnTo>
                    <a:pt x="6862" y="16061"/>
                  </a:lnTo>
                  <a:lnTo>
                    <a:pt x="6862" y="16061"/>
                  </a:lnTo>
                  <a:lnTo>
                    <a:pt x="6817" y="3491"/>
                  </a:lnTo>
                  <a:lnTo>
                    <a:pt x="6817" y="3445"/>
                  </a:lnTo>
                  <a:lnTo>
                    <a:pt x="121" y="9"/>
                  </a:lnTo>
                  <a:cubicBezTo>
                    <a:pt x="110" y="3"/>
                    <a:pt x="99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8" name="Google Shape;9698;p35"/>
            <p:cNvSpPr/>
            <p:nvPr/>
          </p:nvSpPr>
          <p:spPr>
            <a:xfrm>
              <a:off x="4885925" y="2658300"/>
              <a:ext cx="177150" cy="375350"/>
            </a:xfrm>
            <a:custGeom>
              <a:avLst/>
              <a:gdLst/>
              <a:ahLst/>
              <a:cxnLst/>
              <a:rect l="l" t="t" r="r" b="b"/>
              <a:pathLst>
                <a:path w="7086" h="15014" extrusionOk="0">
                  <a:moveTo>
                    <a:pt x="151" y="241"/>
                  </a:moveTo>
                  <a:lnTo>
                    <a:pt x="6894" y="3494"/>
                  </a:lnTo>
                  <a:lnTo>
                    <a:pt x="6933" y="14799"/>
                  </a:lnTo>
                  <a:lnTo>
                    <a:pt x="6933" y="14799"/>
                  </a:lnTo>
                  <a:lnTo>
                    <a:pt x="195" y="12423"/>
                  </a:lnTo>
                  <a:lnTo>
                    <a:pt x="151" y="241"/>
                  </a:lnTo>
                  <a:close/>
                  <a:moveTo>
                    <a:pt x="0" y="1"/>
                  </a:moveTo>
                  <a:lnTo>
                    <a:pt x="45" y="12476"/>
                  </a:lnTo>
                  <a:lnTo>
                    <a:pt x="45" y="12529"/>
                  </a:lnTo>
                  <a:lnTo>
                    <a:pt x="7085" y="15013"/>
                  </a:lnTo>
                  <a:lnTo>
                    <a:pt x="7044" y="3445"/>
                  </a:lnTo>
                  <a:lnTo>
                    <a:pt x="7044" y="33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9" name="Google Shape;9699;p35"/>
            <p:cNvSpPr/>
            <p:nvPr/>
          </p:nvSpPr>
          <p:spPr>
            <a:xfrm>
              <a:off x="5031375" y="2729750"/>
              <a:ext cx="4825" cy="293625"/>
            </a:xfrm>
            <a:custGeom>
              <a:avLst/>
              <a:gdLst/>
              <a:ahLst/>
              <a:cxnLst/>
              <a:rect l="l" t="t" r="r" b="b"/>
              <a:pathLst>
                <a:path w="193" h="11745" extrusionOk="0">
                  <a:moveTo>
                    <a:pt x="77" y="1"/>
                  </a:moveTo>
                  <a:cubicBezTo>
                    <a:pt x="34" y="1"/>
                    <a:pt x="0" y="35"/>
                    <a:pt x="0" y="77"/>
                  </a:cubicBezTo>
                  <a:lnTo>
                    <a:pt x="41" y="11669"/>
                  </a:lnTo>
                  <a:cubicBezTo>
                    <a:pt x="42" y="11710"/>
                    <a:pt x="75" y="11744"/>
                    <a:pt x="118" y="11744"/>
                  </a:cubicBezTo>
                  <a:cubicBezTo>
                    <a:pt x="159" y="11744"/>
                    <a:pt x="193" y="11710"/>
                    <a:pt x="193" y="11668"/>
                  </a:cubicBezTo>
                  <a:lnTo>
                    <a:pt x="152" y="76"/>
                  </a:lnTo>
                  <a:cubicBezTo>
                    <a:pt x="152" y="35"/>
                    <a:pt x="118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0" name="Google Shape;9700;p35"/>
            <p:cNvSpPr/>
            <p:nvPr/>
          </p:nvSpPr>
          <p:spPr>
            <a:xfrm>
              <a:off x="4814875" y="2626075"/>
              <a:ext cx="5475" cy="318850"/>
            </a:xfrm>
            <a:custGeom>
              <a:avLst/>
              <a:gdLst/>
              <a:ahLst/>
              <a:cxnLst/>
              <a:rect l="l" t="t" r="r" b="b"/>
              <a:pathLst>
                <a:path w="219" h="12754" extrusionOk="0">
                  <a:moveTo>
                    <a:pt x="76" y="0"/>
                  </a:moveTo>
                  <a:cubicBezTo>
                    <a:pt x="35" y="0"/>
                    <a:pt x="0" y="34"/>
                    <a:pt x="2" y="75"/>
                  </a:cubicBezTo>
                  <a:lnTo>
                    <a:pt x="68" y="12679"/>
                  </a:lnTo>
                  <a:cubicBezTo>
                    <a:pt x="68" y="12720"/>
                    <a:pt x="101" y="12753"/>
                    <a:pt x="143" y="12753"/>
                  </a:cubicBezTo>
                  <a:cubicBezTo>
                    <a:pt x="184" y="12753"/>
                    <a:pt x="218" y="12720"/>
                    <a:pt x="218" y="12678"/>
                  </a:cubicBezTo>
                  <a:lnTo>
                    <a:pt x="152" y="75"/>
                  </a:lnTo>
                  <a:cubicBezTo>
                    <a:pt x="151" y="33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1" name="Google Shape;9701;p35"/>
            <p:cNvSpPr/>
            <p:nvPr/>
          </p:nvSpPr>
          <p:spPr>
            <a:xfrm>
              <a:off x="4681525" y="3086950"/>
              <a:ext cx="172075" cy="376825"/>
            </a:xfrm>
            <a:custGeom>
              <a:avLst/>
              <a:gdLst/>
              <a:ahLst/>
              <a:cxnLst/>
              <a:rect l="l" t="t" r="r" b="b"/>
              <a:pathLst>
                <a:path w="6883" h="15073" extrusionOk="0">
                  <a:moveTo>
                    <a:pt x="108" y="1"/>
                  </a:moveTo>
                  <a:cubicBezTo>
                    <a:pt x="32" y="1"/>
                    <a:pt x="0" y="117"/>
                    <a:pt x="85" y="148"/>
                  </a:cubicBezTo>
                  <a:lnTo>
                    <a:pt x="6687" y="2571"/>
                  </a:lnTo>
                  <a:lnTo>
                    <a:pt x="6731" y="14879"/>
                  </a:lnTo>
                  <a:lnTo>
                    <a:pt x="176" y="13181"/>
                  </a:lnTo>
                  <a:cubicBezTo>
                    <a:pt x="168" y="13179"/>
                    <a:pt x="161" y="13178"/>
                    <a:pt x="154" y="13178"/>
                  </a:cubicBezTo>
                  <a:cubicBezTo>
                    <a:pt x="74" y="13178"/>
                    <a:pt x="49" y="13303"/>
                    <a:pt x="139" y="13326"/>
                  </a:cubicBezTo>
                  <a:lnTo>
                    <a:pt x="6883" y="15073"/>
                  </a:lnTo>
                  <a:lnTo>
                    <a:pt x="6837" y="2518"/>
                  </a:lnTo>
                  <a:lnTo>
                    <a:pt x="6837" y="2465"/>
                  </a:lnTo>
                  <a:lnTo>
                    <a:pt x="137" y="6"/>
                  </a:lnTo>
                  <a:cubicBezTo>
                    <a:pt x="126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2" name="Google Shape;9702;p35"/>
            <p:cNvSpPr/>
            <p:nvPr/>
          </p:nvSpPr>
          <p:spPr>
            <a:xfrm>
              <a:off x="4887750" y="3158750"/>
              <a:ext cx="177000" cy="350100"/>
            </a:xfrm>
            <a:custGeom>
              <a:avLst/>
              <a:gdLst/>
              <a:ahLst/>
              <a:cxnLst/>
              <a:rect l="l" t="t" r="r" b="b"/>
              <a:pathLst>
                <a:path w="7080" h="14004" extrusionOk="0">
                  <a:moveTo>
                    <a:pt x="151" y="211"/>
                  </a:moveTo>
                  <a:lnTo>
                    <a:pt x="6888" y="2507"/>
                  </a:lnTo>
                  <a:lnTo>
                    <a:pt x="6929" y="13818"/>
                  </a:lnTo>
                  <a:lnTo>
                    <a:pt x="194" y="12400"/>
                  </a:lnTo>
                  <a:lnTo>
                    <a:pt x="151" y="211"/>
                  </a:lnTo>
                  <a:close/>
                  <a:moveTo>
                    <a:pt x="0" y="0"/>
                  </a:moveTo>
                  <a:lnTo>
                    <a:pt x="44" y="12461"/>
                  </a:lnTo>
                  <a:lnTo>
                    <a:pt x="44" y="12522"/>
                  </a:lnTo>
                  <a:lnTo>
                    <a:pt x="7080" y="14003"/>
                  </a:lnTo>
                  <a:lnTo>
                    <a:pt x="7039" y="2451"/>
                  </a:lnTo>
                  <a:lnTo>
                    <a:pt x="7039" y="23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3" name="Google Shape;9703;p35"/>
            <p:cNvSpPr/>
            <p:nvPr/>
          </p:nvSpPr>
          <p:spPr>
            <a:xfrm>
              <a:off x="5033075" y="3209125"/>
              <a:ext cx="4850" cy="293600"/>
            </a:xfrm>
            <a:custGeom>
              <a:avLst/>
              <a:gdLst/>
              <a:ahLst/>
              <a:cxnLst/>
              <a:rect l="l" t="t" r="r" b="b"/>
              <a:pathLst>
                <a:path w="194" h="11744" extrusionOk="0">
                  <a:moveTo>
                    <a:pt x="76" y="0"/>
                  </a:moveTo>
                  <a:cubicBezTo>
                    <a:pt x="34" y="0"/>
                    <a:pt x="1" y="34"/>
                    <a:pt x="1" y="77"/>
                  </a:cubicBezTo>
                  <a:lnTo>
                    <a:pt x="42" y="11668"/>
                  </a:lnTo>
                  <a:cubicBezTo>
                    <a:pt x="43" y="11709"/>
                    <a:pt x="76" y="11742"/>
                    <a:pt x="118" y="11744"/>
                  </a:cubicBezTo>
                  <a:cubicBezTo>
                    <a:pt x="159" y="11744"/>
                    <a:pt x="194" y="11709"/>
                    <a:pt x="194" y="11667"/>
                  </a:cubicBezTo>
                  <a:lnTo>
                    <a:pt x="151" y="75"/>
                  </a:lnTo>
                  <a:cubicBezTo>
                    <a:pt x="151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4" name="Google Shape;9704;p35"/>
            <p:cNvSpPr/>
            <p:nvPr/>
          </p:nvSpPr>
          <p:spPr>
            <a:xfrm>
              <a:off x="4816700" y="3136400"/>
              <a:ext cx="5475" cy="318800"/>
            </a:xfrm>
            <a:custGeom>
              <a:avLst/>
              <a:gdLst/>
              <a:ahLst/>
              <a:cxnLst/>
              <a:rect l="l" t="t" r="r" b="b"/>
              <a:pathLst>
                <a:path w="219" h="12752" extrusionOk="0">
                  <a:moveTo>
                    <a:pt x="75" y="1"/>
                  </a:moveTo>
                  <a:cubicBezTo>
                    <a:pt x="34" y="1"/>
                    <a:pt x="0" y="35"/>
                    <a:pt x="0" y="76"/>
                  </a:cubicBezTo>
                  <a:lnTo>
                    <a:pt x="66" y="12676"/>
                  </a:lnTo>
                  <a:cubicBezTo>
                    <a:pt x="67" y="12718"/>
                    <a:pt x="101" y="12751"/>
                    <a:pt x="143" y="12751"/>
                  </a:cubicBezTo>
                  <a:cubicBezTo>
                    <a:pt x="185" y="12751"/>
                    <a:pt x="218" y="12717"/>
                    <a:pt x="218" y="12676"/>
                  </a:cubicBezTo>
                  <a:lnTo>
                    <a:pt x="151" y="76"/>
                  </a:lnTo>
                  <a:cubicBezTo>
                    <a:pt x="151" y="34"/>
                    <a:pt x="118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5" name="Google Shape;9705;p35"/>
            <p:cNvSpPr/>
            <p:nvPr/>
          </p:nvSpPr>
          <p:spPr>
            <a:xfrm>
              <a:off x="4683225" y="3557700"/>
              <a:ext cx="172050" cy="364075"/>
            </a:xfrm>
            <a:custGeom>
              <a:avLst/>
              <a:gdLst/>
              <a:ahLst/>
              <a:cxnLst/>
              <a:rect l="l" t="t" r="r" b="b"/>
              <a:pathLst>
                <a:path w="6882" h="14563" extrusionOk="0">
                  <a:moveTo>
                    <a:pt x="107" y="1"/>
                  </a:moveTo>
                  <a:cubicBezTo>
                    <a:pt x="28" y="1"/>
                    <a:pt x="0" y="124"/>
                    <a:pt x="88" y="150"/>
                  </a:cubicBezTo>
                  <a:lnTo>
                    <a:pt x="6685" y="2071"/>
                  </a:lnTo>
                  <a:lnTo>
                    <a:pt x="6729" y="14380"/>
                  </a:lnTo>
                  <a:lnTo>
                    <a:pt x="172" y="13179"/>
                  </a:lnTo>
                  <a:cubicBezTo>
                    <a:pt x="165" y="13177"/>
                    <a:pt x="158" y="13177"/>
                    <a:pt x="152" y="13177"/>
                  </a:cubicBezTo>
                  <a:cubicBezTo>
                    <a:pt x="67" y="13177"/>
                    <a:pt x="48" y="13312"/>
                    <a:pt x="144" y="13328"/>
                  </a:cubicBezTo>
                  <a:lnTo>
                    <a:pt x="6881" y="14562"/>
                  </a:lnTo>
                  <a:lnTo>
                    <a:pt x="6835" y="2014"/>
                  </a:lnTo>
                  <a:lnTo>
                    <a:pt x="6835" y="1957"/>
                  </a:lnTo>
                  <a:lnTo>
                    <a:pt x="131" y="5"/>
                  </a:lnTo>
                  <a:cubicBezTo>
                    <a:pt x="122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6" name="Google Shape;9706;p35"/>
            <p:cNvSpPr/>
            <p:nvPr/>
          </p:nvSpPr>
          <p:spPr>
            <a:xfrm>
              <a:off x="4889350" y="3614150"/>
              <a:ext cx="176975" cy="337025"/>
            </a:xfrm>
            <a:custGeom>
              <a:avLst/>
              <a:gdLst/>
              <a:ahLst/>
              <a:cxnLst/>
              <a:rect l="l" t="t" r="r" b="b"/>
              <a:pathLst>
                <a:path w="7079" h="13481" extrusionOk="0">
                  <a:moveTo>
                    <a:pt x="152" y="197"/>
                  </a:moveTo>
                  <a:lnTo>
                    <a:pt x="6887" y="1993"/>
                  </a:lnTo>
                  <a:lnTo>
                    <a:pt x="6928" y="13309"/>
                  </a:lnTo>
                  <a:lnTo>
                    <a:pt x="195" y="12388"/>
                  </a:lnTo>
                  <a:lnTo>
                    <a:pt x="152" y="197"/>
                  </a:lnTo>
                  <a:close/>
                  <a:moveTo>
                    <a:pt x="1" y="1"/>
                  </a:moveTo>
                  <a:lnTo>
                    <a:pt x="45" y="12454"/>
                  </a:lnTo>
                  <a:lnTo>
                    <a:pt x="45" y="12520"/>
                  </a:lnTo>
                  <a:lnTo>
                    <a:pt x="6993" y="13468"/>
                  </a:lnTo>
                  <a:lnTo>
                    <a:pt x="7079" y="13480"/>
                  </a:lnTo>
                  <a:lnTo>
                    <a:pt x="7038" y="1935"/>
                  </a:lnTo>
                  <a:lnTo>
                    <a:pt x="7038" y="1877"/>
                  </a:lnTo>
                  <a:lnTo>
                    <a:pt x="9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7" name="Google Shape;9707;p35"/>
            <p:cNvSpPr/>
            <p:nvPr/>
          </p:nvSpPr>
          <p:spPr>
            <a:xfrm>
              <a:off x="5034675" y="3653550"/>
              <a:ext cx="4850" cy="293625"/>
            </a:xfrm>
            <a:custGeom>
              <a:avLst/>
              <a:gdLst/>
              <a:ahLst/>
              <a:cxnLst/>
              <a:rect l="l" t="t" r="r" b="b"/>
              <a:pathLst>
                <a:path w="194" h="11745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lnTo>
                    <a:pt x="42" y="11668"/>
                  </a:lnTo>
                  <a:cubicBezTo>
                    <a:pt x="42" y="11710"/>
                    <a:pt x="76" y="11743"/>
                    <a:pt x="118" y="11744"/>
                  </a:cubicBezTo>
                  <a:cubicBezTo>
                    <a:pt x="159" y="11743"/>
                    <a:pt x="193" y="11710"/>
                    <a:pt x="193" y="11668"/>
                  </a:cubicBezTo>
                  <a:lnTo>
                    <a:pt x="152" y="76"/>
                  </a:lnTo>
                  <a:cubicBezTo>
                    <a:pt x="151" y="35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8" name="Google Shape;9708;p35"/>
            <p:cNvSpPr/>
            <p:nvPr/>
          </p:nvSpPr>
          <p:spPr>
            <a:xfrm>
              <a:off x="4818350" y="3596950"/>
              <a:ext cx="5475" cy="318775"/>
            </a:xfrm>
            <a:custGeom>
              <a:avLst/>
              <a:gdLst/>
              <a:ahLst/>
              <a:cxnLst/>
              <a:rect l="l" t="t" r="r" b="b"/>
              <a:pathLst>
                <a:path w="219" h="12751" extrusionOk="0">
                  <a:moveTo>
                    <a:pt x="75" y="0"/>
                  </a:moveTo>
                  <a:cubicBezTo>
                    <a:pt x="35" y="2"/>
                    <a:pt x="1" y="35"/>
                    <a:pt x="0" y="77"/>
                  </a:cubicBezTo>
                  <a:lnTo>
                    <a:pt x="66" y="12675"/>
                  </a:lnTo>
                  <a:cubicBezTo>
                    <a:pt x="68" y="12716"/>
                    <a:pt x="101" y="12751"/>
                    <a:pt x="143" y="12751"/>
                  </a:cubicBezTo>
                  <a:cubicBezTo>
                    <a:pt x="184" y="12749"/>
                    <a:pt x="218" y="12715"/>
                    <a:pt x="218" y="12674"/>
                  </a:cubicBezTo>
                  <a:lnTo>
                    <a:pt x="152" y="76"/>
                  </a:lnTo>
                  <a:cubicBezTo>
                    <a:pt x="151" y="33"/>
                    <a:pt x="118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9" name="Google Shape;9709;p35"/>
            <p:cNvSpPr/>
            <p:nvPr/>
          </p:nvSpPr>
          <p:spPr>
            <a:xfrm>
              <a:off x="4333325" y="3490675"/>
              <a:ext cx="208500" cy="390900"/>
            </a:xfrm>
            <a:custGeom>
              <a:avLst/>
              <a:gdLst/>
              <a:ahLst/>
              <a:cxnLst/>
              <a:rect l="l" t="t" r="r" b="b"/>
              <a:pathLst>
                <a:path w="8340" h="15636" extrusionOk="0">
                  <a:moveTo>
                    <a:pt x="451" y="190"/>
                  </a:moveTo>
                  <a:lnTo>
                    <a:pt x="8075" y="1907"/>
                  </a:lnTo>
                  <a:lnTo>
                    <a:pt x="8186" y="15461"/>
                  </a:lnTo>
                  <a:lnTo>
                    <a:pt x="155" y="14337"/>
                  </a:lnTo>
                  <a:lnTo>
                    <a:pt x="451" y="190"/>
                  </a:lnTo>
                  <a:close/>
                  <a:moveTo>
                    <a:pt x="305" y="1"/>
                  </a:moveTo>
                  <a:lnTo>
                    <a:pt x="2" y="14400"/>
                  </a:lnTo>
                  <a:lnTo>
                    <a:pt x="1" y="14467"/>
                  </a:lnTo>
                  <a:lnTo>
                    <a:pt x="8252" y="15623"/>
                  </a:lnTo>
                  <a:lnTo>
                    <a:pt x="8339" y="15635"/>
                  </a:lnTo>
                  <a:lnTo>
                    <a:pt x="8226" y="1846"/>
                  </a:lnTo>
                  <a:lnTo>
                    <a:pt x="8226" y="1787"/>
                  </a:lnTo>
                  <a:lnTo>
                    <a:pt x="395" y="20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0" name="Google Shape;9710;p35"/>
            <p:cNvSpPr/>
            <p:nvPr/>
          </p:nvSpPr>
          <p:spPr>
            <a:xfrm>
              <a:off x="4075825" y="3426425"/>
              <a:ext cx="221700" cy="421725"/>
            </a:xfrm>
            <a:custGeom>
              <a:avLst/>
              <a:gdLst/>
              <a:ahLst/>
              <a:cxnLst/>
              <a:rect l="l" t="t" r="r" b="b"/>
              <a:pathLst>
                <a:path w="8868" h="16869" extrusionOk="0">
                  <a:moveTo>
                    <a:pt x="82" y="1"/>
                  </a:moveTo>
                  <a:cubicBezTo>
                    <a:pt x="49" y="1"/>
                    <a:pt x="17" y="24"/>
                    <a:pt x="9" y="59"/>
                  </a:cubicBezTo>
                  <a:cubicBezTo>
                    <a:pt x="0" y="99"/>
                    <a:pt x="24" y="139"/>
                    <a:pt x="65" y="150"/>
                  </a:cubicBezTo>
                  <a:lnTo>
                    <a:pt x="8596" y="2246"/>
                  </a:lnTo>
                  <a:lnTo>
                    <a:pt x="8715" y="16698"/>
                  </a:lnTo>
                  <a:lnTo>
                    <a:pt x="219" y="15670"/>
                  </a:lnTo>
                  <a:cubicBezTo>
                    <a:pt x="217" y="15670"/>
                    <a:pt x="214" y="15669"/>
                    <a:pt x="212" y="15669"/>
                  </a:cubicBezTo>
                  <a:cubicBezTo>
                    <a:pt x="174" y="15669"/>
                    <a:pt x="141" y="15697"/>
                    <a:pt x="136" y="15736"/>
                  </a:cubicBezTo>
                  <a:cubicBezTo>
                    <a:pt x="131" y="15777"/>
                    <a:pt x="160" y="15814"/>
                    <a:pt x="202" y="15819"/>
                  </a:cubicBezTo>
                  <a:lnTo>
                    <a:pt x="8783" y="16859"/>
                  </a:lnTo>
                  <a:lnTo>
                    <a:pt x="8867" y="16868"/>
                  </a:lnTo>
                  <a:lnTo>
                    <a:pt x="8748" y="2185"/>
                  </a:lnTo>
                  <a:lnTo>
                    <a:pt x="8748" y="2127"/>
                  </a:lnTo>
                  <a:lnTo>
                    <a:pt x="101" y="3"/>
                  </a:lnTo>
                  <a:cubicBezTo>
                    <a:pt x="94" y="2"/>
                    <a:pt x="8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1" name="Google Shape;9711;p35"/>
            <p:cNvSpPr/>
            <p:nvPr/>
          </p:nvSpPr>
          <p:spPr>
            <a:xfrm>
              <a:off x="4511400" y="3529725"/>
              <a:ext cx="6600" cy="346175"/>
            </a:xfrm>
            <a:custGeom>
              <a:avLst/>
              <a:gdLst/>
              <a:ahLst/>
              <a:cxnLst/>
              <a:rect l="l" t="t" r="r" b="b"/>
              <a:pathLst>
                <a:path w="264" h="13847" extrusionOk="0">
                  <a:moveTo>
                    <a:pt x="76" y="0"/>
                  </a:moveTo>
                  <a:cubicBezTo>
                    <a:pt x="34" y="2"/>
                    <a:pt x="1" y="35"/>
                    <a:pt x="1" y="77"/>
                  </a:cubicBezTo>
                  <a:lnTo>
                    <a:pt x="113" y="13771"/>
                  </a:lnTo>
                  <a:cubicBezTo>
                    <a:pt x="113" y="13812"/>
                    <a:pt x="148" y="13846"/>
                    <a:pt x="188" y="13846"/>
                  </a:cubicBezTo>
                  <a:cubicBezTo>
                    <a:pt x="231" y="13845"/>
                    <a:pt x="264" y="13810"/>
                    <a:pt x="264" y="13769"/>
                  </a:cubicBezTo>
                  <a:lnTo>
                    <a:pt x="151" y="76"/>
                  </a:lnTo>
                  <a:cubicBezTo>
                    <a:pt x="151" y="33"/>
                    <a:pt x="117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2" name="Google Shape;9712;p35"/>
            <p:cNvSpPr/>
            <p:nvPr/>
          </p:nvSpPr>
          <p:spPr>
            <a:xfrm>
              <a:off x="4263925" y="3472775"/>
              <a:ext cx="6825" cy="370675"/>
            </a:xfrm>
            <a:custGeom>
              <a:avLst/>
              <a:gdLst/>
              <a:ahLst/>
              <a:cxnLst/>
              <a:rect l="l" t="t" r="r" b="b"/>
              <a:pathLst>
                <a:path w="273" h="14827" extrusionOk="0">
                  <a:moveTo>
                    <a:pt x="76" y="1"/>
                  </a:moveTo>
                  <a:cubicBezTo>
                    <a:pt x="35" y="1"/>
                    <a:pt x="1" y="35"/>
                    <a:pt x="2" y="76"/>
                  </a:cubicBezTo>
                  <a:lnTo>
                    <a:pt x="122" y="14751"/>
                  </a:lnTo>
                  <a:cubicBezTo>
                    <a:pt x="122" y="14794"/>
                    <a:pt x="155" y="14827"/>
                    <a:pt x="198" y="14827"/>
                  </a:cubicBezTo>
                  <a:cubicBezTo>
                    <a:pt x="239" y="14827"/>
                    <a:pt x="273" y="14792"/>
                    <a:pt x="273" y="14750"/>
                  </a:cubicBezTo>
                  <a:lnTo>
                    <a:pt x="151" y="75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3" name="Google Shape;9713;p35"/>
            <p:cNvSpPr/>
            <p:nvPr/>
          </p:nvSpPr>
          <p:spPr>
            <a:xfrm>
              <a:off x="3666025" y="1462975"/>
              <a:ext cx="249800" cy="545675"/>
            </a:xfrm>
            <a:custGeom>
              <a:avLst/>
              <a:gdLst/>
              <a:ahLst/>
              <a:cxnLst/>
              <a:rect l="l" t="t" r="r" b="b"/>
              <a:pathLst>
                <a:path w="9992" h="21827" extrusionOk="0">
                  <a:moveTo>
                    <a:pt x="151" y="269"/>
                  </a:moveTo>
                  <a:lnTo>
                    <a:pt x="9807" y="6092"/>
                  </a:lnTo>
                  <a:lnTo>
                    <a:pt x="9840" y="21578"/>
                  </a:lnTo>
                  <a:lnTo>
                    <a:pt x="187" y="16589"/>
                  </a:lnTo>
                  <a:lnTo>
                    <a:pt x="151" y="269"/>
                  </a:lnTo>
                  <a:close/>
                  <a:moveTo>
                    <a:pt x="0" y="0"/>
                  </a:moveTo>
                  <a:lnTo>
                    <a:pt x="36" y="16635"/>
                  </a:lnTo>
                  <a:lnTo>
                    <a:pt x="36" y="16680"/>
                  </a:lnTo>
                  <a:lnTo>
                    <a:pt x="9992" y="21827"/>
                  </a:lnTo>
                  <a:lnTo>
                    <a:pt x="9959" y="6048"/>
                  </a:lnTo>
                  <a:lnTo>
                    <a:pt x="9959" y="6006"/>
                  </a:lnTo>
                  <a:lnTo>
                    <a:pt x="115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4" name="Google Shape;9714;p35"/>
            <p:cNvSpPr/>
            <p:nvPr/>
          </p:nvSpPr>
          <p:spPr>
            <a:xfrm>
              <a:off x="3290375" y="1216825"/>
              <a:ext cx="304675" cy="623850"/>
            </a:xfrm>
            <a:custGeom>
              <a:avLst/>
              <a:gdLst/>
              <a:ahLst/>
              <a:cxnLst/>
              <a:rect l="l" t="t" r="r" b="b"/>
              <a:pathLst>
                <a:path w="12187" h="24954" extrusionOk="0">
                  <a:moveTo>
                    <a:pt x="151" y="280"/>
                  </a:moveTo>
                  <a:lnTo>
                    <a:pt x="12001" y="8063"/>
                  </a:lnTo>
                  <a:lnTo>
                    <a:pt x="12035" y="24698"/>
                  </a:lnTo>
                  <a:lnTo>
                    <a:pt x="190" y="18086"/>
                  </a:lnTo>
                  <a:lnTo>
                    <a:pt x="151" y="280"/>
                  </a:lnTo>
                  <a:close/>
                  <a:moveTo>
                    <a:pt x="1" y="0"/>
                  </a:moveTo>
                  <a:lnTo>
                    <a:pt x="39" y="18131"/>
                  </a:lnTo>
                  <a:lnTo>
                    <a:pt x="39" y="18174"/>
                  </a:lnTo>
                  <a:lnTo>
                    <a:pt x="12187" y="24954"/>
                  </a:lnTo>
                  <a:lnTo>
                    <a:pt x="12187" y="24954"/>
                  </a:lnTo>
                  <a:lnTo>
                    <a:pt x="12151" y="8022"/>
                  </a:lnTo>
                  <a:lnTo>
                    <a:pt x="12151" y="79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5" name="Google Shape;9715;p35"/>
            <p:cNvSpPr/>
            <p:nvPr/>
          </p:nvSpPr>
          <p:spPr>
            <a:xfrm>
              <a:off x="3881525" y="1594675"/>
              <a:ext cx="4650" cy="400525"/>
            </a:xfrm>
            <a:custGeom>
              <a:avLst/>
              <a:gdLst/>
              <a:ahLst/>
              <a:cxnLst/>
              <a:rect l="l" t="t" r="r" b="b"/>
              <a:pathLst>
                <a:path w="186" h="16021" extrusionOk="0">
                  <a:moveTo>
                    <a:pt x="79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35" y="0"/>
                    <a:pt x="2" y="33"/>
                    <a:pt x="0" y="76"/>
                  </a:cubicBezTo>
                  <a:lnTo>
                    <a:pt x="33" y="15946"/>
                  </a:lnTo>
                  <a:cubicBezTo>
                    <a:pt x="35" y="15986"/>
                    <a:pt x="67" y="16020"/>
                    <a:pt x="108" y="16020"/>
                  </a:cubicBezTo>
                  <a:cubicBezTo>
                    <a:pt x="108" y="16020"/>
                    <a:pt x="109" y="16020"/>
                    <a:pt x="110" y="16020"/>
                  </a:cubicBezTo>
                  <a:lnTo>
                    <a:pt x="110" y="16021"/>
                  </a:lnTo>
                  <a:cubicBezTo>
                    <a:pt x="151" y="16021"/>
                    <a:pt x="185" y="15988"/>
                    <a:pt x="185" y="15946"/>
                  </a:cubicBezTo>
                  <a:lnTo>
                    <a:pt x="152" y="76"/>
                  </a:lnTo>
                  <a:cubicBezTo>
                    <a:pt x="152" y="34"/>
                    <a:pt x="119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6" name="Google Shape;9716;p35"/>
            <p:cNvSpPr/>
            <p:nvPr/>
          </p:nvSpPr>
          <p:spPr>
            <a:xfrm>
              <a:off x="3564175" y="1398625"/>
              <a:ext cx="4725" cy="424350"/>
            </a:xfrm>
            <a:custGeom>
              <a:avLst/>
              <a:gdLst/>
              <a:ahLst/>
              <a:cxnLst/>
              <a:rect l="l" t="t" r="r" b="b"/>
              <a:pathLst>
                <a:path w="189" h="16974" extrusionOk="0">
                  <a:moveTo>
                    <a:pt x="79" y="1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75" y="1"/>
                    <a:pt x="75" y="1"/>
                    <a:pt x="74" y="1"/>
                  </a:cubicBezTo>
                  <a:cubicBezTo>
                    <a:pt x="34" y="1"/>
                    <a:pt x="1" y="34"/>
                    <a:pt x="2" y="76"/>
                  </a:cubicBezTo>
                  <a:lnTo>
                    <a:pt x="38" y="16898"/>
                  </a:lnTo>
                  <a:cubicBezTo>
                    <a:pt x="38" y="16939"/>
                    <a:pt x="71" y="16974"/>
                    <a:pt x="113" y="16974"/>
                  </a:cubicBezTo>
                  <a:cubicBezTo>
                    <a:pt x="154" y="16974"/>
                    <a:pt x="188" y="16939"/>
                    <a:pt x="187" y="16898"/>
                  </a:cubicBezTo>
                  <a:lnTo>
                    <a:pt x="152" y="75"/>
                  </a:lnTo>
                  <a:cubicBezTo>
                    <a:pt x="152" y="34"/>
                    <a:pt x="120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7" name="Google Shape;9717;p35"/>
            <p:cNvSpPr/>
            <p:nvPr/>
          </p:nvSpPr>
          <p:spPr>
            <a:xfrm>
              <a:off x="3667275" y="2066575"/>
              <a:ext cx="249775" cy="516375"/>
            </a:xfrm>
            <a:custGeom>
              <a:avLst/>
              <a:gdLst/>
              <a:ahLst/>
              <a:cxnLst/>
              <a:rect l="l" t="t" r="r" b="b"/>
              <a:pathLst>
                <a:path w="9991" h="20655" extrusionOk="0">
                  <a:moveTo>
                    <a:pt x="153" y="242"/>
                  </a:moveTo>
                  <a:lnTo>
                    <a:pt x="9806" y="4937"/>
                  </a:lnTo>
                  <a:lnTo>
                    <a:pt x="9839" y="20431"/>
                  </a:lnTo>
                  <a:lnTo>
                    <a:pt x="188" y="16570"/>
                  </a:lnTo>
                  <a:lnTo>
                    <a:pt x="153" y="242"/>
                  </a:lnTo>
                  <a:close/>
                  <a:moveTo>
                    <a:pt x="1" y="0"/>
                  </a:moveTo>
                  <a:lnTo>
                    <a:pt x="36" y="16622"/>
                  </a:lnTo>
                  <a:lnTo>
                    <a:pt x="36" y="16672"/>
                  </a:lnTo>
                  <a:lnTo>
                    <a:pt x="9886" y="20612"/>
                  </a:lnTo>
                  <a:lnTo>
                    <a:pt x="9991" y="20655"/>
                  </a:lnTo>
                  <a:lnTo>
                    <a:pt x="9958" y="4889"/>
                  </a:lnTo>
                  <a:lnTo>
                    <a:pt x="9958" y="4841"/>
                  </a:lnTo>
                  <a:lnTo>
                    <a:pt x="109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8" name="Google Shape;9718;p35"/>
            <p:cNvSpPr/>
            <p:nvPr/>
          </p:nvSpPr>
          <p:spPr>
            <a:xfrm>
              <a:off x="3291725" y="1865875"/>
              <a:ext cx="304625" cy="586775"/>
            </a:xfrm>
            <a:custGeom>
              <a:avLst/>
              <a:gdLst/>
              <a:ahLst/>
              <a:cxnLst/>
              <a:rect l="l" t="t" r="r" b="b"/>
              <a:pathLst>
                <a:path w="12185" h="23471" extrusionOk="0">
                  <a:moveTo>
                    <a:pt x="153" y="252"/>
                  </a:moveTo>
                  <a:lnTo>
                    <a:pt x="11998" y="6596"/>
                  </a:lnTo>
                  <a:lnTo>
                    <a:pt x="12034" y="23239"/>
                  </a:lnTo>
                  <a:lnTo>
                    <a:pt x="12034" y="23239"/>
                  </a:lnTo>
                  <a:lnTo>
                    <a:pt x="190" y="18067"/>
                  </a:lnTo>
                  <a:lnTo>
                    <a:pt x="153" y="252"/>
                  </a:lnTo>
                  <a:close/>
                  <a:moveTo>
                    <a:pt x="1" y="0"/>
                  </a:moveTo>
                  <a:lnTo>
                    <a:pt x="39" y="18116"/>
                  </a:lnTo>
                  <a:lnTo>
                    <a:pt x="39" y="18166"/>
                  </a:lnTo>
                  <a:lnTo>
                    <a:pt x="12184" y="23470"/>
                  </a:lnTo>
                  <a:lnTo>
                    <a:pt x="12184" y="23470"/>
                  </a:lnTo>
                  <a:lnTo>
                    <a:pt x="12149" y="6550"/>
                  </a:lnTo>
                  <a:lnTo>
                    <a:pt x="12149" y="65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9" name="Google Shape;9719;p35"/>
            <p:cNvSpPr/>
            <p:nvPr/>
          </p:nvSpPr>
          <p:spPr>
            <a:xfrm>
              <a:off x="3882750" y="2172700"/>
              <a:ext cx="4650" cy="400550"/>
            </a:xfrm>
            <a:custGeom>
              <a:avLst/>
              <a:gdLst/>
              <a:ahLst/>
              <a:cxnLst/>
              <a:rect l="l" t="t" r="r" b="b"/>
              <a:pathLst>
                <a:path w="186" h="16022" extrusionOk="0">
                  <a:moveTo>
                    <a:pt x="76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3" y="15946"/>
                  </a:lnTo>
                  <a:cubicBezTo>
                    <a:pt x="33" y="15988"/>
                    <a:pt x="68" y="16021"/>
                    <a:pt x="109" y="16021"/>
                  </a:cubicBezTo>
                  <a:cubicBezTo>
                    <a:pt x="151" y="16021"/>
                    <a:pt x="184" y="15988"/>
                    <a:pt x="185" y="15946"/>
                  </a:cubicBezTo>
                  <a:lnTo>
                    <a:pt x="152" y="76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0" name="Google Shape;9720;p35"/>
            <p:cNvSpPr/>
            <p:nvPr/>
          </p:nvSpPr>
          <p:spPr>
            <a:xfrm>
              <a:off x="3565500" y="2014025"/>
              <a:ext cx="4700" cy="424350"/>
            </a:xfrm>
            <a:custGeom>
              <a:avLst/>
              <a:gdLst/>
              <a:ahLst/>
              <a:cxnLst/>
              <a:rect l="l" t="t" r="r" b="b"/>
              <a:pathLst>
                <a:path w="188" h="16974" extrusionOk="0">
                  <a:moveTo>
                    <a:pt x="78" y="0"/>
                  </a:moveTo>
                  <a:cubicBezTo>
                    <a:pt x="78" y="0"/>
                    <a:pt x="77" y="0"/>
                    <a:pt x="76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33" y="0"/>
                    <a:pt x="1" y="34"/>
                    <a:pt x="1" y="75"/>
                  </a:cubicBezTo>
                  <a:lnTo>
                    <a:pt x="36" y="16898"/>
                  </a:lnTo>
                  <a:cubicBezTo>
                    <a:pt x="36" y="16940"/>
                    <a:pt x="71" y="16973"/>
                    <a:pt x="112" y="16973"/>
                  </a:cubicBezTo>
                  <a:cubicBezTo>
                    <a:pt x="154" y="16973"/>
                    <a:pt x="187" y="16939"/>
                    <a:pt x="187" y="16898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1" name="Google Shape;9721;p35"/>
            <p:cNvSpPr/>
            <p:nvPr/>
          </p:nvSpPr>
          <p:spPr>
            <a:xfrm>
              <a:off x="3668775" y="2754950"/>
              <a:ext cx="249675" cy="480125"/>
            </a:xfrm>
            <a:custGeom>
              <a:avLst/>
              <a:gdLst/>
              <a:ahLst/>
              <a:cxnLst/>
              <a:rect l="l" t="t" r="r" b="b"/>
              <a:pathLst>
                <a:path w="9987" h="19205" extrusionOk="0">
                  <a:moveTo>
                    <a:pt x="151" y="212"/>
                  </a:moveTo>
                  <a:lnTo>
                    <a:pt x="9801" y="3507"/>
                  </a:lnTo>
                  <a:lnTo>
                    <a:pt x="9834" y="19010"/>
                  </a:lnTo>
                  <a:lnTo>
                    <a:pt x="185" y="16548"/>
                  </a:lnTo>
                  <a:lnTo>
                    <a:pt x="151" y="212"/>
                  </a:lnTo>
                  <a:close/>
                  <a:moveTo>
                    <a:pt x="0" y="1"/>
                  </a:moveTo>
                  <a:lnTo>
                    <a:pt x="34" y="16608"/>
                  </a:lnTo>
                  <a:lnTo>
                    <a:pt x="34" y="16666"/>
                  </a:lnTo>
                  <a:lnTo>
                    <a:pt x="9891" y="19180"/>
                  </a:lnTo>
                  <a:lnTo>
                    <a:pt x="9986" y="19204"/>
                  </a:lnTo>
                  <a:lnTo>
                    <a:pt x="9986" y="19204"/>
                  </a:lnTo>
                  <a:lnTo>
                    <a:pt x="9952" y="3453"/>
                  </a:lnTo>
                  <a:lnTo>
                    <a:pt x="9952" y="3399"/>
                  </a:lnTo>
                  <a:lnTo>
                    <a:pt x="100" y="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2" name="Google Shape;9722;p35"/>
            <p:cNvSpPr/>
            <p:nvPr/>
          </p:nvSpPr>
          <p:spPr>
            <a:xfrm>
              <a:off x="3293325" y="2610750"/>
              <a:ext cx="304500" cy="540725"/>
            </a:xfrm>
            <a:custGeom>
              <a:avLst/>
              <a:gdLst/>
              <a:ahLst/>
              <a:cxnLst/>
              <a:rect l="l" t="t" r="r" b="b"/>
              <a:pathLst>
                <a:path w="12180" h="21629" extrusionOk="0">
                  <a:moveTo>
                    <a:pt x="151" y="221"/>
                  </a:moveTo>
                  <a:lnTo>
                    <a:pt x="11994" y="4775"/>
                  </a:lnTo>
                  <a:lnTo>
                    <a:pt x="12029" y="21427"/>
                  </a:lnTo>
                  <a:lnTo>
                    <a:pt x="189" y="18045"/>
                  </a:lnTo>
                  <a:lnTo>
                    <a:pt x="151" y="221"/>
                  </a:lnTo>
                  <a:close/>
                  <a:moveTo>
                    <a:pt x="0" y="0"/>
                  </a:moveTo>
                  <a:lnTo>
                    <a:pt x="39" y="18102"/>
                  </a:lnTo>
                  <a:lnTo>
                    <a:pt x="39" y="18158"/>
                  </a:lnTo>
                  <a:lnTo>
                    <a:pt x="12083" y="21600"/>
                  </a:lnTo>
                  <a:lnTo>
                    <a:pt x="12180" y="21628"/>
                  </a:lnTo>
                  <a:lnTo>
                    <a:pt x="12144" y="4724"/>
                  </a:lnTo>
                  <a:lnTo>
                    <a:pt x="12144" y="4672"/>
                  </a:lnTo>
                  <a:lnTo>
                    <a:pt x="103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3" name="Google Shape;9723;p35"/>
            <p:cNvSpPr/>
            <p:nvPr/>
          </p:nvSpPr>
          <p:spPr>
            <a:xfrm>
              <a:off x="3884125" y="2829450"/>
              <a:ext cx="4650" cy="400525"/>
            </a:xfrm>
            <a:custGeom>
              <a:avLst/>
              <a:gdLst/>
              <a:ahLst/>
              <a:cxnLst/>
              <a:rect l="l" t="t" r="r" b="b"/>
              <a:pathLst>
                <a:path w="186" h="16021" extrusionOk="0">
                  <a:moveTo>
                    <a:pt x="78" y="0"/>
                  </a:moveTo>
                  <a:cubicBezTo>
                    <a:pt x="78" y="0"/>
                    <a:pt x="77" y="0"/>
                    <a:pt x="76" y="0"/>
                  </a:cubicBezTo>
                  <a:cubicBezTo>
                    <a:pt x="34" y="0"/>
                    <a:pt x="1" y="33"/>
                    <a:pt x="1" y="76"/>
                  </a:cubicBezTo>
                  <a:lnTo>
                    <a:pt x="35" y="15945"/>
                  </a:lnTo>
                  <a:cubicBezTo>
                    <a:pt x="35" y="15986"/>
                    <a:pt x="68" y="16021"/>
                    <a:pt x="110" y="16021"/>
                  </a:cubicBezTo>
                  <a:cubicBezTo>
                    <a:pt x="151" y="16021"/>
                    <a:pt x="186" y="15986"/>
                    <a:pt x="186" y="15944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4" name="Google Shape;9724;p35"/>
            <p:cNvSpPr/>
            <p:nvPr/>
          </p:nvSpPr>
          <p:spPr>
            <a:xfrm>
              <a:off x="3567000" y="2717100"/>
              <a:ext cx="4700" cy="424400"/>
            </a:xfrm>
            <a:custGeom>
              <a:avLst/>
              <a:gdLst/>
              <a:ahLst/>
              <a:cxnLst/>
              <a:rect l="l" t="t" r="r" b="b"/>
              <a:pathLst>
                <a:path w="188" h="16976" extrusionOk="0">
                  <a:moveTo>
                    <a:pt x="75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6" y="16900"/>
                  </a:lnTo>
                  <a:cubicBezTo>
                    <a:pt x="36" y="16941"/>
                    <a:pt x="70" y="16974"/>
                    <a:pt x="111" y="16974"/>
                  </a:cubicBezTo>
                  <a:lnTo>
                    <a:pt x="112" y="16975"/>
                  </a:lnTo>
                  <a:cubicBezTo>
                    <a:pt x="153" y="16975"/>
                    <a:pt x="188" y="16941"/>
                    <a:pt x="186" y="16900"/>
                  </a:cubicBezTo>
                  <a:lnTo>
                    <a:pt x="151" y="76"/>
                  </a:lnTo>
                  <a:cubicBezTo>
                    <a:pt x="151" y="34"/>
                    <a:pt x="118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5" name="Google Shape;9725;p35"/>
            <p:cNvSpPr/>
            <p:nvPr/>
          </p:nvSpPr>
          <p:spPr>
            <a:xfrm>
              <a:off x="3669975" y="3343400"/>
              <a:ext cx="249650" cy="453875"/>
            </a:xfrm>
            <a:custGeom>
              <a:avLst/>
              <a:gdLst/>
              <a:ahLst/>
              <a:cxnLst/>
              <a:rect l="l" t="t" r="r" b="b"/>
              <a:pathLst>
                <a:path w="9986" h="18155" extrusionOk="0">
                  <a:moveTo>
                    <a:pt x="152" y="192"/>
                  </a:moveTo>
                  <a:lnTo>
                    <a:pt x="9801" y="2472"/>
                  </a:lnTo>
                  <a:lnTo>
                    <a:pt x="9834" y="17979"/>
                  </a:lnTo>
                  <a:lnTo>
                    <a:pt x="187" y="16531"/>
                  </a:lnTo>
                  <a:lnTo>
                    <a:pt x="152" y="192"/>
                  </a:lnTo>
                  <a:close/>
                  <a:moveTo>
                    <a:pt x="1" y="0"/>
                  </a:moveTo>
                  <a:lnTo>
                    <a:pt x="37" y="16597"/>
                  </a:lnTo>
                  <a:lnTo>
                    <a:pt x="37" y="16661"/>
                  </a:lnTo>
                  <a:lnTo>
                    <a:pt x="9899" y="18141"/>
                  </a:lnTo>
                  <a:lnTo>
                    <a:pt x="9986" y="18154"/>
                  </a:lnTo>
                  <a:lnTo>
                    <a:pt x="9953" y="2413"/>
                  </a:lnTo>
                  <a:lnTo>
                    <a:pt x="9953" y="23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6" name="Google Shape;9726;p35"/>
            <p:cNvSpPr/>
            <p:nvPr/>
          </p:nvSpPr>
          <p:spPr>
            <a:xfrm>
              <a:off x="3294650" y="3240000"/>
              <a:ext cx="304450" cy="507450"/>
            </a:xfrm>
            <a:custGeom>
              <a:avLst/>
              <a:gdLst/>
              <a:ahLst/>
              <a:cxnLst/>
              <a:rect l="l" t="t" r="r" b="b"/>
              <a:pathLst>
                <a:path w="12178" h="20298" extrusionOk="0">
                  <a:moveTo>
                    <a:pt x="152" y="199"/>
                  </a:moveTo>
                  <a:lnTo>
                    <a:pt x="11991" y="3461"/>
                  </a:lnTo>
                  <a:lnTo>
                    <a:pt x="12027" y="20118"/>
                  </a:lnTo>
                  <a:lnTo>
                    <a:pt x="12027" y="20118"/>
                  </a:lnTo>
                  <a:lnTo>
                    <a:pt x="189" y="18027"/>
                  </a:lnTo>
                  <a:lnTo>
                    <a:pt x="152" y="199"/>
                  </a:lnTo>
                  <a:close/>
                  <a:moveTo>
                    <a:pt x="0" y="0"/>
                  </a:moveTo>
                  <a:lnTo>
                    <a:pt x="39" y="18089"/>
                  </a:lnTo>
                  <a:lnTo>
                    <a:pt x="39" y="18152"/>
                  </a:lnTo>
                  <a:lnTo>
                    <a:pt x="12177" y="20298"/>
                  </a:lnTo>
                  <a:lnTo>
                    <a:pt x="12141" y="3404"/>
                  </a:lnTo>
                  <a:lnTo>
                    <a:pt x="12141" y="33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7" name="Google Shape;9727;p35"/>
            <p:cNvSpPr/>
            <p:nvPr/>
          </p:nvSpPr>
          <p:spPr>
            <a:xfrm>
              <a:off x="3885325" y="3394950"/>
              <a:ext cx="4650" cy="400550"/>
            </a:xfrm>
            <a:custGeom>
              <a:avLst/>
              <a:gdLst/>
              <a:ahLst/>
              <a:cxnLst/>
              <a:rect l="l" t="t" r="r" b="b"/>
              <a:pathLst>
                <a:path w="186" h="16022" extrusionOk="0">
                  <a:moveTo>
                    <a:pt x="76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5" y="15946"/>
                  </a:lnTo>
                  <a:cubicBezTo>
                    <a:pt x="35" y="15987"/>
                    <a:pt x="68" y="16021"/>
                    <a:pt x="110" y="16021"/>
                  </a:cubicBezTo>
                  <a:cubicBezTo>
                    <a:pt x="152" y="16021"/>
                    <a:pt x="185" y="15987"/>
                    <a:pt x="185" y="15946"/>
                  </a:cubicBezTo>
                  <a:lnTo>
                    <a:pt x="152" y="76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8" name="Google Shape;9728;p35"/>
            <p:cNvSpPr/>
            <p:nvPr/>
          </p:nvSpPr>
          <p:spPr>
            <a:xfrm>
              <a:off x="3568250" y="3316175"/>
              <a:ext cx="4725" cy="424350"/>
            </a:xfrm>
            <a:custGeom>
              <a:avLst/>
              <a:gdLst/>
              <a:ahLst/>
              <a:cxnLst/>
              <a:rect l="l" t="t" r="r" b="b"/>
              <a:pathLst>
                <a:path w="189" h="16974" extrusionOk="0">
                  <a:moveTo>
                    <a:pt x="78" y="0"/>
                  </a:moveTo>
                  <a:cubicBezTo>
                    <a:pt x="77" y="0"/>
                    <a:pt x="76" y="0"/>
                    <a:pt x="76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33" y="0"/>
                    <a:pt x="0" y="34"/>
                    <a:pt x="2" y="76"/>
                  </a:cubicBezTo>
                  <a:lnTo>
                    <a:pt x="37" y="16898"/>
                  </a:lnTo>
                  <a:cubicBezTo>
                    <a:pt x="37" y="16939"/>
                    <a:pt x="70" y="16974"/>
                    <a:pt x="113" y="16974"/>
                  </a:cubicBezTo>
                  <a:cubicBezTo>
                    <a:pt x="154" y="16974"/>
                    <a:pt x="188" y="16939"/>
                    <a:pt x="188" y="16898"/>
                  </a:cubicBezTo>
                  <a:lnTo>
                    <a:pt x="152" y="74"/>
                  </a:lnTo>
                  <a:cubicBezTo>
                    <a:pt x="151" y="34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9" name="Google Shape;9729;p35"/>
            <p:cNvSpPr/>
            <p:nvPr/>
          </p:nvSpPr>
          <p:spPr>
            <a:xfrm>
              <a:off x="732475" y="238125"/>
              <a:ext cx="2556750" cy="1931825"/>
            </a:xfrm>
            <a:custGeom>
              <a:avLst/>
              <a:gdLst/>
              <a:ahLst/>
              <a:cxnLst/>
              <a:rect l="l" t="t" r="r" b="b"/>
              <a:pathLst>
                <a:path w="102270" h="77273" extrusionOk="0">
                  <a:moveTo>
                    <a:pt x="102269" y="0"/>
                  </a:moveTo>
                  <a:lnTo>
                    <a:pt x="89418" y="9571"/>
                  </a:lnTo>
                  <a:lnTo>
                    <a:pt x="76611" y="19198"/>
                  </a:lnTo>
                  <a:lnTo>
                    <a:pt x="50998" y="38456"/>
                  </a:lnTo>
                  <a:lnTo>
                    <a:pt x="25477" y="57835"/>
                  </a:lnTo>
                  <a:lnTo>
                    <a:pt x="12717" y="67525"/>
                  </a:lnTo>
                  <a:lnTo>
                    <a:pt x="1" y="77273"/>
                  </a:lnTo>
                  <a:lnTo>
                    <a:pt x="12850" y="67701"/>
                  </a:lnTo>
                  <a:lnTo>
                    <a:pt x="25658" y="58074"/>
                  </a:lnTo>
                  <a:lnTo>
                    <a:pt x="51271" y="38817"/>
                  </a:lnTo>
                  <a:lnTo>
                    <a:pt x="76792" y="19439"/>
                  </a:lnTo>
                  <a:lnTo>
                    <a:pt x="89552" y="9747"/>
                  </a:lnTo>
                  <a:lnTo>
                    <a:pt x="1022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0" name="Google Shape;9730;p35"/>
            <p:cNvSpPr/>
            <p:nvPr/>
          </p:nvSpPr>
          <p:spPr>
            <a:xfrm>
              <a:off x="2469575" y="286600"/>
              <a:ext cx="4256375" cy="2835700"/>
            </a:xfrm>
            <a:custGeom>
              <a:avLst/>
              <a:gdLst/>
              <a:ahLst/>
              <a:cxnLst/>
              <a:rect l="l" t="t" r="r" b="b"/>
              <a:pathLst>
                <a:path w="170255" h="113428" extrusionOk="0">
                  <a:moveTo>
                    <a:pt x="0" y="1"/>
                  </a:moveTo>
                  <a:lnTo>
                    <a:pt x="21221" y="14270"/>
                  </a:lnTo>
                  <a:lnTo>
                    <a:pt x="42481" y="28482"/>
                  </a:lnTo>
                  <a:lnTo>
                    <a:pt x="85002" y="56902"/>
                  </a:lnTo>
                  <a:lnTo>
                    <a:pt x="127608" y="85196"/>
                  </a:lnTo>
                  <a:lnTo>
                    <a:pt x="148911" y="99341"/>
                  </a:lnTo>
                  <a:lnTo>
                    <a:pt x="170255" y="113427"/>
                  </a:lnTo>
                  <a:lnTo>
                    <a:pt x="149034" y="99158"/>
                  </a:lnTo>
                  <a:lnTo>
                    <a:pt x="127775" y="84946"/>
                  </a:lnTo>
                  <a:lnTo>
                    <a:pt x="85253" y="56526"/>
                  </a:lnTo>
                  <a:lnTo>
                    <a:pt x="42647" y="28232"/>
                  </a:lnTo>
                  <a:lnTo>
                    <a:pt x="21343" y="140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1" name="Google Shape;9731;p35"/>
            <p:cNvSpPr/>
            <p:nvPr/>
          </p:nvSpPr>
          <p:spPr>
            <a:xfrm>
              <a:off x="912750" y="3275075"/>
              <a:ext cx="5605800" cy="842375"/>
            </a:xfrm>
            <a:custGeom>
              <a:avLst/>
              <a:gdLst/>
              <a:ahLst/>
              <a:cxnLst/>
              <a:rect l="l" t="t" r="r" b="b"/>
              <a:pathLst>
                <a:path w="224232" h="33695" extrusionOk="0">
                  <a:moveTo>
                    <a:pt x="224232" y="1"/>
                  </a:moveTo>
                  <a:lnTo>
                    <a:pt x="196186" y="4103"/>
                  </a:lnTo>
                  <a:lnTo>
                    <a:pt x="168151" y="8276"/>
                  </a:lnTo>
                  <a:lnTo>
                    <a:pt x="112083" y="16625"/>
                  </a:lnTo>
                  <a:lnTo>
                    <a:pt x="56036" y="25124"/>
                  </a:lnTo>
                  <a:lnTo>
                    <a:pt x="28013" y="29374"/>
                  </a:lnTo>
                  <a:lnTo>
                    <a:pt x="0" y="33695"/>
                  </a:lnTo>
                  <a:lnTo>
                    <a:pt x="28046" y="29592"/>
                  </a:lnTo>
                  <a:lnTo>
                    <a:pt x="56081" y="25419"/>
                  </a:lnTo>
                  <a:lnTo>
                    <a:pt x="112149" y="17072"/>
                  </a:lnTo>
                  <a:lnTo>
                    <a:pt x="168196" y="8573"/>
                  </a:lnTo>
                  <a:lnTo>
                    <a:pt x="196219" y="4323"/>
                  </a:lnTo>
                  <a:lnTo>
                    <a:pt x="2242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2" name="Google Shape;9732;p35"/>
            <p:cNvSpPr/>
            <p:nvPr/>
          </p:nvSpPr>
          <p:spPr>
            <a:xfrm>
              <a:off x="2399975" y="4964925"/>
              <a:ext cx="4599750" cy="505100"/>
            </a:xfrm>
            <a:custGeom>
              <a:avLst/>
              <a:gdLst/>
              <a:ahLst/>
              <a:cxnLst/>
              <a:rect l="l" t="t" r="r" b="b"/>
              <a:pathLst>
                <a:path w="183990" h="20204" extrusionOk="0">
                  <a:moveTo>
                    <a:pt x="183750" y="1"/>
                  </a:moveTo>
                  <a:cubicBezTo>
                    <a:pt x="183742" y="1"/>
                    <a:pt x="183734" y="1"/>
                    <a:pt x="183725" y="2"/>
                  </a:cubicBezTo>
                  <a:lnTo>
                    <a:pt x="0" y="20203"/>
                  </a:lnTo>
                  <a:lnTo>
                    <a:pt x="183774" y="451"/>
                  </a:lnTo>
                  <a:lnTo>
                    <a:pt x="183776" y="451"/>
                  </a:lnTo>
                  <a:cubicBezTo>
                    <a:pt x="183900" y="438"/>
                    <a:pt x="183990" y="326"/>
                    <a:pt x="183975" y="202"/>
                  </a:cubicBezTo>
                  <a:cubicBezTo>
                    <a:pt x="183963" y="86"/>
                    <a:pt x="183864" y="1"/>
                    <a:pt x="1837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3" name="Google Shape;9733;p35"/>
            <p:cNvSpPr/>
            <p:nvPr/>
          </p:nvSpPr>
          <p:spPr>
            <a:xfrm>
              <a:off x="619950" y="5078100"/>
              <a:ext cx="3263475" cy="398600"/>
            </a:xfrm>
            <a:custGeom>
              <a:avLst/>
              <a:gdLst/>
              <a:ahLst/>
              <a:cxnLst/>
              <a:rect l="l" t="t" r="r" b="b"/>
              <a:pathLst>
                <a:path w="130539" h="15944" extrusionOk="0">
                  <a:moveTo>
                    <a:pt x="239" y="1"/>
                  </a:moveTo>
                  <a:cubicBezTo>
                    <a:pt x="125" y="1"/>
                    <a:pt x="27" y="86"/>
                    <a:pt x="14" y="200"/>
                  </a:cubicBezTo>
                  <a:cubicBezTo>
                    <a:pt x="0" y="322"/>
                    <a:pt x="85" y="434"/>
                    <a:pt x="207" y="451"/>
                  </a:cubicBezTo>
                  <a:lnTo>
                    <a:pt x="130539" y="15943"/>
                  </a:lnTo>
                  <a:lnTo>
                    <a:pt x="261" y="2"/>
                  </a:lnTo>
                  <a:cubicBezTo>
                    <a:pt x="253" y="1"/>
                    <a:pt x="246" y="1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4" name="Google Shape;9734;p35"/>
            <p:cNvSpPr/>
            <p:nvPr/>
          </p:nvSpPr>
          <p:spPr>
            <a:xfrm>
              <a:off x="6367575" y="671825"/>
              <a:ext cx="11525" cy="3569325"/>
            </a:xfrm>
            <a:custGeom>
              <a:avLst/>
              <a:gdLst/>
              <a:ahLst/>
              <a:cxnLst/>
              <a:rect l="l" t="t" r="r" b="b"/>
              <a:pathLst>
                <a:path w="461" h="142773" extrusionOk="0">
                  <a:moveTo>
                    <a:pt x="230" y="0"/>
                  </a:moveTo>
                  <a:lnTo>
                    <a:pt x="4" y="142540"/>
                  </a:lnTo>
                  <a:cubicBezTo>
                    <a:pt x="0" y="142667"/>
                    <a:pt x="103" y="142773"/>
                    <a:pt x="230" y="142773"/>
                  </a:cubicBezTo>
                  <a:cubicBezTo>
                    <a:pt x="358" y="142773"/>
                    <a:pt x="460" y="142667"/>
                    <a:pt x="458" y="14254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5" name="Google Shape;9735;p35"/>
            <p:cNvSpPr/>
            <p:nvPr/>
          </p:nvSpPr>
          <p:spPr>
            <a:xfrm>
              <a:off x="938975" y="924525"/>
              <a:ext cx="15075" cy="4355700"/>
            </a:xfrm>
            <a:custGeom>
              <a:avLst/>
              <a:gdLst/>
              <a:ahLst/>
              <a:cxnLst/>
              <a:rect l="l" t="t" r="r" b="b"/>
              <a:pathLst>
                <a:path w="603" h="174228" extrusionOk="0">
                  <a:moveTo>
                    <a:pt x="302" y="0"/>
                  </a:moveTo>
                  <a:lnTo>
                    <a:pt x="155" y="21779"/>
                  </a:lnTo>
                  <a:lnTo>
                    <a:pt x="102" y="43558"/>
                  </a:lnTo>
                  <a:lnTo>
                    <a:pt x="0" y="87114"/>
                  </a:lnTo>
                  <a:lnTo>
                    <a:pt x="101" y="130671"/>
                  </a:lnTo>
                  <a:lnTo>
                    <a:pt x="154" y="152450"/>
                  </a:lnTo>
                  <a:lnTo>
                    <a:pt x="302" y="174227"/>
                  </a:lnTo>
                  <a:lnTo>
                    <a:pt x="450" y="152450"/>
                  </a:lnTo>
                  <a:lnTo>
                    <a:pt x="502" y="130671"/>
                  </a:lnTo>
                  <a:lnTo>
                    <a:pt x="603" y="87114"/>
                  </a:lnTo>
                  <a:lnTo>
                    <a:pt x="502" y="43558"/>
                  </a:lnTo>
                  <a:lnTo>
                    <a:pt x="448" y="2177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736" name="Google Shape;9736;p35"/>
          <p:cNvSpPr txBox="1">
            <a:spLocks noGrp="1"/>
          </p:cNvSpPr>
          <p:nvPr>
            <p:ph type="ctrTitle"/>
          </p:nvPr>
        </p:nvSpPr>
        <p:spPr>
          <a:xfrm>
            <a:off x="6613943" y="2704226"/>
            <a:ext cx="4655101" cy="2661119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r>
              <a:rPr lang="en" dirty="0"/>
              <a:t>Pelaksanaan Bankeupemdes RTLH</a:t>
            </a:r>
            <a:endParaRPr dirty="0"/>
          </a:p>
        </p:txBody>
      </p:sp>
      <p:sp>
        <p:nvSpPr>
          <p:cNvPr id="9738" name="Google Shape;9738;p35"/>
          <p:cNvSpPr txBox="1">
            <a:spLocks noGrp="1"/>
          </p:cNvSpPr>
          <p:nvPr>
            <p:ph type="title" idx="2"/>
          </p:nvPr>
        </p:nvSpPr>
        <p:spPr>
          <a:xfrm>
            <a:off x="6184128" y="1903301"/>
            <a:ext cx="5137709" cy="822187"/>
          </a:xfrm>
          <a:prstGeom prst="rect">
            <a:avLst/>
          </a:prstGeom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r>
              <a:rPr lang="en" dirty="0"/>
              <a:t>TIMELINE</a:t>
            </a:r>
            <a:endParaRPr dirty="0"/>
          </a:p>
        </p:txBody>
      </p:sp>
      <p:sp>
        <p:nvSpPr>
          <p:cNvPr id="9739" name="Google Shape;9739;p35"/>
          <p:cNvSpPr/>
          <p:nvPr/>
        </p:nvSpPr>
        <p:spPr>
          <a:xfrm>
            <a:off x="9975672" y="-63362"/>
            <a:ext cx="1194441" cy="1034372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 defTabSz="121911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0" name="Google Shape;9740;p35"/>
          <p:cNvSpPr/>
          <p:nvPr/>
        </p:nvSpPr>
        <p:spPr>
          <a:xfrm>
            <a:off x="11446465" y="3471572"/>
            <a:ext cx="369387" cy="336648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9" tIns="121889" rIns="121889" bIns="121889" anchor="ctr" anchorCtr="0">
            <a:noAutofit/>
          </a:bodyPr>
          <a:lstStyle/>
          <a:p>
            <a:pPr defTabSz="121911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41" name="Google Shape;9741;p35"/>
          <p:cNvGrpSpPr/>
          <p:nvPr/>
        </p:nvGrpSpPr>
        <p:grpSpPr>
          <a:xfrm>
            <a:off x="11397832" y="346576"/>
            <a:ext cx="466624" cy="2736757"/>
            <a:chOff x="1037125" y="2236325"/>
            <a:chExt cx="149100" cy="874475"/>
          </a:xfrm>
        </p:grpSpPr>
        <p:sp>
          <p:nvSpPr>
            <p:cNvPr id="9742" name="Google Shape;9742;p35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3" name="Google Shape;9743;p35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4" name="Google Shape;9744;p35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5" name="Google Shape;9745;p35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6" name="Google Shape;9746;p35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7" name="Google Shape;9747;p35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8" name="Google Shape;9748;p35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9" name="Google Shape;9749;p35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0" name="Google Shape;9750;p35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1" name="Google Shape;9751;p35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2" name="Google Shape;9752;p35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3" name="Google Shape;9753;p35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4" name="Google Shape;9754;p35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5" name="Google Shape;9755;p35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6" name="Google Shape;9756;p35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7" name="Google Shape;9757;p35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8" name="Google Shape;9758;p35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9" name="Google Shape;9759;p35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0" name="Google Shape;9760;p35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1" name="Google Shape;9761;p35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2" name="Google Shape;9762;p35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3" name="Google Shape;9763;p35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4" name="Google Shape;9764;p35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5" name="Google Shape;9765;p35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6" name="Google Shape;9766;p35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7" name="Google Shape;9767;p35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8" name="Google Shape;9768;p35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9" name="Google Shape;9769;p35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0" name="Google Shape;9770;p35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1" name="Google Shape;9771;p35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2" name="Google Shape;9772;p35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3" name="Google Shape;9773;p35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4" name="Google Shape;9774;p35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5" name="Google Shape;9775;p35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6" name="Google Shape;9776;p35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7" name="Google Shape;9777;p35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1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71573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8" name="Google Shape;13958;p50"/>
          <p:cNvSpPr txBox="1">
            <a:spLocks noGrp="1"/>
          </p:cNvSpPr>
          <p:nvPr>
            <p:ph type="title"/>
          </p:nvPr>
        </p:nvSpPr>
        <p:spPr>
          <a:xfrm>
            <a:off x="2264800" y="584600"/>
            <a:ext cx="7662400" cy="7636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r>
              <a:rPr lang="en"/>
              <a:t>Timeline</a:t>
            </a:r>
            <a:endParaRPr/>
          </a:p>
        </p:txBody>
      </p:sp>
      <p:grpSp>
        <p:nvGrpSpPr>
          <p:cNvPr id="13959" name="Google Shape;13959;p50"/>
          <p:cNvGrpSpPr/>
          <p:nvPr/>
        </p:nvGrpSpPr>
        <p:grpSpPr>
          <a:xfrm>
            <a:off x="7271105" y="900971"/>
            <a:ext cx="1986904" cy="28504"/>
            <a:chOff x="2940000" y="3484425"/>
            <a:chExt cx="876575" cy="12575"/>
          </a:xfrm>
        </p:grpSpPr>
        <p:sp>
          <p:nvSpPr>
            <p:cNvPr id="13960" name="Google Shape;13960;p50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1" name="Google Shape;13961;p50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2" name="Google Shape;13962;p50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3" name="Google Shape;13963;p50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4" name="Google Shape;13964;p50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5" name="Google Shape;13965;p50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6" name="Google Shape;13966;p50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7" name="Google Shape;13967;p50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8" name="Google Shape;13968;p50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9" name="Google Shape;13969;p50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0" name="Google Shape;13970;p50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1" name="Google Shape;13971;p50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72" name="Google Shape;13972;p50"/>
          <p:cNvGrpSpPr/>
          <p:nvPr/>
        </p:nvGrpSpPr>
        <p:grpSpPr>
          <a:xfrm>
            <a:off x="2934005" y="900971"/>
            <a:ext cx="1986904" cy="28504"/>
            <a:chOff x="2940000" y="3484425"/>
            <a:chExt cx="876575" cy="12575"/>
          </a:xfrm>
        </p:grpSpPr>
        <p:sp>
          <p:nvSpPr>
            <p:cNvPr id="13973" name="Google Shape;13973;p50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4" name="Google Shape;13974;p50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5" name="Google Shape;13975;p50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6" name="Google Shape;13976;p50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7" name="Google Shape;13977;p50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8" name="Google Shape;13978;p50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9" name="Google Shape;13979;p50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0" name="Google Shape;13980;p50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1" name="Google Shape;13981;p50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2" name="Google Shape;13982;p50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3" name="Google Shape;13983;p50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4" name="Google Shape;13984;p50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985" name="Google Shape;13985;p50"/>
          <p:cNvSpPr/>
          <p:nvPr/>
        </p:nvSpPr>
        <p:spPr>
          <a:xfrm>
            <a:off x="2588400" y="4327867"/>
            <a:ext cx="7015200" cy="10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86" name="Google Shape;13986;p50"/>
          <p:cNvSpPr/>
          <p:nvPr/>
        </p:nvSpPr>
        <p:spPr>
          <a:xfrm>
            <a:off x="2579675" y="4144467"/>
            <a:ext cx="471200" cy="47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87" name="Google Shape;13987;p50"/>
          <p:cNvSpPr/>
          <p:nvPr/>
        </p:nvSpPr>
        <p:spPr>
          <a:xfrm>
            <a:off x="9141125" y="4144467"/>
            <a:ext cx="471200" cy="47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88" name="Google Shape;13988;p50"/>
          <p:cNvSpPr/>
          <p:nvPr/>
        </p:nvSpPr>
        <p:spPr>
          <a:xfrm>
            <a:off x="4769733" y="4144467"/>
            <a:ext cx="471200" cy="47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89" name="Google Shape;13989;p50"/>
          <p:cNvSpPr/>
          <p:nvPr/>
        </p:nvSpPr>
        <p:spPr>
          <a:xfrm>
            <a:off x="6951067" y="4144467"/>
            <a:ext cx="471200" cy="47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90" name="Google Shape;13990;p50"/>
          <p:cNvSpPr txBox="1">
            <a:spLocks noGrp="1"/>
          </p:cNvSpPr>
          <p:nvPr>
            <p:ph type="ctrTitle" idx="4294967295"/>
          </p:nvPr>
        </p:nvSpPr>
        <p:spPr>
          <a:xfrm>
            <a:off x="1680400" y="4846001"/>
            <a:ext cx="22872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algn="ctr"/>
            <a:r>
              <a:rPr lang="en" sz="1900" dirty="0">
                <a:solidFill>
                  <a:schemeClr val="lt1"/>
                </a:solidFill>
              </a:rPr>
              <a:t>7 Jan 2022</a:t>
            </a:r>
            <a:endParaRPr sz="1900" dirty="0">
              <a:solidFill>
                <a:schemeClr val="lt1"/>
              </a:solidFill>
            </a:endParaRPr>
          </a:p>
        </p:txBody>
      </p:sp>
      <p:sp>
        <p:nvSpPr>
          <p:cNvPr id="13991" name="Google Shape;13991;p50"/>
          <p:cNvSpPr txBox="1">
            <a:spLocks noGrp="1"/>
          </p:cNvSpPr>
          <p:nvPr>
            <p:ph type="subTitle" idx="4294967295"/>
          </p:nvPr>
        </p:nvSpPr>
        <p:spPr>
          <a:xfrm>
            <a:off x="1716000" y="5223689"/>
            <a:ext cx="22160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marL="0" indent="0" algn="ctr">
              <a:spcAft>
                <a:spcPts val="2133"/>
              </a:spcAft>
              <a:buNone/>
            </a:pPr>
            <a:r>
              <a:rPr lang="en" sz="1600" dirty="0">
                <a:solidFill>
                  <a:schemeClr val="accent1"/>
                </a:solidFill>
              </a:rPr>
              <a:t>Bimtek Online Validasi</a:t>
            </a:r>
            <a:endParaRPr sz="1600" dirty="0">
              <a:solidFill>
                <a:schemeClr val="accent1"/>
              </a:solidFill>
            </a:endParaRPr>
          </a:p>
        </p:txBody>
      </p:sp>
      <p:sp>
        <p:nvSpPr>
          <p:cNvPr id="13992" name="Google Shape;13992;p50"/>
          <p:cNvSpPr txBox="1">
            <a:spLocks noGrp="1"/>
          </p:cNvSpPr>
          <p:nvPr>
            <p:ph type="ctrTitle" idx="4294967295"/>
          </p:nvPr>
        </p:nvSpPr>
        <p:spPr>
          <a:xfrm>
            <a:off x="6043067" y="4846001"/>
            <a:ext cx="22872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algn="ctr"/>
            <a:r>
              <a:rPr lang="en" sz="1900" dirty="0">
                <a:solidFill>
                  <a:schemeClr val="lt1"/>
                </a:solidFill>
              </a:rPr>
              <a:t>14 Jan 2022</a:t>
            </a:r>
            <a:endParaRPr sz="1900" dirty="0">
              <a:solidFill>
                <a:schemeClr val="lt1"/>
              </a:solidFill>
            </a:endParaRPr>
          </a:p>
        </p:txBody>
      </p:sp>
      <p:sp>
        <p:nvSpPr>
          <p:cNvPr id="13993" name="Google Shape;13993;p50"/>
          <p:cNvSpPr txBox="1">
            <a:spLocks noGrp="1"/>
          </p:cNvSpPr>
          <p:nvPr>
            <p:ph type="subTitle" idx="4294967295"/>
          </p:nvPr>
        </p:nvSpPr>
        <p:spPr>
          <a:xfrm>
            <a:off x="6078667" y="5223689"/>
            <a:ext cx="22160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marL="0" indent="0" algn="ctr">
              <a:spcAft>
                <a:spcPts val="2133"/>
              </a:spcAft>
              <a:buNone/>
            </a:pPr>
            <a:r>
              <a:rPr lang="en" sz="1600" dirty="0">
                <a:solidFill>
                  <a:schemeClr val="accent1"/>
                </a:solidFill>
              </a:rPr>
              <a:t>Bimtek RK dan Berkas Penyaluran serta Validasi</a:t>
            </a:r>
            <a:endParaRPr sz="1600" dirty="0">
              <a:solidFill>
                <a:schemeClr val="accent1"/>
              </a:solidFill>
            </a:endParaRPr>
          </a:p>
        </p:txBody>
      </p:sp>
      <p:sp>
        <p:nvSpPr>
          <p:cNvPr id="13994" name="Google Shape;13994;p50"/>
          <p:cNvSpPr txBox="1">
            <a:spLocks noGrp="1"/>
          </p:cNvSpPr>
          <p:nvPr>
            <p:ph type="ctrTitle" idx="4294967295"/>
          </p:nvPr>
        </p:nvSpPr>
        <p:spPr>
          <a:xfrm>
            <a:off x="3861733" y="2742045"/>
            <a:ext cx="22872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algn="ctr"/>
            <a:r>
              <a:rPr lang="en" sz="1900" dirty="0">
                <a:solidFill>
                  <a:schemeClr val="lt1"/>
                </a:solidFill>
              </a:rPr>
              <a:t>7-11 Jan 2022</a:t>
            </a:r>
            <a:endParaRPr sz="1900" dirty="0">
              <a:solidFill>
                <a:schemeClr val="lt1"/>
              </a:solidFill>
            </a:endParaRPr>
          </a:p>
        </p:txBody>
      </p:sp>
      <p:sp>
        <p:nvSpPr>
          <p:cNvPr id="13995" name="Google Shape;13995;p50"/>
          <p:cNvSpPr txBox="1">
            <a:spLocks noGrp="1"/>
          </p:cNvSpPr>
          <p:nvPr>
            <p:ph type="subTitle" idx="4294967295"/>
          </p:nvPr>
        </p:nvSpPr>
        <p:spPr>
          <a:xfrm>
            <a:off x="3897333" y="3119735"/>
            <a:ext cx="22160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marL="0" indent="0" algn="ctr">
              <a:spcAft>
                <a:spcPts val="2133"/>
              </a:spcAft>
              <a:buNone/>
            </a:pPr>
            <a:r>
              <a:rPr lang="en" sz="1600" dirty="0">
                <a:solidFill>
                  <a:schemeClr val="accent1"/>
                </a:solidFill>
              </a:rPr>
              <a:t>Target Validasi</a:t>
            </a:r>
            <a:endParaRPr sz="1600" dirty="0">
              <a:solidFill>
                <a:schemeClr val="accent1"/>
              </a:solidFill>
            </a:endParaRPr>
          </a:p>
        </p:txBody>
      </p:sp>
      <p:sp>
        <p:nvSpPr>
          <p:cNvPr id="13996" name="Google Shape;13996;p50"/>
          <p:cNvSpPr txBox="1">
            <a:spLocks noGrp="1"/>
          </p:cNvSpPr>
          <p:nvPr>
            <p:ph type="ctrTitle" idx="4294967295"/>
          </p:nvPr>
        </p:nvSpPr>
        <p:spPr>
          <a:xfrm>
            <a:off x="8224400" y="2742045"/>
            <a:ext cx="22872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algn="ctr"/>
            <a:r>
              <a:rPr lang="en" sz="1900" dirty="0">
                <a:solidFill>
                  <a:schemeClr val="lt1"/>
                </a:solidFill>
              </a:rPr>
              <a:t>14-20 Jan 2022</a:t>
            </a:r>
            <a:endParaRPr sz="1900" dirty="0">
              <a:solidFill>
                <a:schemeClr val="lt1"/>
              </a:solidFill>
            </a:endParaRPr>
          </a:p>
        </p:txBody>
      </p:sp>
      <p:sp>
        <p:nvSpPr>
          <p:cNvPr id="13997" name="Google Shape;13997;p50"/>
          <p:cNvSpPr txBox="1">
            <a:spLocks noGrp="1"/>
          </p:cNvSpPr>
          <p:nvPr>
            <p:ph type="subTitle" idx="4294967295"/>
          </p:nvPr>
        </p:nvSpPr>
        <p:spPr>
          <a:xfrm>
            <a:off x="8260000" y="3119735"/>
            <a:ext cx="2216000" cy="552400"/>
          </a:xfrm>
          <a:prstGeom prst="rect">
            <a:avLst/>
          </a:prstGeom>
        </p:spPr>
        <p:txBody>
          <a:bodyPr spcFirstLastPara="1" wrap="square" lIns="121894" tIns="121894" rIns="121894" bIns="121894" anchor="t" anchorCtr="0">
            <a:noAutofit/>
          </a:bodyPr>
          <a:lstStyle/>
          <a:p>
            <a:pPr marL="0" indent="0" algn="ctr">
              <a:spcAft>
                <a:spcPts val="2133"/>
              </a:spcAft>
              <a:buNone/>
            </a:pPr>
            <a:r>
              <a:rPr lang="en" sz="1600" dirty="0">
                <a:solidFill>
                  <a:schemeClr val="accent1"/>
                </a:solidFill>
              </a:rPr>
              <a:t>Upload RK dan Berkas Penyaluran</a:t>
            </a:r>
            <a:endParaRPr sz="1600" dirty="0">
              <a:solidFill>
                <a:schemeClr val="accent1"/>
              </a:solidFill>
            </a:endParaRPr>
          </a:p>
        </p:txBody>
      </p:sp>
      <p:sp>
        <p:nvSpPr>
          <p:cNvPr id="13998" name="Google Shape;13998;p50"/>
          <p:cNvSpPr/>
          <p:nvPr/>
        </p:nvSpPr>
        <p:spPr>
          <a:xfrm>
            <a:off x="2579675" y="3098333"/>
            <a:ext cx="471200" cy="4712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1600" kern="0">
                <a:solidFill>
                  <a:srgbClr val="E5AC77"/>
                </a:solidFill>
                <a:latin typeface="Poppins Light"/>
                <a:ea typeface="Poppins Light"/>
                <a:cs typeface="Poppins Light"/>
                <a:sym typeface="Poppins Light"/>
              </a:rPr>
              <a:t>1</a:t>
            </a:r>
            <a:endParaRPr sz="1600" kern="0">
              <a:solidFill>
                <a:srgbClr val="E5AC77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  <p:sp>
        <p:nvSpPr>
          <p:cNvPr id="13999" name="Google Shape;13999;p50"/>
          <p:cNvSpPr/>
          <p:nvPr/>
        </p:nvSpPr>
        <p:spPr>
          <a:xfrm>
            <a:off x="6933275" y="3098333"/>
            <a:ext cx="471200" cy="4712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algn="ctr" defTabSz="1219170">
              <a:buClr>
                <a:srgbClr val="000000"/>
              </a:buClr>
              <a:buSzPts val="1100"/>
            </a:pPr>
            <a:r>
              <a:rPr lang="en" sz="1600" kern="0">
                <a:solidFill>
                  <a:srgbClr val="E5AC77"/>
                </a:solidFill>
                <a:latin typeface="Poppins Light"/>
                <a:ea typeface="Poppins Light"/>
                <a:cs typeface="Poppins Light"/>
                <a:sym typeface="Poppins Light"/>
              </a:rPr>
              <a:t>3</a:t>
            </a: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00" name="Google Shape;14000;p50"/>
          <p:cNvSpPr/>
          <p:nvPr/>
        </p:nvSpPr>
        <p:spPr>
          <a:xfrm>
            <a:off x="4769741" y="5168067"/>
            <a:ext cx="471200" cy="4712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algn="ctr" defTabSz="1219170">
              <a:buClr>
                <a:srgbClr val="000000"/>
              </a:buClr>
              <a:buSzPts val="1100"/>
            </a:pPr>
            <a:r>
              <a:rPr lang="en" sz="1600" kern="0">
                <a:solidFill>
                  <a:srgbClr val="E5AC77"/>
                </a:solidFill>
                <a:latin typeface="Poppins Light"/>
                <a:ea typeface="Poppins Light"/>
                <a:cs typeface="Poppins Light"/>
                <a:sym typeface="Poppins Light"/>
              </a:rPr>
              <a:t>2</a:t>
            </a: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01" name="Google Shape;14001;p50"/>
          <p:cNvSpPr/>
          <p:nvPr/>
        </p:nvSpPr>
        <p:spPr>
          <a:xfrm>
            <a:off x="9141141" y="5168067"/>
            <a:ext cx="471200" cy="4712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94" tIns="121894" rIns="121894" bIns="121894" anchor="ctr" anchorCtr="0">
            <a:noAutofit/>
          </a:bodyPr>
          <a:lstStyle/>
          <a:p>
            <a:pPr algn="ctr" defTabSz="1219170">
              <a:buClr>
                <a:srgbClr val="000000"/>
              </a:buClr>
              <a:buSzPts val="1100"/>
            </a:pPr>
            <a:r>
              <a:rPr lang="en" sz="1600" kern="0">
                <a:solidFill>
                  <a:srgbClr val="E5AC77"/>
                </a:solidFill>
                <a:latin typeface="Poppins Light"/>
                <a:ea typeface="Poppins Light"/>
                <a:cs typeface="Poppins Light"/>
                <a:sym typeface="Poppins Light"/>
              </a:rPr>
              <a:t>4</a:t>
            </a:r>
            <a:endParaRPr kern="0">
              <a:solidFill>
                <a:srgbClr val="000000"/>
              </a:solidFill>
              <a:cs typeface="Arial"/>
              <a:sym typeface="Arial"/>
            </a:endParaRPr>
          </a:p>
        </p:txBody>
      </p:sp>
      <p:cxnSp>
        <p:nvCxnSpPr>
          <p:cNvPr id="14002" name="Google Shape;14002;p50"/>
          <p:cNvCxnSpPr>
            <a:stCxn id="13998" idx="4"/>
            <a:endCxn id="13986" idx="0"/>
          </p:cNvCxnSpPr>
          <p:nvPr/>
        </p:nvCxnSpPr>
        <p:spPr>
          <a:xfrm>
            <a:off x="2815275" y="3569533"/>
            <a:ext cx="0" cy="5748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003" name="Google Shape;14003;p50"/>
          <p:cNvCxnSpPr>
            <a:stCxn id="13988" idx="4"/>
            <a:endCxn id="14000" idx="0"/>
          </p:cNvCxnSpPr>
          <p:nvPr/>
        </p:nvCxnSpPr>
        <p:spPr>
          <a:xfrm>
            <a:off x="5005333" y="4615667"/>
            <a:ext cx="0" cy="5524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004" name="Google Shape;14004;p50"/>
          <p:cNvCxnSpPr>
            <a:stCxn id="13999" idx="4"/>
            <a:endCxn id="13989" idx="0"/>
          </p:cNvCxnSpPr>
          <p:nvPr/>
        </p:nvCxnSpPr>
        <p:spPr>
          <a:xfrm>
            <a:off x="7168875" y="3569533"/>
            <a:ext cx="17600" cy="5748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005" name="Google Shape;14005;p50"/>
          <p:cNvCxnSpPr>
            <a:stCxn id="13987" idx="4"/>
            <a:endCxn id="14001" idx="0"/>
          </p:cNvCxnSpPr>
          <p:nvPr/>
        </p:nvCxnSpPr>
        <p:spPr>
          <a:xfrm>
            <a:off x="9376725" y="4615667"/>
            <a:ext cx="0" cy="5524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9010616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36486" y="371652"/>
            <a:ext cx="8661857" cy="46166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36486" y="371652"/>
            <a:ext cx="8320663" cy="461665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ankGothic Md BT" pitchFamily="34" charset="0"/>
              </a:rPr>
              <a:t>TUTORIAL UPLOAD RK DI SIMPERUM</a:t>
            </a:r>
          </a:p>
        </p:txBody>
      </p:sp>
      <p:pic>
        <p:nvPicPr>
          <p:cNvPr id="15" name="Picture 14"/>
          <p:cNvPicPr/>
          <p:nvPr/>
        </p:nvPicPr>
        <p:blipFill>
          <a:blip r:embed="rId2"/>
          <a:stretch>
            <a:fillRect/>
          </a:stretch>
        </p:blipFill>
        <p:spPr>
          <a:xfrm>
            <a:off x="4093194" y="1429820"/>
            <a:ext cx="7889543" cy="4124823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354844" y="1760565"/>
            <a:ext cx="3384645" cy="189703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696039" y="2006223"/>
            <a:ext cx="2661313" cy="1554271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pPr lvl="0"/>
            <a:r>
              <a:rPr lang="id-ID" dirty="0"/>
              <a:t>Desa</a:t>
            </a:r>
            <a:r>
              <a:rPr lang="fi-FI" dirty="0"/>
              <a:t> Login ke Simperum melalui alamat </a:t>
            </a:r>
            <a:r>
              <a:rPr lang="id-ID" dirty="0"/>
              <a:t>:</a:t>
            </a:r>
            <a:endParaRPr lang="en-US" dirty="0"/>
          </a:p>
          <a:p>
            <a:r>
              <a:rPr lang="fi-FI" b="1" i="1" dirty="0"/>
              <a:t>http://simperum.disperakim.jatengprov.go.id/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60117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36486" y="371652"/>
            <a:ext cx="8661857" cy="46166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/>
          <p:nvPr/>
        </p:nvPicPr>
        <p:blipFill>
          <a:blip r:embed="rId2"/>
          <a:stretch>
            <a:fillRect/>
          </a:stretch>
        </p:blipFill>
        <p:spPr>
          <a:xfrm>
            <a:off x="4161432" y="1279691"/>
            <a:ext cx="7125269" cy="4506960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354844" y="1760565"/>
            <a:ext cx="3384645" cy="189703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lvl="0"/>
            <a:r>
              <a:rPr lang="fi-FI" dirty="0">
                <a:solidFill>
                  <a:schemeClr val="tx1"/>
                </a:solidFill>
              </a:rPr>
              <a:t>Masukkan username dan password desa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493F840-F9A4-4717-A644-4C8F98DEE7B5}"/>
              </a:ext>
            </a:extLst>
          </p:cNvPr>
          <p:cNvSpPr txBox="1"/>
          <p:nvPr/>
        </p:nvSpPr>
        <p:spPr>
          <a:xfrm>
            <a:off x="407082" y="354402"/>
            <a:ext cx="8320663" cy="461665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ankGothic Md BT" pitchFamily="34" charset="0"/>
              </a:rPr>
              <a:t>TUTORIAL UPLOAD RK DI SIMPERUM</a:t>
            </a:r>
          </a:p>
        </p:txBody>
      </p:sp>
    </p:spTree>
    <p:extLst>
      <p:ext uri="{BB962C8B-B14F-4D97-AF65-F5344CB8AC3E}">
        <p14:creationId xmlns:p14="http://schemas.microsoft.com/office/powerpoint/2010/main" val="880358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36486" y="371652"/>
            <a:ext cx="8661857" cy="46166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354844" y="1760565"/>
            <a:ext cx="3384645" cy="189703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lvl="0"/>
            <a:r>
              <a:rPr lang="en-US" dirty="0">
                <a:solidFill>
                  <a:schemeClr val="tx1"/>
                </a:solidFill>
              </a:rPr>
              <a:t>Setelah Log In </a:t>
            </a:r>
            <a:r>
              <a:rPr lang="en-US" dirty="0" err="1">
                <a:solidFill>
                  <a:schemeClr val="tx1"/>
                </a:solidFill>
              </a:rPr>
              <a:t>lakukan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penginputan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melalui</a:t>
            </a:r>
            <a:r>
              <a:rPr lang="en-US" dirty="0">
                <a:solidFill>
                  <a:schemeClr val="tx1"/>
                </a:solidFill>
              </a:rPr>
              <a:t> menu RTLH &gt;&gt; </a:t>
            </a:r>
            <a:r>
              <a:rPr lang="en-US" dirty="0" err="1">
                <a:solidFill>
                  <a:schemeClr val="tx1"/>
                </a:solidFill>
              </a:rPr>
              <a:t>Finalisasi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Usulan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DA3A9C0-7C19-403C-AF7E-EA0981099FBF}"/>
              </a:ext>
            </a:extLst>
          </p:cNvPr>
          <p:cNvSpPr txBox="1"/>
          <p:nvPr/>
        </p:nvSpPr>
        <p:spPr>
          <a:xfrm>
            <a:off x="354844" y="371651"/>
            <a:ext cx="8320663" cy="461665"/>
          </a:xfrm>
          <a:prstGeom prst="rect">
            <a:avLst/>
          </a:prstGeom>
          <a:noFill/>
        </p:spPr>
        <p:txBody>
          <a:bodyPr wrap="square" lIns="91434" tIns="45718" rIns="91434" bIns="45718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ankGothic Md BT" pitchFamily="34" charset="0"/>
              </a:rPr>
              <a:t>TUTORIAL UPLOAD RK DI SIMPERUM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B3ACF8B-F8E6-4736-9A4E-DD2927FC084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301" t="3891" b="7323"/>
          <a:stretch/>
        </p:blipFill>
        <p:spPr>
          <a:xfrm>
            <a:off x="6204856" y="2341984"/>
            <a:ext cx="5632299" cy="3620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616117"/>
      </p:ext>
    </p:extLst>
  </p:cSld>
  <p:clrMapOvr>
    <a:masterClrMapping/>
  </p:clrMapOvr>
</p:sld>
</file>

<file path=ppt/theme/theme1.xml><?xml version="1.0" encoding="utf-8"?>
<a:theme xmlns:a="http://schemas.openxmlformats.org/drawingml/2006/main" name="JuxtaposeVTI">
  <a:themeElements>
    <a:clrScheme name="Juxtapose">
      <a:dk1>
        <a:sysClr val="windowText" lastClr="000000"/>
      </a:dk1>
      <a:lt1>
        <a:sysClr val="window" lastClr="FFFFFF"/>
      </a:lt1>
      <a:dk2>
        <a:srgbClr val="3F3F3F"/>
      </a:dk2>
      <a:lt2>
        <a:srgbClr val="F8F7F5"/>
      </a:lt2>
      <a:accent1>
        <a:srgbClr val="F99700"/>
      </a:accent1>
      <a:accent2>
        <a:srgbClr val="00BAC7"/>
      </a:accent2>
      <a:accent3>
        <a:srgbClr val="FF5C21"/>
      </a:accent3>
      <a:accent4>
        <a:srgbClr val="6F7EFD"/>
      </a:accent4>
      <a:accent5>
        <a:srgbClr val="ACACAC"/>
      </a:accent5>
      <a:accent6>
        <a:srgbClr val="737373"/>
      </a:accent6>
      <a:hlink>
        <a:srgbClr val="0099FF"/>
      </a:hlink>
      <a:folHlink>
        <a:srgbClr val="868686"/>
      </a:folHlink>
    </a:clrScheme>
    <a:fontScheme name="Custom 167">
      <a:majorFont>
        <a:latin typeface="Franklin Gothic Demi Cond"/>
        <a:ea typeface=""/>
        <a:cs typeface=""/>
      </a:majorFont>
      <a:minorFont>
        <a:latin typeface="Franklin Gothic Medium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JuxtaposeVTI" id="{FBDCC3B4-6EA8-442A-B697-43C068E31FE3}" vid="{090F2E09-E4E2-4F71-A70E-279F5A0D9E0A}"/>
    </a:ext>
  </a:extLst>
</a:theme>
</file>

<file path=ppt/theme/theme2.xml><?xml version="1.0" encoding="utf-8"?>
<a:theme xmlns:a="http://schemas.openxmlformats.org/drawingml/2006/main" name="Construction Project Propos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5AC77"/>
      </a:accent1>
      <a:accent2>
        <a:srgbClr val="3F4D53"/>
      </a:accent2>
      <a:accent3>
        <a:srgbClr val="FFFFFF"/>
      </a:accent3>
      <a:accent4>
        <a:srgbClr val="F3F3F3"/>
      </a:accent4>
      <a:accent5>
        <a:srgbClr val="D69D68"/>
      </a:accent5>
      <a:accent6>
        <a:srgbClr val="45565D"/>
      </a:accent6>
      <a:hlink>
        <a:srgbClr val="3F4D5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onstruction Project Propos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5AC77"/>
      </a:accent1>
      <a:accent2>
        <a:srgbClr val="3F4D53"/>
      </a:accent2>
      <a:accent3>
        <a:srgbClr val="FFFFFF"/>
      </a:accent3>
      <a:accent4>
        <a:srgbClr val="F3F3F3"/>
      </a:accent4>
      <a:accent5>
        <a:srgbClr val="D69D68"/>
      </a:accent5>
      <a:accent6>
        <a:srgbClr val="45565D"/>
      </a:accent6>
      <a:hlink>
        <a:srgbClr val="3F4D5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Construction Project Propos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5AC77"/>
      </a:accent1>
      <a:accent2>
        <a:srgbClr val="3F4D53"/>
      </a:accent2>
      <a:accent3>
        <a:srgbClr val="FFFFFF"/>
      </a:accent3>
      <a:accent4>
        <a:srgbClr val="F3F3F3"/>
      </a:accent4>
      <a:accent5>
        <a:srgbClr val="D69D68"/>
      </a:accent5>
      <a:accent6>
        <a:srgbClr val="45565D"/>
      </a:accent6>
      <a:hlink>
        <a:srgbClr val="3F4D5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3124</TotalTime>
  <Words>882</Words>
  <Application>Microsoft Office PowerPoint</Application>
  <PresentationFormat>Widescreen</PresentationFormat>
  <Paragraphs>95</Paragraphs>
  <Slides>18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4" baseType="lpstr">
      <vt:lpstr>Arial</vt:lpstr>
      <vt:lpstr>Arial Unicode MS</vt:lpstr>
      <vt:lpstr>BankGothic Md BT</vt:lpstr>
      <vt:lpstr>Calibri</vt:lpstr>
      <vt:lpstr>Franklin Gothic Demi Cond</vt:lpstr>
      <vt:lpstr>Franklin Gothic Medium</vt:lpstr>
      <vt:lpstr>Poppins</vt:lpstr>
      <vt:lpstr>Poppins ExtraBold</vt:lpstr>
      <vt:lpstr>Poppins Light</vt:lpstr>
      <vt:lpstr>Poppins SemiBold</vt:lpstr>
      <vt:lpstr>Times New Roman</vt:lpstr>
      <vt:lpstr>Wingdings</vt:lpstr>
      <vt:lpstr>JuxtaposeVTI</vt:lpstr>
      <vt:lpstr>Construction Project Proposal</vt:lpstr>
      <vt:lpstr>1_Construction Project Proposal</vt:lpstr>
      <vt:lpstr>2_Construction Project Proposal</vt:lpstr>
      <vt:lpstr>BIMBINGAN TEKNIS (BIMTEK) BANKEUPEMDES RTLH Tahun 2022</vt:lpstr>
      <vt:lpstr>BANKEUPEMDES RTLH</vt:lpstr>
      <vt:lpstr>PowerPoint Presentation</vt:lpstr>
      <vt:lpstr>PowerPoint Presentation</vt:lpstr>
      <vt:lpstr>Pelaksanaan Bankeupemdes RTLH</vt:lpstr>
      <vt:lpstr>Timeline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Berkas yang dibutuhkan</vt:lpstr>
      <vt:lpstr>Upload berkas penyaluran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Rapat koordinasi teknis (rakortek) penyaluran bankeupemdes rtlh  tahun 2021</dc:title>
  <dc:creator>vincentia aprilia</dc:creator>
  <cp:lastModifiedBy>yunitahandayaniutoyo@outlook.com</cp:lastModifiedBy>
  <cp:revision>150</cp:revision>
  <dcterms:created xsi:type="dcterms:W3CDTF">2021-02-09T04:42:22Z</dcterms:created>
  <dcterms:modified xsi:type="dcterms:W3CDTF">2022-01-11T09:04:33Z</dcterms:modified>
</cp:coreProperties>
</file>